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99" r:id="rId8"/>
    <p:sldId id="405" r:id="rId9"/>
    <p:sldId id="406" r:id="rId10"/>
    <p:sldId id="407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8" r:id="rId23"/>
    <p:sldId id="390" r:id="rId24"/>
    <p:sldId id="408" r:id="rId25"/>
    <p:sldId id="391" r:id="rId26"/>
    <p:sldId id="392" r:id="rId27"/>
    <p:sldId id="393" r:id="rId28"/>
    <p:sldId id="394" r:id="rId29"/>
    <p:sldId id="395" r:id="rId30"/>
    <p:sldId id="396" r:id="rId31"/>
    <p:sldId id="397" r:id="rId32"/>
    <p:sldId id="403" r:id="rId33"/>
    <p:sldId id="410" r:id="rId34"/>
    <p:sldId id="409" r:id="rId35"/>
    <p:sldId id="404" r:id="rId36"/>
    <p:sldId id="300" r:id="rId37"/>
    <p:sldId id="301" r:id="rId38"/>
    <p:sldId id="302" r:id="rId39"/>
    <p:sldId id="305" r:id="rId40"/>
    <p:sldId id="304" r:id="rId41"/>
    <p:sldId id="306" r:id="rId42"/>
    <p:sldId id="307" r:id="rId43"/>
    <p:sldId id="308" r:id="rId44"/>
    <p:sldId id="411" r:id="rId45"/>
    <p:sldId id="412" r:id="rId46"/>
    <p:sldId id="272" r:id="rId47"/>
    <p:sldId id="273" r:id="rId48"/>
    <p:sldId id="41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414" r:id="rId65"/>
    <p:sldId id="290" r:id="rId66"/>
    <p:sldId id="291" r:id="rId67"/>
    <p:sldId id="292" r:id="rId68"/>
    <p:sldId id="293" r:id="rId69"/>
    <p:sldId id="289" r:id="rId70"/>
    <p:sldId id="294" r:id="rId71"/>
    <p:sldId id="295" r:id="rId72"/>
    <p:sldId id="296" r:id="rId73"/>
    <p:sldId id="297" r:id="rId74"/>
    <p:sldId id="298" r:id="rId75"/>
    <p:sldId id="415" r:id="rId76"/>
    <p:sldId id="416" r:id="rId77"/>
    <p:sldId id="309" r:id="rId78"/>
    <p:sldId id="310" r:id="rId79"/>
    <p:sldId id="417" r:id="rId80"/>
    <p:sldId id="311" r:id="rId81"/>
    <p:sldId id="312" r:id="rId82"/>
    <p:sldId id="313" r:id="rId83"/>
    <p:sldId id="314" r:id="rId84"/>
    <p:sldId id="315" r:id="rId85"/>
    <p:sldId id="317" r:id="rId86"/>
    <p:sldId id="318" r:id="rId87"/>
    <p:sldId id="319" r:id="rId88"/>
    <p:sldId id="320" r:id="rId89"/>
    <p:sldId id="418" r:id="rId90"/>
    <p:sldId id="419" r:id="rId91"/>
    <p:sldId id="420" r:id="rId92"/>
    <p:sldId id="421" r:id="rId93"/>
    <p:sldId id="425" r:id="rId94"/>
    <p:sldId id="426" r:id="rId95"/>
    <p:sldId id="427" r:id="rId96"/>
    <p:sldId id="428" r:id="rId97"/>
    <p:sldId id="429" r:id="rId98"/>
    <p:sldId id="430" r:id="rId99"/>
    <p:sldId id="431" r:id="rId100"/>
    <p:sldId id="432" r:id="rId101"/>
    <p:sldId id="433" r:id="rId102"/>
    <p:sldId id="434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333" r:id="rId111"/>
    <p:sldId id="334" r:id="rId112"/>
    <p:sldId id="335" r:id="rId113"/>
    <p:sldId id="338" r:id="rId114"/>
    <p:sldId id="339" r:id="rId115"/>
    <p:sldId id="337" r:id="rId116"/>
    <p:sldId id="347" r:id="rId117"/>
    <p:sldId id="351" r:id="rId118"/>
    <p:sldId id="336" r:id="rId119"/>
    <p:sldId id="352" r:id="rId120"/>
    <p:sldId id="353" r:id="rId121"/>
    <p:sldId id="354" r:id="rId122"/>
    <p:sldId id="355" r:id="rId123"/>
    <p:sldId id="356" r:id="rId124"/>
    <p:sldId id="357" r:id="rId125"/>
    <p:sldId id="358" r:id="rId126"/>
    <p:sldId id="359" r:id="rId127"/>
    <p:sldId id="360" r:id="rId128"/>
    <p:sldId id="361" r:id="rId129"/>
    <p:sldId id="362" r:id="rId130"/>
    <p:sldId id="363" r:id="rId131"/>
    <p:sldId id="364" r:id="rId132"/>
    <p:sldId id="262" r:id="rId133"/>
    <p:sldId id="263" r:id="rId134"/>
    <p:sldId id="264" r:id="rId135"/>
    <p:sldId id="265" r:id="rId136"/>
    <p:sldId id="266" r:id="rId137"/>
    <p:sldId id="267" r:id="rId138"/>
    <p:sldId id="268" r:id="rId139"/>
    <p:sldId id="269" r:id="rId140"/>
    <p:sldId id="270" r:id="rId141"/>
    <p:sldId id="271" r:id="rId142"/>
    <p:sldId id="365" r:id="rId143"/>
    <p:sldId id="366" r:id="rId144"/>
    <p:sldId id="367" r:id="rId145"/>
    <p:sldId id="368" r:id="rId146"/>
    <p:sldId id="369" r:id="rId147"/>
    <p:sldId id="370" r:id="rId148"/>
    <p:sldId id="371" r:id="rId149"/>
    <p:sldId id="372" r:id="rId150"/>
  </p:sldIdLst>
  <p:sldSz cx="5041900" cy="3244850"/>
  <p:notesSz cx="5041900" cy="32448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484"/>
    <p:restoredTop sz="94565"/>
  </p:normalViewPr>
  <p:slideViewPr>
    <p:cSldViewPr>
      <p:cViewPr>
        <p:scale>
          <a:sx n="214" d="100"/>
          <a:sy n="214" d="100"/>
        </p:scale>
        <p:origin x="424" y="2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07:07.4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2685 5160 11221,'-4'-7'0,"1"-1"0,3 5 0,0-7 0,0 8 0,6-7 0,5 8 0,1-2 0,2 3 0,2 0 0,-3 0 0,6 0 0,1 0 0,2 0 0,-3 0 0,3-1 0,0-1-166,-3-2 0,1-1 1,0 1 165,6-1 0,1 1 0,-1 0 0,-2-1 0,-1 0 0,-1 1 0,0 0 0,-2 1 0,6 3 0,-15 0 0</inkml:trace>
  <inkml:trace contextRef="#ctx0" brushRef="#br0" timeOffset="551">1933 5515 11221,'-12'-14'0,"6"-1"-3277,10 3 893,3 0 3793,10 1-1409,-4 7 0,2 0 0,11-2 0,1 2 0,-9 2 0,1 0 0,3 2 0,3 1 0,-1-2-470,-4 1 1,-1-2-1,1 1 470,7 1 0,1-1 0,-2-1 0,2-2 0,-4 1-759,-5 1 1,-2-1 758,5 0 0,-1-1 0,2-5 0,-12 1 0</inkml:trace>
  <inkml:trace contextRef="#ctx0" brushRef="#br0" timeOffset="21684">585 6068 11221,'0'-11'0,"0"-2"0,3-1 0,-2 2-3277,2-2 2302,-3 10 975,0 1 860,0 16-860,-3-4 0,0 8 0,2 2 0,-1 3 0,0 0 0,0-3 0,1 1-473,0 6 0,2-2 473,-1-4 731,6 0 0,-1-13 0,5-4 0</inkml:trace>
  <inkml:trace contextRef="#ctx0" brushRef="#br0" timeOffset="21870">663 5799 11221,'-4'-12'0,"1"5"0,-1 10 0,0 5 0,4 3 0,0 0 0</inkml:trace>
  <inkml:trace contextRef="#ctx0" brushRef="#br0" timeOffset="22250">805 5976 11221,'7'-4'0,"3"-12"0,1 4 0,2-1 0,-5 0 0,1-2-977,3-2 1,1-2-1,-2 2 977,3-5 0,-2-3 0,-1 1 94,-4 0-94,0-1 625,-16 18-625,3 11 0,-7 11 0,0 4 0,0 3-541,6-3 0,0 5 0,1-2 541,1-5 0,2 1 0,0 1 0,1 4 0,1 0 0,1-2 0,1-1 0,1 2 0,-1 1 0,1 5 0,0 2 0,0-1 0,1-5 0,1 2 0,0 0 0,-1-2 0,0 5 0,-1 1 0,0-2 0,-1-2-446,-2-2 1,0-2 0,0 0 445,0 1 0,0-1 0,-2 0 0,-2 2 0,-2-2 0,-1-2-10,-2-5 0,-2-3 1,1 3-1,-1-1 0,1-6 1,-1 1-1</inkml:trace>
  <inkml:trace contextRef="#ctx0" brushRef="#br0" timeOffset="22418">741 6295 11221,'11'-15'0,"2"-8"0,-1 9 0,3 0 0,-2 1 0,2-1 0,0 1 0,3-2 0,1 0 0,0 1 0,-3 2 0,0 0 0,-1 1 0,4-3 0,-1 0 0</inkml:trace>
  <inkml:trace contextRef="#ctx0" brushRef="#br0" timeOffset="23566">712 6991 11221,'-7'17'0,"3"-5"0,18-20 0,10-12 0,-5 1 0,-4-4 0,5 2 0,4-3 0,-14 9 0,-28 12 0,5 9 0,0 6 0,-4 7 0,2 4 0,6-6 0,2 2 0,1-1 0,-2 3 0,2 1 0,2 4 0,5-4 0,15-5 0,-2-13 0,1-3 0,1-3 0,0-3-205,1-5 0,1-6 1,0-1 204,-1-3 0,0-2 0,-1 0-548,-1 4 1,-1 0-1,1-2 548,0 0 0,0-1 0,1-2 0,-3 1 0,-1-3 0,-3-1 0,0-1-135,0 5 0,0-1 0,-1-1 0,-1 1 135,-1 1 0,-2-1 0,0 1 0,-1 2 0,1-9 0,-4 5 0,-8 5 475,-3 45-475,5-8 0,-2 4 0,2 2 0,1-1 0,0 2 0,0 0 0,1 0 49,-1-3 1,0-1 0,1 1 0,0 0-50,0 3 0,0 2 0,1-2 0,0-3 0,1-1 0,0-1 0,2 1 0,-1 2 0,2-4 589,3 3-589,1-5 0,0-2 0,3-6 0,12-2 0,-7-8 0,3-10 0,1-4 0,-8 3 0,-1-1 0,6-5 0,-1-2 0,-6 4 0,0 0 0</inkml:trace>
  <inkml:trace contextRef="#ctx0" brushRef="#br0" timeOffset="23866">1223 6813 11221,'8'-17'0,"-1"0"0,1-3 0,-2 1 0,-2 2 0,-2-1 0,-1 0 0,-4 4 0,-1-9 0,-10 28 0,-4 17 0,8-3 0,1 2 0,1 1 0,2 0 0,8 2 0,2-3 0,6 2 0,1-9 0,2-2 0,-2-7 0,6 18 0,-13-17 0,1 10 0,-3 4 0,-12 4 0,8-8 0,-1 0 0,-8 2 0,-1-3 0,0-1 0,0-4 0,0-1 0,3-4 0,-3-15 0,17 1 0,0-12 0</inkml:trace>
  <inkml:trace contextRef="#ctx0" brushRef="#br0" timeOffset="24133">1301 6934 11221,'17'-7'0,"-1"0"0,0-1 0,4-3 0,-1-1 0,-10 3 0,1-5 0,0-2 0,-1 0 0,-1 0-158,-1 2 0,-1 0 158,5-11 0,1 1-1618,-6 9 1,0 2 1617,5-13 0,-14 14 0,-6 19 0,-4 2 0,-1 2 0,-3 6 0,4 2 0,0 1 0,1-2 0,6-3 0,1 0 0,2 3 0,3-7 0,16 6 0,-6-12 0,9-3 0,2-1 0,0-5 0,3-4 0,-1-1 0,-5 0 0,-4 1 0,-2-1 0,-5 2 0</inkml:trace>
  <inkml:trace contextRef="#ctx0" brushRef="#br0" timeOffset="24401">897 7466 11221,'10'-13'0,"8"-1"0,4-3 0,-5 2 0,0-1 0,2 0-1012,0 2 0,0 0 0,2-1 1012,-3 1 0,1-1 0,1 0 0,-1 0 0,-2 2-823,0 2 1,-1 2 0,1-2 822,2-2 0,1-1 0,0 0 0,-1 1 0,0 0 0,0 1 0,-1 0 0,1-2 0,0 1 0,0-1 0</inkml:trace>
  <inkml:trace contextRef="#ctx0" brushRef="#br0" timeOffset="30866">2302 6068 11221,'-7'7'0,"-16"0"0,12-3 0,-12-1 0,19-3 0,1-6 0,22-11 0,-4 4 0,3 0 0,0 1 0,3 0 0,1 0-256,1 1 1,1 0 0,0 1 255,-1 1 0,-1 0 0,-1 2 0,3-3 0,-1 2 0,-9 3 0,1 0 0</inkml:trace>
  <inkml:trace contextRef="#ctx0" brushRef="#br0" timeOffset="31167">2295 6409 11221,'-7'12'0,"12"-6"0,16-19 0,-6 4 0,2-1 0,1 0 0,6-2 0,1-2 0,1 0-294,-4 1 0,0-2 1,0 1-1,-1 0 1,2 0-1,-1 0 1,0 0-1,-3-1 1,0 1-1,-1-1 1</inkml:trace>
  <inkml:trace contextRef="#ctx0" brushRef="#br0" timeOffset="31505">2351 6920 11221,'0'8'0,"0"-2"0,19-19 0,-3 4 0,1-1-184,0-1 0,2-1 184,1 1 0,3 0 0,-4 0 0,-5 3 0,-1 0 0,8-2 0,3-1 0,-3 2 0,-8 1 0,0 0 0,9-2 0,0 0 0</inkml:trace>
  <inkml:trace contextRef="#ctx0" brushRef="#br0" timeOffset="31784">2302 7239 11221,'23'1'0,"-2"-6"0,3-3 0,-2-3 0,1-1-410,-3 2 0,1 0 1,0 1-1,5-4 1,-1 1-1,-7 3 0,0 0 1</inkml:trace>
  <inkml:trace contextRef="#ctx0" brushRef="#br0" timeOffset="32035">2437 7573 11221,'-8'23'0,"1"3"0,11-25 0,3 5 0,4-6 0,7-4 0,3-4 0,-3 0 0,0-2 0,1-1-298,1 1 0,0-2 0,0-1 0,0 1 0,3-3 0,-1 0 0,-1 0 0,-1 0 1,-1 1-1,0-1 0</inkml:trace>
  <inkml:trace contextRef="#ctx0" brushRef="#br0" timeOffset="39249">2763 5891 11221,'0'-11'0,"-3"-5"0,0-1 0,1 2 0,0-5 0,1 0 0,8 8 0,11-8 0,-6 15 0,11 2 0,-8 10 0,0 14 0,-2 7 0,-6-3 0,-1 2-102,0-8 0,0 1 1,-2 0 101,-5 9 0,-4-3 0,-3 1-3241,-3-1 3241,0-3 0,4-15 0,0 2 0</inkml:trace>
  <inkml:trace contextRef="#ctx0" brushRef="#br0" timeOffset="39567">2756 6054 11221,'4'23'0,"2"4"0,0-9 0,-1 0 0,0 7 0,14-8 0,-13-13 0,16-4 0,-12-1 0,3-5 0,0-1 0,0-1 0,7-10 0</inkml:trace>
  <inkml:trace contextRef="#ctx0" brushRef="#br0" timeOffset="56416">4303 5614 11221,'-7'8'0,"0"-2"0,3-3 0,7-2 0,-1 2 0,17-9 0,-13 1 0,9-4 0,2-2 0,-3 2 0,9-4 0,0 0 0,-4 0 0,-3 6 0,4-2 0,-4 2 0,3-5-656,-4 6 1,0 2-1,-5 0 1,-3 4 0</inkml:trace>
  <inkml:trace contextRef="#ctx0" brushRef="#br0" timeOffset="56719">4331 5727 11221,'0'8'0,"0"-1"0,3-7 0,5 0 0,9-4 0,-4 4 0,5-5 0,2-3 0,0-1 0,1 0-410,-4 2 0,1-1 1,-1 0-1,7-4 1,-2 0-1,-6 3 0,-1 0 1</inkml:trace>
  <inkml:trace contextRef="#ctx0" brushRef="#br0" timeOffset="85233">4991 5947 11221,'-4'4'0,"1"0"0,3-4 0,22-4 0,-10 0 0,10 0 0,5-2 0,-3-2 0,2-1-294,-2 2 0,2-1 0,0 1 294,-5 1 0,0-1 0,0 1 0,-1-1 0,4 0 0,-1 0 0,-1 0 0,0 0 0,-2 0 0,3-3 0</inkml:trace>
  <inkml:trace contextRef="#ctx0" brushRef="#br0" timeOffset="85484">5069 6068 11221,'11'0'0,"12"-3"0,-6-1 0,10-3 0,-5 0 0</inkml:trace>
  <inkml:trace contextRef="#ctx0" brushRef="#br0" timeOffset="86167">5026 6111 11221,'4'-11'0,"3"-3"0,7 6 0,1 3 0,1 0 0,8-2-970,-6 3 0,2 1 1,-2 0 969,9-5 0,-6 3 0,2 1 0,-1-1 0,-6 0 0,1-1 0,8-1 0,1 0 0</inkml:trace>
  <inkml:trace contextRef="#ctx0" brushRef="#br0" timeOffset="127838">5091 7033 11221,'-18'0'0,"3"0"0,1 0 0,4 0 0,6 0 0,-3 0 0,6 0 0,8 0 0,11-9 0,2 3 0,1-5 0,0-1-326,5 3 326,-8 2 0,2-2 0,-1 2-289,-3 3 0,0-1 289,2-1 0,3-1 0,-3 1 0,7 0 0,-3-1 0,-1 2 0,-5 4 0,8-2 0,-16 3 307,-2 3-307,-25 10 0,2-1 0,-2 1 0,1-3 0,-1-2 0,0 1 135,-3 4 1,0-1-136,-1-4 0,3-3 0,4-1 0,5-1 0,34-18 0,-6 5 0,2-1 0,2-1-214,1 1 1,1 0 0,1 0 0,-2-1 0,2-1 0,-1-1 0,0 1 0,-2 3 0,-1 0-1,1 0 1</inkml:trace>
  <inkml:trace contextRef="#ctx0" brushRef="#br0" timeOffset="129351">5076 6920 11221,'8'1'0,"2"-5"0,0-20 0,-4 8 0,0-1 0,1 2 0,0-1 0,-3-7 0,-1 0 0,0-4 0,-4 12 0,-1 1 0,-1-4 0,-1 3 0,-7 5 0,-1-5 0,0 1 0,-4 4 0,-5 0 0,-1 1-644,-3 4 644,5 2 0,-2-1 0,1 2 0,3 1 0,-1 1 0,-2 0 0,-3 2 0,-1-1 0,2 2 0,0 1 0,2 1 0,-1 1 0,-3 0 0,-1 0 0,1 1 0,4 0 0,0 1 0,0 1 0,2 0 0,-6 6 0,2 0 0,4-5 0,0-1 0,0 2 0,2 2 0,1 1 0,3-2 0,-8 6 0,3 1 0,3 1 0,5-3 0,0 2 0,2-1 0,6-5-795,-4 10 0,-1-15 1,-1 2-1</inkml:trace>
  <inkml:trace contextRef="#ctx0" brushRef="#br0" timeOffset="129720">4140 6913 11221,'-8'4'0,"-2"-1"0,10-3 0,-4 0 0,8 9 0,-4 0 0,2 7 0,0 1 0,-2 4-247,0-4 1,0 0 246,-4 11 0,4-5 0,-4 1 0,4 0 0,0-8 0,0 1 0,0-7 0,4-3 0,9-3 0,0-4 0,7-4 0,4-9-492,-4-2 492,-6 4 0,3 0 0,-2-1 0,-2 0 0,0 0 0,4-3 0,2 0 0,-2 1-899,-5 4 0,0 0 899,4-2 0,-1 0 0,2-5 0,-2 2 0</inkml:trace>
  <inkml:trace contextRef="#ctx0" brushRef="#br0" timeOffset="138434">3934 7849 11221,'-15'8'0,"5"-4"0,4-1 0,5-3 0,17-7 0,-3 2 0,3-1 0,3 0 0,3-1 0,0-1-1093,4-1 1,1-1 0,-1 1 1053,-5 1 1,-1 0 0,1 1 38,6-2 0,1 1 0,-4 1-247,-9 1 0,0 1 1,7-1-1,-1-1 1,0-4-1</inkml:trace>
  <inkml:trace contextRef="#ctx0" brushRef="#br0" timeOffset="138886">4779 7615 11221,'-14'6'0,"1"-1"0,-13 2 0,18 0 0,-2-6 0,6 2 0,1-3 0,3 0 0,9 0 0,0-3 0,5-1 0,2 0 0,7-3-970,2-2 1,1 1 969,-10 4 0,0-1 0,3-1 0,3-1 0,0 1 0,-3 0 0,-1 1 0,0 1 0,7-4 0,0 0 0,-2 2 0,0-1 0</inkml:trace>
  <inkml:trace contextRef="#ctx0" brushRef="#br0" timeOffset="139319">5446 7452 11221,'-22'11'0,"10"-4"0,3-4 0,9-3 0,0 0 0,3-6 0,10-5 0,0-1 0,3 0 0,1 1 0,7 2-879,-1-4 1,1 0 878,-8 8 0,0 0 0,1-2 0,2-1 0,-2 0-402,3 1 1,-2-1-1,1 0 1,-2-2 0,-3 2-1,-1-1 1</inkml:trace>
  <inkml:trace contextRef="#ctx0" brushRef="#br0" timeOffset="145818">5892 5912 11221,'-3'4'0,"-4"2"0,6-2 0,1 0 0,14-1 0,11-3 0,-5 0 0,3 1 0,-1-2 0,-6-2 0,11 1 0,1 0-242,-5-5 242,-4 3 0,3-1 0,0 1 0,6-2 0,-1 0 0,-2-1 0,0 0 0,0 1 0,0 1 0</inkml:trace>
  <inkml:trace contextRef="#ctx0" brushRef="#br0" timeOffset="152868">7241 2470 11221,'-11'4'0,"0"-1"0,4-6 0,3-1 0,4-3 0,17 0 0,-3 4 0,1 2 0,9-1 0,2 1 0,-2 0 0,2 2 0,1-1-820,-5 0 1,2 0 0,0 0 0,-1 0 780,4-1 1,-1 0 0,1 0 38,-1 0 0,2 0 0,-1 0 0,-3-1-373,1 0 0,0 0 373,-2 1 0,3 0 0,1 0 0,-1 1 0,-1 1 0,-1 0 0,0 0 0,1-1 0,0 1 0,2-1 0,0 0 0,-1 0 0,-1 0-268,1 1 1,-1 0 0,0 0 0,0 0 267,-1-2 0,2 1 0,-1-1 0,-2 0 0,-2 0 0,3 1 0,-1-1 0,0 0 0,4-2 0,-1 0 0,-4 1 0,-2 0 0,0-1 0,5-1 0,4 0 0,-1-1-61,-8 0 1,-1 1-1,1-1 61,3-1 0,0 0 0,0-1 0,-1 2 0,0-1 0,-3-1 0,1 0 0,-3 0 0,-4 2 0,1 0 0</inkml:trace>
  <inkml:trace contextRef="#ctx0" brushRef="#br0" timeOffset="153284">8809 2236 11221,'-11'0'0,"1"0"0,6 0 0,1 3 0,3 1 0,0-1 0,9 1 0,6-1 0,4-2 0,-4 2 0,0 0 0,-2 1 0,7 1 0,-1 0 0,-4 3 0,7 0 0,2 1 0,-5 2 0,-1 2 0,-2-3 0,-1 0 0,2 7 0,-4 3 0,-12-3 0,-5 1 0,-3 0 0,-4 0 0,-1 0-365,0 0 1,-1-1 0,-1 0 0,-1-2 0,0 0 0,1-2 0,-3 0 0,0 0 0</inkml:trace>
  <inkml:trace contextRef="#ctx0" brushRef="#br0" timeOffset="162651">7255 3172 11221,'-10'12'0,"5"-2"0,2-22 0,3-8 0,5 0 0,3-2 0,-2 2 0,1-2 0,0-1 0,2 0-370,-1 3 0,2-1 1,0 1-1,1-1 1,-1 0 369,1-2 0,1-1 0,0 0 0,-1 0 0,2 0 0,-1 1 0,1 1 0,0-1 0,0 1 0,-1 0-11,1-2 1,-1 1 0,0 0 0,-1 1 10,0-2 0,0 1 0,-2 1 0,-1-4 0,-3 2 0,-3 5 0,0 2 0,1-11 0,1 11 0</inkml:trace>
  <inkml:trace contextRef="#ctx0" brushRef="#br0" timeOffset="163169">7482 2051 11221,'-14'-18'0,"6"-3"0,2 10 0,12-15 0,8 12 0,-1-3 0,3 17 0,-12 20 0,-10 2 0,-4 2 0,2-4 0,-3 1 0,0 0 0,-1 1 0,0-1 0,-1-1 0,-4 4 0,2-3 0,5-3 0,17-25 0,4-2 0,2-1 0,5-5 0,1-2 0,-4 5 0,1-1 0,-1 0 0,0 0 0,-1 0 0,1 1 0,3-4 0,-1 3 0,7 3 0,-10 31 0,-7-8 0,0 1-656,1 4 1,1 0-1,7 3 1,4-8 0</inkml:trace>
  <inkml:trace contextRef="#ctx0" brushRef="#br0" timeOffset="171085">6397 2498 11221,'10'-14'0,"4"0"-3277,-10 3 893,3 1 3793,-7-1-1409,-7 0 860,0 3-860,-9 2 0,-5 3 0,-4 5 0,-1 1-97,4-4 1,0 1 96,-1 3 0,-1 2 0,0-1 0,4-2 0,0 0 0,-2-1 0,-1 2 0,-3-1 0,0 1 0,1-1 0,0 0 0,1-1 0,-1 1 0,-2-1 0,-1 0 0,4 0-1103,9-1 1,0 0 1102,-5 0 0,-1 0-79,5 0 0,-1 0 79,-6 0 0,-3 0 0,-1 0 0,1 0 0,0 0 0,-1 0 0,-2 0-223,4 0 0,-2 1 0,0-1 0,0 1 0,0-1 0,1 1 223,1-1 0,0 0 0,1 0 0,-1 0 0,-1 1 0,1-1 0,-1 1 0,-1 0 0,0 0 0,0 0 0,0 0 0,3 0 113,-1-1 0,1 0 0,2 0 0,-2 0 1,-2 1-114,3-1 0,-2 0 0,-1 1 0,0 0 0,-1-1 0,0 1 0,0-1 0,1 0 0,-2-1 0,0 0 0,0 0 0,1-1 0,-1 0 0,0 1 0,0-1 38,2 1 0,0 0 0,-1-1 1,0 1-1,0-1 0,1 1 1,-1-1-1,0 0-38,-2 0 0,1 0 0,-2 0 0,1-1 0,1 1 0,0 0 0,1-1 0,1 1 0,0 0 0,3 0 0,0 0 0,0 1 0,0-1 0,-2 0 0,0 1 0,-2-1 0,-1 1 0,0-1 0,1 1 0,-1 0 0,2 0-136,0 0 0,1 0 0,1 1 1,-1-1-1,0 0 0,-2 1 136,2-1 0,0 0 0,-1 0 0,0 0 0,-1 0 0,0 0 0,0 1 0,0-1 0,1 0 0,0 0 0,-1 0 0,0 0 0,0 1 0,1-1 0,0 0 0,1 0 0,1 1 0,-3-1 0,2 0 0,0 1 0,1-1 0,-1 0 0,0 1 0,-1-1 0,0 1 0,-1-1 0,0 1 0,1-1 0,0 1 0,2 0 0,-4 0 0,2 0 0,1 0 0,-1 0 0,1 0 0,1 0 0,1 0 0,-1 0 0,0 0 0,-1 0 0,-1 0 0,-1 0 0,-1-1 0,-1 1 0,2 1 0,1-1 147,2 0 1,1 1 0,1-1-1,0 1 1,-2 0-148,-1-1 0,-2 1 0,0 0 0,-1-1 0,1 1 0,0 0 0,2-1 0,-1 1 0,1 0 0,0-1 0,0 1 0,1 0 0,-5-1 0,0 1 0,1 0 0,1-1 0,2 1 0,-2-1 0,1 0 0,1 0 0,-5 0 0,0 0 0,5 0 0,-2 0 0,-1-2 0,0 1 0,7 0 0,3-1 0,0 1 0,2-2 0,-5-1 0</inkml:trace>
  <inkml:trace contextRef="#ctx0" brushRef="#br0" timeOffset="171470">1557 2172 11221,'-24'11'0,"11"-1"-1639,-9-2 1,-1 1-746,3 3 2384,-1-2 0,-4 0 0,2 0 506,9-2 0,0 1-506,-7 0 0,-3 2 0,4-1 0,-2 5 0,-1-1 0,0 2 448,10 0 1,2 1-449,-2 1 0,4 1 0,12 2 0,4 0 0,5 1-82,3-11 1,5-1 0,0-1 81,6-1 0,0-1 0,-8-1 0,1 1 0,0-1 0,1-2 0,-1 0 0,0 1 0</inkml:trace>
  <inkml:trace contextRef="#ctx0" brushRef="#br0" timeOffset="172201">6240 2243 11221,'0'-8'0,"13"-5"0,-4 8 0,6 2 0,3-1 0,4 1 0,-1 0 0,-5 2 0,1 1-858,2 1 0,3 0 0,-4 0 858,4 4 0,2 4 0,1 2 0,0 2 0,-5 1 0,0 4 134,-6 4 0,-5 2-134,-7-2 0,-3 1 0,-4 1 0,-6-2 0,-5 2 0,-2-2 0,0-1-231,1 1 1,0-1 0,-3-2 0,-2-3 0,-3-1 0,-1-2 0,4-1-1,-2-2 1,0 1 0</inkml:trace>
  <inkml:trace contextRef="#ctx0" brushRef="#br0" timeOffset="174118">3096 1895 3029,'0'-26'0,"0"1"0,0-2 0,0 9 2531,0 18-2531,0-3 0,-3 12 0,2 0-539,-1 9 1,1 3 538,4 5 0,0-4 0,-1 3 0,1-2 486,-1-8 0,0 1-486,3 4 0,0 3 0,-2-4 0,-1 3 0,2-5 0,1-1 0,-1-4 2217,0 1-2217,-1-9 0,0-4 0,-2-7 1638,3-8 0,1-3-1619,-1-7 0,0-1-19,2 3 0,-1 1 117,1-5 1,2 2-118,6 10 0,1 0 0,12 15 0,-4 11 0,-1 1 0,-13 1 0,-2 0 0,0 1 0,-4 0 0,-2 2 0,2-1 0,-3 6 0,0-10 0,13-4 0,12-17 0,-2 3 0,1-1 0,-6-1 0,0-1 0,5-1 0,-1-1 0,-10 1 0,-1 1 0,1 0 0,-2 0 0,-2-3 0,-3-1 0,-1-1 0,-8-5 0,1 8 0,-8 2 0,4 6 0,-13 20 0,10-2 0,0 7 0,1 1 0,1 0 0,4 3 0,1-1 0,0-9 0,3 2 0,3-2 0,1-9 0,9 0 0,-4-10 0,1-8 0,-1-2 0,0-4-627,1-8 0,0-1 627,-2 4 0,-1-2 0,0 1 0,-3 13 0,-1-8 0,-3 45 0,3-8 0,0 2 0,1-2 0,-1 2 0,1 0 0,5 8 0,1-2 0,-3-9 0,0-2 0,7 4 0</inkml:trace>
  <inkml:trace contextRef="#ctx0" brushRef="#br0" timeOffset="174470">3714 1838 11221,'14'10'0,"-3"8"0,-3-5 0,-1 2 0,-3 0 0,-1 0 0,-3 10 0,-4-11 0,0-24 0,1 1 0,2-10 0,2-2 0,2 2 0,0-2 0,1 0 0,4 7 0,4 3 0,2 3 0,-6 7 0,17 8 0,-17 17 0,0-3 0,-3-8 0,-1 1 0,-2 1 0,0 0 0,2-4 0,-1 12 0</inkml:trace>
  <inkml:trace contextRef="#ctx0" brushRef="#br0" timeOffset="174817">4033 1561 11221,'0'-14'0,"0"-1"0,-3-3 0,2 5 0,-2 13 0,0 6 0,3 11 0,2 6 0,-1-4 0,-1 2 0,0-1-275,2 0 1,1 0 0,-1 1 274,1 7 0,-1 1 0,0-4 0,0-8 0,0 1 0,0 5 0,-1 3 0,-1-3 0,1-8 0,-2 0 0,0 6 0,-2 3 0,-2-3 0,-4-4 0,0-1 0,0 4 0,-2-2-95,-2-7 0,-1-5 95,2-6 0,-1-23 0,9 5 0,2-1 0,1-4 0,1 3 0,-1 5 0,2 1 0,1-5 0,1-3 0,1 4 0,5-3 0,7 4 0,1 1 0,1 4 0,-3 3 0,0 1 0</inkml:trace>
  <inkml:trace contextRef="#ctx0" brushRef="#br0" timeOffset="175452">4459 1490 11221,'3'-18'0,"-2"-2"0,6 5 0,-7 4 0,3 8 0,-7 15 0,-4 11 0,2 0 0,-1 2 0,1 2-300,-1-3 1,1 1-1,-1 1 1,1 0 299,0 0 0,1 1 0,1 0 0,1-3 0,-1 1 0,1-3 0,3-2 142,5-1 1,4-7-143,10-15 0,-1-4 0,-1-12 0,-7 1 0,-2-4 0,-1 3 0,-3-1 0,-4 13 0,0-4 0</inkml:trace>
  <inkml:trace contextRef="#ctx0" brushRef="#br0" timeOffset="175868">4779 1419 11221,'-11'-3'0,"-12"12"0,9 3 0,2 4 0,0 1 0,1 3 0,1 0 0,-1 1 0,2 0 0,0 0 0,2-2 0,2 0 0,0-2 0,0 2 0,3-8 0,2-26 0,1-1 0,-2-3 0,-3-8 0,-4-1 0,0 8 0,-1 3 0,-10 1 0,7 17 0,12 13 0,0-3 0</inkml:trace>
  <inkml:trace contextRef="#ctx0" brushRef="#br0" timeOffset="176435">4835 1505 11221,'9'-19'0,"1"0"0,-2-2 0,-3 2 0,-5 7 0,-19 8 0,7 11 0,0 4 0,-3 6 0,1 2-1639,3 0 1,2-1 1580,3-2 1,5-3 57,7-3 0,15-27 0,-6 4 0,0-1 0,1-1 0,0 4 0,2 7 0,-2 23 1638,-10 0 0,-1 2-1580,3-4 0,2-1-58,3-1 0,2-5 0,4-10 0,1-6 0,-5-2 0,1-3 0,0-2-288,2-5 0,-1-3 1,-2-2 287,-3 1 0,-1-1 0,0-2 0,-2 0 0,-1 1 0,0-1 0,-2 0 0,0 1 0,-1 2 0,-1 0 0,-1 1 0,-1 1 0,2-11 0,-4 10 0,-4 21 0,-3 18 0,4 0 0,3 5 0,-1 4 0,1-1-405,-2 0 0,1 1 0,0 0 0,-1 2 0,1 0 405,1-3 0,0 1 0,0 1 0,0 1 0,0-1 0,0 0 0,0 0 0,0 0 0,0 1 0,0-1 0,0 0 0,0 0 0,0-1 0,0-1 0,-1 1 0,1-1 0,0-1 0,0 0 0,-1-2 0,0 0-305,0 0 1,0 0-1,-1-3 1,-1-1 0,-2 4-1,-2-5 1,-10-5-1</inkml:trace>
  <inkml:trace contextRef="#ctx0" brushRef="#br0" timeOffset="176735">5069 1696 11221,'6'-21'0,"6"0"0,2 2 0,0 5 0,3-1 0,-2 0 0,1 0 0,1-1-492,-1 0 0,0-1 1,0 0-1,0-2 492,-3 1 0,1 0 0,-1-2 0,0 0 0,-1 1 0,1-4 0,0 0 0,-2 0 0,-2 0 167,-1-2 0,-2 0 0,-3 3-167,-1-2 0,-5 7 345,-5 10-345,4 31-1511,4 3 1,1 2 1510,1-5 0,0 1 13,0-5 0,-1 1 0,0-1-13,-2 4 0,-2-1 0,-1 3 0,-2-1 0,2-2 0,-1 0 0,-1-1 0,-1-1 0</inkml:trace>
  <inkml:trace contextRef="#ctx0" brushRef="#br0" timeOffset="177101">5346 1433 11221,'-1'17'0,"5"-7"0,6-1 0,4-2 0,3-9 0,2-4 0,5-4 0,0-3 0,-8 2 0,0-3 0,-2-1 0,4-8 0,-4 0 0,-4 5 0,-5 3 0,-9 1 0,-11 18 0,3 8 0,2 14 0,14 0 0,-1-8 0,4 0 0,5 3 0,3-3 0,1-6 0,2-4 0,4-5 0,-1-3 0,-6-4 0,-1-2 0,-2-4 0,0 0 0</inkml:trace>
  <inkml:trace contextRef="#ctx0" brushRef="#br0" timeOffset="177423">5892 1079 11221,'4'-18'0,"3"0"0,-10 6 0,-1 19 0,0 11 0,1 9 0,0-7 0,0 3 0,0 2 0,1-1-277,0 2 1,0 0-1,1 0 1,-1 1 276,1 1 0,1 0 0,-1 0 0,-1-3 0,-2 1 0,-1-2 0,-2-2 132,-1-1 1,-3-7-133,-3-11 0,-1-6 0,-4-10 0,13-9 0,6-3 0,7 8 0,4 0 0,1 0 0,1-2 0,2 0 0,2 1-230,3 0 1,3 1 0,-2 3 0,3 0 0,-2 3 0,-4 5 0,0-1-1</inkml:trace>
  <inkml:trace contextRef="#ctx0" brushRef="#br0" timeOffset="177703">4878 2058 11221,'18'-18'0,"1"4"0,4-2 0,-2 1 0,1-2 0,3 0-576,-6 6 0,2 0 0,1 0 0,0 0 0,2-2 576,-3 2 0,2-1 0,0-1 0,1 0 0,0 0 0,0 0 0,-1 1 0,-2 1 0,4-1 0,-2 1 0,-1 1 0,1-1 0,1 0 0,0 0 0,0-1 0,1 0 0,-1 1 0,0-1 0,0 1 0</inkml:trace>
  <inkml:trace contextRef="#ctx0" brushRef="#br0" timeOffset="192921">7319 1334 11221,'0'-8'0,"0"-1"0,0 5 0,0 0 0,0 1 0,0 3 0,3 6 0,4 5 0,1 14 0,-1-9 0,-3 10 0,-4-11 0,0-3 0,0-2 0,0-10 0,3-7 0,1-7 0,-1-2 0,7-7 0,1 4 0,1 8 0,7-2 0,-10 9 0,8 0 0,-6 7 0,-3 12 0,-5 0 0,-7 3 0,0-11 0,4-7 0,7-20 0,-2 6 0,-2-2 0,0 2 0,-3 5 0,0-3 0,3 8 0,1 0 0,6-6 0,-5 9 0,7-12 0,-10 12 0,4-6 0,-9 14 0,-1-6 0,-3 5 0</inkml:trace>
  <inkml:trace contextRef="#ctx0" brushRef="#br0" timeOffset="193702">7383 1391 11221,'0'-12'0,"-3"0"0,-1 8 0,0-3 0,1 3 0,3 10 0,0 15 0,0-6 0,0 0 0,0 11 0,0-6 0,3-16 0,-2-4 0,2-11 0,0 3 0,-2-12 0,2 11 0,0-16 0,4 11 0,-2-10 0,11 7 0,-8 5 0,6-2 0,2-1 0,-2 8 0,-1 0 0,0-4 0,0 2 0,6 5 0,-15 11 0,-4 7 0,-3 2 0,-2 6 0,-1 3 0,-1 0 0,-1 0 0,4-5 0,1 0 0,0-4 0,10 10 0,-3-17 0,6 1 0,-3-10 0,0-4 0</inkml:trace>
  <inkml:trace contextRef="#ctx0" brushRef="#br0" timeOffset="194152">7666 1249 11221,'-8'3'0,"-1"1"0,5 10 0,0-3 0,-2 16 0,2-1 0,0 0 0,1-8 0,3-12 0,6-28 0,1 4 0,0-1 0,3-7 0,-1 0-148,0 3 1,0 2 147,0 3 0,-1 3 0,0 7 0,2-2 0,-3 10 0,3 13 0,-2 6 0,0 4 0,-6-4 0,-1 1 0,-1-2 0,-2 2 0,1-1 0,0-2 147,-4-2 1,0 0-148,4-6 0,-9 7 0,6-12 0</inkml:trace>
  <inkml:trace contextRef="#ctx0" brushRef="#br0" timeOffset="194336">7893 1249 11221,'-7'18'0,"-3"-7"0,9 2 0,-2-12 0,3 6 0,0-4 0,0 1 0</inkml:trace>
  <inkml:trace contextRef="#ctx0" brushRef="#br0" timeOffset="195035">8092 1242 11221,'-10'7'0,"2"0"0,-5 0 0,5-3 0,1-1 0,13-15 0,3 2 0,4-7 0,0-2 0,1 1 0,0-2 0,-2 1 0,-6 5 0,3-6 0,-18 23 0,0 6 0,0 5 0,-4 7 0,2 3-510,5-6 1,1 1 0,2-1 509,-2 3 0,4-2-57,8-3 1,2-3 56,1-5 0,5-4 0,2-4 0,4-10 0,4 0 0,-16-1 0,-1-1 0,-1-3 0</inkml:trace>
  <inkml:trace contextRef="#ctx0" brushRef="#br0" timeOffset="196253">8298 1100 11221,'7'4'0,"3"-1"0,2 3 0,-5 12 0,-10 8 0,1-3 0,-11-7 0,13-16 0,0-20 0,13-3 0,-3 5 0,2 0 0,1 5 0,0 1 0,8-2 0,-11 11 0,-4 22 0,-5 5 0,1-6 0,-1 0 0,-1-3 0,0-19 0,7-18 0,0 2 0,3 1 0,-1 5 0,2 1 0,2 0 0,1 3 0,11 2 0,-6 12 0,-5 19 0,-14-8 0,-3 1 0,2 0 0,-1 1 0,-6 4 0,4-6 0,6-14 0,11-19 0,0-4 0,1-5-160,-3 3 0,0-1 0,0 0 160,-1 4 0,-1 0 0,0 1 0,0-6 0,0 2 0,-2 9 0,-1 3 0,-1 1 0,7 8 0,-10 16 0,-2 1 0,0 3 0,-5 10 0,-1 1 0,1-9 0,0 0 0,0-1 0,-1 4 0,1-2 0,1 3 480,18-25-480,-5 3 0,5-6 0,2-2 0,3 5 0,3 8 0,-8 1 0,-12 6 0,-4 3 0,-4-3 0,-2 0-1639,-1 5 1,0 0 1580,0-4 1,-1-2 57,-3 0 0,0-4 0,-3-10 0,1-3 0,5-3-2269,10 1 2269,0 7 0,13 0 0,0-3 0,2-3 0,7-2 0,1-2 0,-5 0 0,2-1 0,-2 0 0,0 0 0,-1 0 0,-1-1 0,5-4 0,-3 1 2269,4 0-2269,-10 2 0,-11 13 0,2-4 3276,-9 4-3160,-5 0-116,-7 7 0,3 7 0,8 8 0,23-6 0,11-13 0,-6-9 0,1-3 0,-4-2 0,0 0 0,-2 2 0,-1 0 0,4-8 0,-6 6 0</inkml:trace>
  <inkml:trace contextRef="#ctx0" brushRef="#br0" timeOffset="196602">9221 752 11221,'-7'-4'0,"3"-2"0,0 5 0,4-2 0,-3 6 0,2 23-1639,-3-3 1,-1 2 1580,4-4 1,0 2 57,-1-5 0,-1 1 0,-1 0-84,-2 8 1,-2 0 83,0-4 0,-2-1 0,-2 5 0,-2-5 0,-4-15 0,11-29 0,9 4 0,3-1 1638,3 3 0,2 2-1632,6 4 1,0 3 0,7 5-1,4 5 1</inkml:trace>
  <inkml:trace contextRef="#ctx0" brushRef="#br0" timeOffset="196752">9285 951 11221,'14'-18'0,"-4"7"0,-7 4 0,-3 14 0,0-2 0,0 14-3277,-6 7 3162,2-6-251,-1-4 0,-1-3 366,3-7-43,-3 6 0,2-11 1,-3 2-1</inkml:trace>
  <inkml:trace contextRef="#ctx0" brushRef="#br0" timeOffset="196903">9334 837 11221,'0'-15'0,"0"2"0,3 9 0,-2-2 0,2 2 0</inkml:trace>
  <inkml:trace contextRef="#ctx0" brushRef="#br0" timeOffset="197618">9441 894 11221,'3'18'0,"1"-7"0,2-14 0,-1-2 0,8-15 0,7 5 0,-6 3 0,0 5 0,1 5 0,1 14 0,2 7 0,-8 4 0,-7 4 0,-3-18 0,0 3 0,3-11 0,4-1 0,1-1 0,9-5 0,-8 5 0,10-2 0,-10 6 0,14-2 0,-14 2-3277,17-3 3162,-13-3 115,2-5 0,0-1 0,2-4-1135,-1-8 1,1-1 1134,-1 3 0,-5 4 0,1-4 0,-2 1 0,1 2 0,-2 1 0,1-4 0,-2 2 0,-1-4 2269,-18 31-2269,5 1 0,1 4 0,-2 1 0,2 2 1638,3 5 0,1 1-1580,3-6 0,0 1-58,2 9 0,-1-1-637,-1-9 1,0 0 636,2 5 0,-2 3-298,-1-2 0,-1 2 0,0-2 298,0-4 0,0-1 0,0 1 0,1 6 0,-1 0 0,-2-2 0,-3 1 0,-2-3 0,-2-2 0,-3-2 0,-2-3 0,0-2 0,-3-2 0,-1-2 0,3-5-194,-5 0 0,-2-1 194,5-3 0,0 0 0,-2-2 0,1 1 0,1-1 0,0 0 0</inkml:trace>
  <inkml:trace contextRef="#ctx0" brushRef="#br0" timeOffset="198104">7915 1774 11221,'11'0'0,"9"-3"0,4-3 0,2-1-1092,-9 2 1,2 0 1091,5-2 0,5-3 0,0 0 0,-3 2-558,0 0 0,0 1 558,-6 0 0,4 0 0,1-2 0,0 0 0,-1 1 0,-3 2 0,2-1 0,-4 2 0,5-1 0,-4 0 0,4-1 0,1-1 0,2 1 0,-2-1 0,-1 1 0,-3 1-333,2-1 0,-3 2 1,3-2 332,-1 1 0,4-2 0,3 0 0,1 0 0,-2 0 0,-1 0 0,-4 2 0,4-1 0,-4 2 0,4-2 0,-4 1 0,2-1 0,3 0 0,0-1 0,1 1 0,-1 0 0,-1 0 0,-2 2 0,-1 0 0,-1 1 0,1 0 0,0-1 0,1 1-282,-1-1 1,0 0 0,2 0 0,-1 1 0,0-1-1,-1 0 1,-1 1 281,2 0 0,-1 1 0,-1-1 0,-1 1 0,-1 0 0,11-1 0,-3 1 0,-5 1 0,-3 1 0,-6-1 0,0 1 0</inkml:trace>
  <inkml:trace contextRef="#ctx0" brushRef="#br0" timeOffset="-200794.73">8702 2974 11221,'-11'-3'0,"1"-1"0,6-7 0,10 3 0,3-5 0,5 5 0,-6 1 0,-8 10 0,-5 8 0,2 4 0,0 5 0,2 3 0,1 0 0,0 3-251,0 0 1,-2 3 0,1 0 250,0-7 0,-1-1 0,0 1 0,0 0 0,-2 1 0,0 1 0,-1 0 0,1 0 0,0 0 0,1-1 0,0 1 0,0 1-255,-1 1 0,1 2 1,-1-1-1,2 0 255,1 0 0,1-1 0,0 1 0,1-1 0,-1 1 0,1-1 0,-1 1 0,0 0 0,-2-1 0,0 0 0,-1 0 0,0 0 0,0-2 0,0-1 0,0 0 0,0 1-119,-2-1 0,0 1 0,0-1 1,1 0 118,2 4 0,1-1 0,4-1-32,1-6 0,4-1 0,1-2 32,8 2 0,3-4 0,-3-6 0,0-3 0,-2-3 0,0 0 0</inkml:trace>
  <inkml:trace contextRef="#ctx0" brushRef="#br0" timeOffset="-199661.73">8624 2882 11221,'18'-19'0,"-7"9"0,2 0 0,1 3 0,1 2 0,10-4 0,1 1 0,-5 4 0,0 1 0,-1-1-840,7-1 0,0-1 840,-5 3 0,2-1 0,-1 1 0,-3 0 0,0-1 0,1 1-1082,3-1 0,1 0 0,-1 1 1082,-4 0 0,0 1 0,-1-1 0,10-2 0,-5 0 947,-4 5-947,-5-2 0,0 0 0,-2 2 0,9 0 0,-7 4 587,10 3-587,-7 7 0,3 1 0,-10 2 1638,0-2 0,1 0-1580,-3-1 0,1 0-58,2 0 0,0 1 0,-1 1 0,2 3 0,-3 1 0,0 2 0,-3 2 0,-6-3 0,-3 2 0,0-2-331,1 0 0,0 0 331,-3 4 0,-1 2 0,1-1 0,4-4 0,0-1 0,0 2 0,-2-1 0,0 1 0,-1 1 0,0 0-253,0 3 0,0 1 0,-1 0 1,0-1 252,-1-1 0,0 1 0,-1-2 0,0 1 0,-1-1 0,0 0 0,0 0 0,-1 0 0,1-2 0,0-1 0,0 1 0,0 0 0,1 1 0,0 1 0,1-1 0,0 1 0,0-1 0,-1-1 0,1 1 0,1-1-151,0 2 1,1-1 0,-1 0 0,0 0 150,-2 4 0,-1 0 0,0-3 0,1 0 0,0-2 0,-2-4 0,0-1 0,1 0-24,-1 3 1,1-1 23,-1 4 0,1 0 0,1-5 0,1-2 0,5 3 0,4-13 0</inkml:trace>
  <inkml:trace contextRef="#ctx0" brushRef="#br0" timeOffset="-198826.73">9114 2818 11221,'9'-17'0,"0"1"0,1 0 0,2 0 0,5-3 0,4-2 0,-1 2-268,-6 4 1,-1 1 0,2-1 267,2 0 0,2 0 0,2 0 0,-1-1 0,-1 0-820,0-2 1,-2 0 0,0 0 0,1 0 696,2 1 1,1 0 0,-1 1-1,-1-2 123,-2 1 0,0-1 0,-2 0 0,-2 3 451,0-1 1,-2 1-452,2-4 0,-2 0 0,-2 4 0,-1 1 0,2 0 0,1 1 0,5-6 0,-4 8 0,0 1 0,2-4 0</inkml:trace>
  <inkml:trace contextRef="#ctx0" brushRef="#br0" timeOffset="-172628.73">10370 5373 11221,'8'0'0,"1"0"0,8 0 0,-4 0 0,3 0 0,7-2 0,1 0 0,-7 1 0,0-1 0,5-2 0,-1 0 0,2-3 0,-7 5 0,-1 0 0,1-1 0,0 0 0,-12-1 0</inkml:trace>
  <inkml:trace contextRef="#ctx0" brushRef="#br0" timeOffset="-172394.73">10377 5493 11221,'-4'8'0,"1"2"0,19-10 0,-6 4 0,8-5 0,0-2 0,0-1 0,3 1 0,0-1 0,0-3-169,5 1 1,1-1 0,-12 0 0,0-1 0,7-3 0,0 0 0</inkml:trace>
  <inkml:trace contextRef="#ctx0" brushRef="#br0" timeOffset="-158411.73">10746 5777 11221,'-15'7'0,"-1"0"0,-7 4 0,8-2 0,0-1 0,-4 4 0,1 5 0,14-6 0,8-1 0,9-7 0,5-2 0,7 1 0,5-1-442,-8 0 1,2 0 0,1-1 0,1 2 441,-3-1 0,2 0 0,2 1 0,-1 0 0,0 0 0,-2 0-568,4 0 1,-1 0 0,0 0 0,2 0 567,-5 0 0,3 0 0,0 0 0,1 0 0,-1 0 0,-2 0 0,-3 0 0,5 0 0,-4 1 0,4-1 0,-6-1 0,2 1 0,2-1 0,1 0 0,0-1 0,0 1 0,-1 0-294,0 0 0,1 0 1,-1-1-1,0 1 1,1-1-1,-2 1 0,0-1 294,4 1 0,-1 0 0,0-1 0,0 1 0,2-1 0,-4 0 0,2 0 0,2-1 0,0 1 0,-1-1 0,-1 1 0,-2-1 0,-4 1-262,5 0 0,-5 0 0,3-1 262,-1 1 0,3-1 0,2 0 0,-1-1 0,-1 1 0,-5 0 0,1 0 0,-4-1 0,3 1 0,5 0 0,5 0 0,-1 0 0,-5 0 0,-4-1 0,0 1 0,4 1 0,1 0 0,-1 0 62,-2 0 1,-1 0 0,-1-1 0,-1-1 0,-4 0 0,1 0 0</inkml:trace>
  <inkml:trace contextRef="#ctx0" brushRef="#br0" timeOffset="-158060.73">12719 5599 11221,'-17'0'0,"8"4"0,-1-3 0,10 5 0,16-2 0,-5 3 0,10 0 0,3-1 0,-1 3-1004,-4-1 1,4 2-1,-3-2 1004,-5-3 0,0 0 0,5 5 0,1 2 0,-2-1 246,-6-5 1,-1 1-247,3 5 0,0 2 0,-2 0 0,0 7 0,-1 4 0,-4 3 0,-8-14 0,-3 1-562,-2 4 1,-4 3 0,0-3 561,-4-3 0,-3 0 0,0-3 0,-3 1 0,-1 0 0,2-1 0,-3 1 0,0-1 0,2-2 0,-1-1 0,1 0 0,2-1 0,0-1 0,3-1 0,-1 0 0</inkml:trace>
  <inkml:trace contextRef="#ctx0" brushRef="#br0" timeOffset="-137010.73">11150 6451 11221,'4'-19'0,"0"-1"0,0 1 0,2-8 0,-2 12 0,-4 19 0,-4 16 0,-2 9 0,2-9 0,0 2 0,-1 2 0,0 0-524,1 1 0,-1 1 0,1 1 0,-1 0 0,0-1 524,0 1 0,-1 0 0,0-1 0,1 0 0,0-1 0,0 3 0,0-1 0,1-2 0,0-3 394,-3 8 1,0-13-395,-4-23 0,11-10 0,4-9 0,1-2 0,-2 7 0,0-3 0,0-1 0,0-1 0,2 0 0,0 1-417,1 1 0,2 1 0,0-1 0,0 1 0,1-1 0,-2 1 417,1-2 0,-2-1 0,1 0 0,1 2 0,2 1 0,3 2 0,1 1 0,2 1 0,0 1 0,0 3-608,2 0 0,0 3 0,1-1 608,2-3 0,1 0 0,1 2 191,1 3 0,1 1 0,-2 5-191,-2 8 0,-2 4 0,4 9 0,-6 5 0,-14-1 0,-6 3 0,-3 0-122,-1-2 0,-2-1 1,-2 1-1,-3 0 122,-1-3 0,-3 1 0,-2 0 0,0-1 0,-1 0 0,2-2 0,-1-1 0,1 0 0,-1-2 0,0 0 0,0 1 0,-2 0 0,-2 2 0,0-1 0,2-2 0,2-2 688,0-2 1,3-2 0,4 2-689,8 9 0,7 1 0,15-4 0,6 0 0,-8-2 0,2 3 0,1-1 0,0-1-51,2-2 0,2-2 0,-1 0 0,-1-1 51,1 3 0,-1-1 0,-1-1 0,7 0 0,-2-2 0,-3-2 0</inkml:trace>
  <inkml:trace contextRef="#ctx0" brushRef="#br0" timeOffset="-136377.73">11555 6927 11221,'10'-17'0,"5"-2"0,-1 8 0,2-2 0,1-4 0,0-1 0,-1 6 0,-2 0 0,1-8 0,-4-3-1639,-9 3 1,-2 1 1150,2 4 1,-2 0 917,-6-4 0,-4 6-430,-7 18 0,-1 8 0,3-1 0,0 3 0,0 2-138,1 0 0,1 2 0,0 1 0,2 0 138,2 3 0,0 2 0,2 0 0,3-1 0,3 3 0,2-1 0,5-2-92,4-4 1,4-2 0,3-6 91,7-9 0,4-8 0,1-3 0,-6-1 0,1-3 0,0-1 0,-1-2 450,-2 1 1,-1-1-1,0-1 1,-1 0-1,-1 1-450,0-2 0,-1 1 0,-1 1 0,-2 0 0,8-7 0,-7 3 0,-8 6 0,-30 22 0,8-1 0,-1 0 0,-1 3 0,0 0 362,-5 3 1,1-1-363,4 6 409,3-1-409,31-8 0,2-7 0,2-2 0,-2-1 0,0-1 0,1 2 0,8 0 0,-2 4 416,-5 3 0,-3 4-416,-5 2 0,-5 2 0,-5 4 0,-3 0 0,-1 6 0,8-32 0,1-6 0,1-5 0,0 0 0</inkml:trace>
  <inkml:trace contextRef="#ctx0" brushRef="#br0" timeOffset="-136060.73">12222 6835 11221,'13'-25'0,"1"1"0,-2 4 0,1-1 0,-3 3 0,-6 3 0,-1 1 0,7-8 0,-18 14 0,-4 17 0,0 5 0,-1 0 0,-1 2 0,2 4 0,6-2 0,3 0 0,1 4 0,3 0 0,6 2 0,4-2 0,4-6 0,0 0 0,-1 2 0,-5 1 0,-11 3 0,-5-1 0,-2-3 0,-4-1 0,-3-3 0,-3 0 0,-2-2 0,3-2 0,2-3 0,-1-3 0,-7 5 0,6-6 0,15-14 0</inkml:trace>
  <inkml:trace contextRef="#ctx0" brushRef="#br0" timeOffset="-135692.73">12477 6828 11221,'-4'-1'0,"-9"11"0,-1 2 0,-1 1 0,3-2 0,2 2 0,-2 7 0,1 3 0,3-4 0,1 2 0,-1 1 0,1 1 0,1-2 0,5-7 0,14-16 0,2-14 0,0-5 0,-1 5 0,-1-2 0,-2 1 0,-1-2 0,-1 3 0,2-3 0,-7-6 0,-11 8 0,2 6 0,-11-6 0,2-4 0,-2 4 0,2 7 0,4 15 0,6 9 0</inkml:trace>
  <inkml:trace contextRef="#ctx0" brushRef="#br0" timeOffset="-135294.73">12577 6842 11221,'6'-14'0,"5"-4"0,10 6 0,2 2 0,-2 16 0,-10 12 0,-11 8 0,-5-3 0,-2-13 0,17-30 0,0 9 0,2 1 0,5-7 0,2 2 0,1 5 0,0 6 0,-6 8 0,-3 5 0,-2 3 0,-4 3 0,-7 7 0,-3 2 0,1-5 0,-1-1-2126,-5 7 2126,7-16 0,3-9 0,0 0 0</inkml:trace>
  <inkml:trace contextRef="#ctx0" brushRef="#br0" timeOffset="-135111.73">12981 6764 11221,'25'-11'0,"-6"7"0,-5 4 0,-17 20 0,-4-7 0,-2 1 0,2 4 0,-1 0 0,-6 3 0,11-4 0</inkml:trace>
  <inkml:trace contextRef="#ctx0" brushRef="#br0" timeOffset="-134977.73">13052 6664 11221,'0'-11'0,"-3"4"0,2-2 0,-2 1 0</inkml:trace>
  <inkml:trace contextRef="#ctx0" brushRef="#br0" timeOffset="-134294.73">13215 6693 11221,'11'0'0,"6"0"0,1 3 0,-2 1 0,1 9 0,-13-1 0,-8 15 0,0-11 0,-6 1 0,0 0 0,0-4 0,-6 10 0,12-19 0,7 0 0,5-8 0,6-5 0,2-2 0,5-6 0,-4 5 0,3-2 0,-1 0 0,-1 3 0,-1 0 0,0-1-118,5-5 0,0 1 118,2 3 0,-3-1 0,-13-3 0,-10 2 0,-20 1 0,-1 12 0,-1 6 0,3 3 0,4 4 0,6 7 0,10 0 0,18 0 0,12-5 0,-10-6 0,2-2 0,1-1 0,1-2-110,3-2 1,0-1 0,1-2 0,-1-1 109,-4 0 0,-1-2 0,0 0 0,-3 0 0,11-5 0,-12 3 0,-17 7 0,-11 13 0,-8 11 0,3-3 0,-1 3 0,0 2-283,4-4 0,1 1 1,0 1-1,0 0 1,1 1 282,1-3 0,0 1 0,0 1 0,0-1 0,1 0 0,0-2 0,-2 5 0,1-1 0,0-1 0,0 1 0,1-3 0,1 1 0,-1 1 0,0-2 0,2-1 0,-3 3 0,2-1 0,0-1 0,0-1 0,0-1 0,1 0 0,-2 3 0,1 1 0,2-5 0,1-2 0,-1 4 573,6-19-573,3-11 0,-4-4 0,-1-1 0,2-9 0,-10 7 0,-3 4 0,-4 5-339,-3 4 1,-1 2 0,-2-2 0,7 2 0,1 0 0</inkml:trace>
  <inkml:trace contextRef="#ctx0" brushRef="#br0" timeOffset="-133960.73">12286 7346 11221,'22'-3'0,"-1"-1"0,1 1 0,3-2 0,2 1 0,-1-1-820,-1 0 1,0 1 0,0-1 0,2-1 522,-4 2 1,2-1 0,0 0-1,0 1 1,0-1 0,-3 1 296,4-1 0,-3 0 0,1 1 0,1 0 0,-3 0 0,1 0 0,1 0 0,0 0 0,0 0 0,0 0-82,2 0 1,0-1 0,0 1 0,1 0-1,-1 0 1,-1 0 0,2 0 0,0 0 0,-1 0-1,0 0 1,0 0 0,1 0 0,-1 0 0,1 0-1,-1 0 1,1 0 0</inkml:trace>
  <inkml:trace contextRef="#ctx0" brushRef="#br0" timeOffset="-123010.73">10597 6771 11221,'7'-18'0,"0"0"-3277,-3-3 893,-1 9 3793,-3-1-1409,0 16 860,-12 13-860,4-4 0,0 0 0,-1 2 0,-1 1 0,-4 1 0,2-2 0,3 2 3276,-5-2-3160,11-7-116,3-7 0,-3 9 0,-5 2 0,-1 3 0,-1 7 0,0 4 0,1-5 0,-1 0 0,1 1-213,1 2 1,1 0-1,1-1 213,0-2 0,0 0 0,0-2 0,1 2 0,-1-1 0,1-5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27:44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3452 6160 11221,'-20'0'0,"0"0"0,-12 0 0,32 0 0,0 0 0,0-3 0,10-1 0,-1-3 0,14 3 0,-5 4 0,2 0 0,7 2 0,1 0 0,-7 0 0,1 1 0,0-1-173,-2 1 0,-1-1 0,0 0 0,1 1 1,-2-2-1,6 3 0</inkml:trace>
  <inkml:trace contextRef="#ctx0" brushRef="#br0" timeOffset="269">3452 6210 11221,'11'0'0,"8"0"0,0 0 0,-4-1 0,2-1 0,1 1 0,2-1 0,-1 1-410,4-1 0,-1 0 1,-2 0-1,0 0 1,-1 0-1,-2 0 0,1 0 1</inkml:trace>
  <inkml:trace contextRef="#ctx0" brushRef="#br0" timeOffset="2833">3316 2647 11221,'-7'1'0,"-3"1"0,9-11 0,-2 7 0,3-7 0,0 5 0,0 0 0,0-2 0,3-5 0,1 0 0,7-4-1093,-2 1 1,3-4 0,0 2 1034,-1 4 1,1-2 57,0-2 0,0-3 0,1 1-796,2-3 0,0 1 796,-5 5 0,0-1 0,5-4 0,2-3 0,-2 2 0,-2 2 0,-1 1 0,-1 2 0,0 0 0,1 1 0,4-3 0,-2 2-100,-5 4 1,-1 0 99,5-3 0,1-1 0,-1 1 0,-4 2 0,-1 0 0,4-4 0,1-4 0,-2 0 0,-2 3 0,-3 0 0,2-1 0,3-4 0,2-1 0,-2 2 0,0-3 0,1 2 0,3-3 0,0 4 0,-3 7 0,-1-1 0,-2-1 0,-1 5 0,2-11 0,-3 17 2505,-3-7-2505,-1 13 2291,-6-4-2291,-1 8 387,-9 3-387,4 4 0,-10 9 0,7-1 0,3-7 0,0 1 0,-5 8-524,0 0 524,0-2 0,5-7 0,0-1 0,-2 2 0,-1 0 0,1 0 0,4-4 0,-8 8 0,11-13 0,0-1 0,1-3 0</inkml:trace>
  <inkml:trace contextRef="#ctx0" brushRef="#br0" timeOffset="3619">3778 1661 11221,'11'-15'0,"-1"1"0,-6 4 0,-1 5 0,-3-4 0,0 8 0,-3 1 0,-4 7 0,-1 4 0,-11 10 0,9-9 0,0 2 0,1-2 0,0-5 0,-1 11 0,6-16 0,-2 4 0,5-6 0,8-6 0,-2 1 0,7-5 0,2-2 0,3-5-142,-2 4 1,0-2 141,-2 3 0,0 0 0,0 2 0,-1 1 0,6-8 0,-5 10 0,-6 0 0,1 6 0,-4-2 0,5 3 0,-4 0 283,5 0-283,0 7 0,-2-3 0,2 13 0,-3-5 0,-3 2 0,-1 2 0,1 1 0,-1 3 0,-3-1 0,-3-4 0,3 3 0,-1-1 0,-2-7 0,3 13 0,0-5 0,0-2 0,0 4 0</inkml:trace>
  <inkml:trace contextRef="#ctx0" brushRef="#br0" timeOffset="6501">3679 6288 11221,'8'0'0,"-2"-3"0,-3 2 0,-2-2 0,2 3 0,-3 3 0,0-2 0,0 2 0,0 0 0,0 1 0</inkml:trace>
  <inkml:trace contextRef="#ctx0" brushRef="#br0" timeOffset="9151">3615 5706 11221,'0'-19'0,"3"4"0,0 1 0,2 4 0,3-8 0,0 0 0,1 4 0,-1-7 0,1-1 0,-2 4 0,0-3 0,0 0 0,1 3 0,-3 0 0,0 0 0,2 5 0,-5-2 0,0 0 0,4 6 0,-5-14 0,3 15 0,-4-12 0,0 8 0,0-12 0,0 12 0,0-14 0,0 16 0,0-9 0,0 14 0,0-8 0,-4 8 0,0-8 0,0 5 0,1-5 0,0 5 0,-1 1 0,0 4 0,-8 9 0,6-1 0,-6 6 0,-2 1 0,1-2 0,-4 6 0,0 0 0,4-6 0,0 4 0,0-2 0,4-6 0,-1 3 0,7-9 0,6-12 0,1 2 0,4-7 0,1-2 0,3 1 0,0-1 0,0 2 0,0 4 0,7-7 0,3 12 0,-6 1 0,1 5 0,-1 1 0,-3 1 0,5 0 0,0 0 0,0 0 0,-2 2 0,1-1 0,-5 0 0,8 12 0,-15-8 0,1 15 0,-6-11 0,0 10 0,0-7 0,-3 9 0,2-10 0,-2 3 0</inkml:trace>
  <inkml:trace contextRef="#ctx0" brushRef="#br0" timeOffset="10134">3707 4649 11221,'15'-15'0,"-6"0"0,1-4 0,-3 1 0,-2 4 0,-3-1 0,2-13 0,-5 2 0,-6 13 0,-5 5 0,-5 3 0,-1 6 0,1 5 0,1 2 0,1-2 0,1 1 0,3 9 0,2 1 0,1-7 0,1 16 0,17-21 0,-4 5 0,20-13 0,-3-5 0,-1 1 0,4 0 0,-20 3 0,7 1 0,-13 2 0,4-2 0,-1 6 0,-2-5 0,2 4 0,0-5 0,-2 3 0,2 0 0,-3 3 0,0-2 0,0 2 0</inkml:trace>
  <inkml:trace contextRef="#ctx0" brushRef="#br0" timeOffset="10718">3636 4507 11221,'-4'-8'0,"1"-2"0,3 10 0,3-7 0,1 7 0,9-7 0,-1 6 0,3 0 0,0-1 0,3 2 0,8 0 0,-5 3 0,-8-2 0,3 6 0,-9 0 0,-3 4 0,-1 0 0,-3 2 0,-12 4 0,2-1 0,-4 1 0,-2-1 0,-3 2 0,0 2 0,10-14 0,18-12 0,-3 5 0,20-9 0,0 9 0,-9 3 0,-1 3 0,-2 4 0,-3 3 0,-4 3 0,-4 0 0,-6 11 0,-7-7 0,-4-3 0,-2-6 0,-1-2 0,-3 3 0,0-1 0,0-5 0,1-4 0,-3-5 0,11 0 0,12-2 0,7 2 0</inkml:trace>
  <inkml:trace contextRef="#ctx0" brushRef="#br0" timeOffset="10950">4040 4564 11221,'20'-16'0,"-4"-3"0,-16 17 0,-7-1 0,0 7 0,-11 6 0,1 7 0,0 2 0,4-7 0,1 0-139,-4 8 0,1 0 139,4-6 0,0-1 0,0 2 0,-1-1 0,1-1 0,0-2 0,0 0 0,1-2 0,0-6 0</inkml:trace>
  <inkml:trace contextRef="#ctx0" brushRef="#br0" timeOffset="11101">3891 4578 11221,'4'-11'0,"6"0"0,11 17 0,-3 3 0,0 3 0,-3 0 0,0 1 0,1 1 0,-1-1 0,2 1 0</inkml:trace>
  <inkml:trace contextRef="#ctx0" brushRef="#br0" timeOffset="11519">4211 4514 11221,'-7'-11'0,"-7"-3"0,-1 6 0,3-2 0,6 6 0,19-2 0,3 5 0,0 0 0,2-1 0,0 1 0,0 2 0,0 5 0,-2 1 0,9-1 0,-25 20 0,-6-17 0,-3 3 0,-1-1 0,-5 4 0,3 3 0,12 0-770,8-7 770,7-1 0,4 0 0,0 5 0,-8-6 0,-3 3 0,-8 5 0,-5 1 0,-8 0 0,-4 1 0,1-6 0,-2 1 0,0-2-227,-6 3 1,1-2 0,6-5 0,3-1-1,-3-1 1</inkml:trace>
  <inkml:trace contextRef="#ctx0" brushRef="#br0" timeOffset="14584">4502 5848 11221,'-7'7'0,"3"0"0,-3-3 0,7-1 0,-4-3 0,4-6 0,0 1 0,0-14 0,4 9 0,-1-4 0,1-1 0,4 2 0,1-5 0,1-1 0,0 2 0,2-6 0,2 0-409,-2 1 409,-2 5 0,0-2 0,0 2 0,-1 5 0,-1-1 0,4-6 0,1-2 0,-2 2-319,-2 4 0,0 0 319,1-4 0,2-4 0,-1 2 0,0-5 0,0 1-48,-3 4 1,1 1 0,-1-1 47,-1 2 0,-1-1 0,-1 2 0,1-1 0,-2 2 0,0 1 0,-1 2 0,-3-4 0,4 0 0,-4 4 0,0 3 0,0 4 0</inkml:trace>
  <inkml:trace contextRef="#ctx0" brushRef="#br0" timeOffset="14987">4793 4989 11221,'0'-11'0,"0"-2"0,0 5 0,-3-2 0,-5 6 0,-9 16 0,4-1 0,-3 9 0,6 0 0,0-8 0,-1 1 0,-2 8 0,-4 1 0,11-14 0,2-4 0,0-4 0,1-4 0,6-16 0,4 6 0,1-3 0,2-2-1266,5 2 1266,-5 5 0,1 0 0,6-4 0,-2 7 0,2-5 0,1 7 0,-3 0 0,5 3 0,-5 1 0,2 3 0,-6 0 0,0 3 0,-4 1 0,0 13 0,0-8 0,0 17 0,-3-16 0,5 16 0,-4-17 0,5 8 0</inkml:trace>
  <inkml:trace contextRef="#ctx0" brushRef="#br0" timeOffset="15837">4253 2555 11221,'8'-8'0,"-2"-1"0,-2 8 0,-4-2 0,3 3 0,-9 0 0,5 0 0,-12 0 0,8 0 0,-2 3 0,1-2 0,5 2 0,-2-3 0,3-3 0,3-8 0,1 3 0,4-6 0,1-1 0,7-6-502,-3-1 1,1 0 501,-5 8 0,1 0 0,1-4 0,0-2 0,0 2 0,-1 5 0,0-1 0,3-5 0,1-2 0,0 2 0,-2 6 0,-1 1 0,2-4 0,0-2 0,-2 2 0,-1 4 0,0 0 0,2-3 0,1-2 0,-2-1-154,0 0 0,-2-1 0,1 0 154,1 1 0,1-1 0,0 0 0,-1 1 0,0-1 0,-1 0 0,0 0 0,4-5 0,-1 3 0,3 3-2907,-1 0 2907,0 0 0,-1 4 0,-7 4 0,3-1 637,4 0-637,11 0 0,-5 4 0,3 4 0</inkml:trace>
  <inkml:trace contextRef="#ctx0" brushRef="#br0" timeOffset="17020">5218 5876 11221,'-7'12'0,"0"-5"0,3-4 0,1-3 0,9-10 0,-1 2 0,5-8 0,0-1 0,-1-5-449,1 6 1,0-2 448,-1 3 0,-1 0 0,0 2 0,0-1 0,3-4 0,0-2 0,0 1 0,-1 1 0,1-1 0,0 0 0,1-3 0,0 0 0,-1 2 0,2-1 0,0-1 0,-1 2 0,2-5 0,0 2 0,-2 2-1513,0 3 1,-2 1 1512,1 0 0,0-2 0,1 2 0,1 0 0,0 0-448,-1 0 0,0 0 448,2 1 0,0-1-331,-1-2 0,-2 2 331,1 0-21,-2-1 1,0 0 20,-2 1 0,1-3 0,-1 0 0,0 6 378,-3-1 1,0 1 0,2 2 0,0-5 0</inkml:trace>
  <inkml:trace contextRef="#ctx0" brushRef="#br0" timeOffset="18784">5126 2682 11221,'0'-10'0,"3"-1"0,1-5 0,9-3 0,-1-3-1038,6 1 1038,-8 11 0,0 0 0,9-9 0,-6 6 0,2-1 0,0-2 0,-1 0 0,1-2 0,0 1 0,-1 0-372,3 0 1,0 0 0,0-2 371,0-2 0,1-2 0,-1 0 0,-2 5 0,-3 4 0,0 1 0,1-3 0,2-2 0,-4 3 0,3 2 0,-1 0 0,0 0 0,5-6 0,-4 10 0,1 0 0,7-6-8,-1 6 0,-4 5 0,-2-3 0</inkml:trace>
  <inkml:trace contextRef="#ctx0" brushRef="#br0" timeOffset="20401">5878 7594 11221,'22'2'0,"0"-1"0,-6 0 0,1-1 0,7-1 0,5 0 0,-3 0-982,-7-1 0,2-1 982,0 0 0,4-1 0,1-1 0,0 1 0,-3 0-375,-4 1 1,-1 0-1,3 0 375,1-1 0,4-1 0,2-1 0,1 1 0,-3 0 0,-3 1-236,2 0 0,-4 1 1,4-1 235,-4 1 0,5-2 0,1 0 0,1 0 0,-1-1 0,-2 2 0,-3 0-438,3 0 0,-4 1 0,3 0 438,-1-1 0,3 0 0,2 0 0,1-1 0,-1 0 0,-2 1 0,-4 1 0,3-1 0,-5 2 0,4-2 0,-1 1 0,5-1 0,1 0 0,0 0 0,-3 0 0,-3 0 0,-3 1 0,-2 1 0,1-1 0,3 0 0,3-1 0,1 1 0,-1-1 0,-2 1-439,3-1 1,-3 0 0,0 1 438,1 0 0,0 1 0,-1-1 0,1 1 0,0 0 0,-3 0 47,6-1 1,-12 2-1,-1 1 1,2-3-1</inkml:trace>
  <inkml:trace contextRef="#ctx0" brushRef="#br0" timeOffset="20867">5999 7828 11221,'16'2'0,"0"0"0,1 0 0,1-1 0,0-1 0,3-2 0,-3 1-776,1 1 0,1-1 776,0 0 0,4-2 0,0 0 0,-4 1 0,0 0 0,0-1 0,5-1 0,5-1 0,0 0 0,-4 0-719,-1-1 1,1-1 718,-7 2 0,5-1 0,2-1 0,-1 1 0,0-1 0,-4 2 0,1-2 0,-2 2 0,3-2 0,0 1 0,4-2 0,2 1 0,0-1 0,-2 1 0,-3 1-253,0 0 0,-3 2 0,4-1 253,-2 1 0,5-2 0,1 0 0,1 0 0,-3 1 0,-4 0 0,-2 2 0,-3 0 0,3 0 0,1-1 0,2 0 0,1 0 0,0-1 0,-3 2 0,2 0 0,-3 1 0,1-1-434,-1 1 0,0-1 1,0 1 433,-2 0 0,0 0 0,0 0 0,5 0 0,0 0 0,-3 0 0,1-1 0,-1 1 0,4-2 0,1 1 0,0 0 0,2 1 0,-3 0 0,-5-2 0,0 0-356,1 2 1,3 1-1,1-1 1,-5 0 355,0 0 0,-2 0 0,3 1 0,1 0 0,-4 0 0,0 1 0</inkml:trace>
  <inkml:trace contextRef="#ctx0" brushRef="#br0" timeOffset="24368">9731 2647 11221,'8'-10'0,"2"-1"0,-2-3 0,5 0 0,-5 3 0,2 0 0,0-2 0,1 4 0,0-7 0,-1 6 0,3-4-274,-4 1 1,3-4 0,1-4 0,1-2 0,2-3 0,0-1 0,0-1 0,0 1 0,0 1 0,-1 1 0,-2 4 0,-1 2 244,5-6 0,-3 5 0,1 0 1,1-5-111,-4 6 0,2-3 1,0-2-1,2-2 0,1-1 1,-1-1-1,0 2 0,-1 0 1,0 3-1,-3 3 0,-1 3 1,-3 5 138,9-9 0,-9 8 0,1 0 0,-1 0 0,0 1 0,2-12 0,-3 13 2568,0-3-2568,-3 4 0,-1 2 0,-6 4 2488,-7 11-2488,1 2 0,-1 2 0,-3 4 0,1-2 0,-3 2 0,1 2 0,-1 3 0,0 3 0,-1 0-820,1-3 1,0 1 0,-1 1 0,2-2 780,1 1 1,2-1 0,-1 1 38,-2 2 0,1 0 0,1-3-127,3-5 1,0-1 126,-3 6 0,-3 1 0,3-2 0,-2 3 0,3-4 0,-1 2 0,2-2 0,1 1 0,-2 2 0,2 0 0,4-4 0,-1 0 0,9-20 3267,1-6-3267,3-8 0,7-4 0,-2 1 0,3-4-209,-2 5 1,0-2-1,1-1 209,0 0 0,1-2 0,0-1 0,1 1-395,-2 2 0,1 0 1,0-1-1,0 1 1,0 0 394,-1 2 0,1-1 0,-1 1 0,0 1 0,-1 0-602,2-1 1,-1 1-1,-1 0 1,0 2 601,-1-1 0,0 2 0,0 0 0,2-1 0,-1 0 0,0-5 0,0 0 0,2 3 0,0 0 263,-4 0 1,-2 1-264,-2 6 1464,-3 3-1464,-4 12 3276,-7 14-3218,-5 4 0,-3 3-436,6-6 0,-1 2 378,-1-4 0,-3 3 0,0 0 0,1-1-1003,0 3 0,1-1 0,-1 1 1003,1-4 0,0 0 0,-1 3 0,1-1 0,-1 2 0,-1 1 0,1-1 0,0 0-246,0-1 0,0 0 0,0 0 1,-1 1 245,0 0 0,0 3 0,0 0 0,-1 1 0,0-2 0,1 0-240,1-2 1,-1 0 0,1-1 0,0 0 0,0 0 239,-1 5 0,-1 0 0,1-1 0,2-2-597,-3 3 0,2-4 597,2-4 0,1-3 0,-4 6 1161,3-4-1161,4-5 0,4-8 763,9-17-763,2 5 0,6-14 0,0 8 0</inkml:trace>
  <inkml:trace contextRef="#ctx0" brushRef="#br0" timeOffset="26021">10256 6593 11221,'-3'-8'0,"-1"-1"0,-3 5 0,3 0 0,1 1 0,0 3 0,8-3 0,9-1 0,0 0 0,2 0 0,3 2 0,-1 1 0,1 1 0,-1-2 0,1 0 0,1-1 0,3 2 0,1 0 0,0 0-740,2-2 1,-1 1 0,-1-1 739,3 0 0,-1-1 0,-1 3 0,0-1 0,-6-2 0,0 1-34,4 2 0,1 1 34,0-1 0,0-1 0,0 1 0,-3 2 0,1 2 0,-5-2 0,-16 2 2199,-15-3-2199,-2 0 0,-3 0 0,-2 1 0,-2 0 0,0 1-286,2-2 1,-1 1 0,0 0 0,0 0 285,-4 0 0,-1 0 0,0 0 0,0 0 0,2 1 0,-1-1 0,1 1 0,0 0-50,2-1 0,0-1 1,1 1-1,1 1 50,-1 0 0,2 0 0,2 1 0,-3-1 0,10 0 0,23-3 0,15-2 0,0 0 0,-2 1 0,0 1 0,2-1-730,-2-1 0,2 0 1,1 1-1,-3-1 730,4 2 0,-1 0 0,-6 0 0,2 1 0,3 0 0</inkml:trace>
  <inkml:trace contextRef="#ctx0" brushRef="#br0" timeOffset="29937">3530 6267 11221,'-8'0'0,"-2"0"0,10 0 0,-7-3 0,6 2 0,-2-6 0,3 4 0,0-1 0,-3-3 0,2 7 0,-2-4 0,3 4 0,9 0 0,16 0 0,-4-3 0,2 3 0,0 0-219,-5-3 219,5 1 0,0 0 0,-5 1 0,1 0 0,2-1 0,-6 2 0,-1 0 0,9 0 0,3 0 0,-18 0 0,2 0 0,-6 0 0,-4 0 0,-19-3 0,5 2 0,-6-2 0,0 0-3173,0 2 3173,5 0 0,-1-1 0,-12 2-113,6 0 113,1-1 0,1-1 0,-4 1 0,8 0 0,1-1 0,-9-1 0,10 1 0,0 0 0,-7-2 0,-5 1 0,18 3 0,-2 0 0,6 0 0,1 0 0,3 0 3276,10 3-3215,-5 1-61,15 3 0,-12-3 168,9 2-168,0-5 0,-1 2 0,5-3 0,5 0 0,0 0 0,-6 0 0,-1 1 0,3 0 0,-5 0 0,-8 0 0,5 5 0,-8-2 0,-5 0 0,-1 3 0,-17-7 0,4 4 0,-6-4 0,-2 0 0,0 0 0,-1 0 0,1 0 0,0 0 0,3 0 0,0 0 0,1 0 0,-6 3 0,12-3 0,4 3 0,4 1 0,6-4 0,16 4 0,2-4 0,-4 0 0,0 0 0</inkml:trace>
  <inkml:trace contextRef="#ctx0" brushRef="#br0" timeOffset="31668">6907 5706 11221,'-7'-15'0,"0"-2"0,0 10 0,-7-7 0,6 6 0,-3-1 0,-1-1 0,-1 0 0,-4-4 0,-2-1 0,2 5 0,0 0-419,1-1 0,-2 0 419,1 2 0,-2 0 0,3 1 0,-7-4 0,3 3 0,-4-1 0,3 2-327,4 1 0,0 1 327,-2 0 0,-3-1 0,0 0 0,2 1-1332,-1 0 1,0 0 1331,0 0 0,-1 0 0,1 0 0,-4-2 0,2 0-299,2 2 1,0 0 298,-4-2 0,-2 0 0,2 0 0,1 2 0,-1 0-400,2 1 1,-4 1 0,1 0-1,2 0 400,-1 0 0,0 1 0,2 1 0,-1 1 0,0 0-163,3 0 1,0-1-1,2 2 163,-2-1 0,-2 2 0,1-1 0,-4 0 0,1 0 0,2 0 0,-4 0 0,-1 0 0,7 0 0,-3 0 0,-1 0 0,1 0 0,3 0 0,-7 0 0,0 0 0,8 0 0,-4 0 0,0 0 0,-1 0 0,3 0 0,-4 0 0,1 0 0,0 0 37,0-1 1,-2 1 0,1 0 0,1 1-38,-1-1 0,2 1 0,-2 1 0,3-1 0,-2 1 0,1 0 0,3 0 0,-5 2 0,1 0 0,3-1 0,-1 0 0,1 1 0,-5 3 0,1 0-460,6-2 1,0 1 459,2-1 0,-1-1 0,1 2 0,-7 4 0,1-1 7,4-2 0,-1-1-7,0 4 0,0 0 53,3-2 0,-1 0 0,2 0-53,-1 0 0,0 1 0,-6 2 0,-2 2 0,3-1 0,4-3 0,0-1 0,-5 4 0,-1 0 0,1 1 0,4-2 0,1 0 0,0 0 0,0-1 0,1 1 0,0 1 0,0 1 0,1-2 0,-1 0 0,0 1 0,-6 3 0,0 1 0,1-1 0,5-3 0,0 0 0,0 0 0,-2 1 0,-3 1 0,2 0 0,4-2 0,5-2 0,1 0 0,-11 8 0,2-2 934,4-7-934,-2 7 1854,5-12-1854,-1 3 2600,2-3-2600,-1-1 1336,5-3-1336,1 0 709,4-3-709,-4-4 0,3-17 0,0 10 0,1-4 0,0 0 0,-1 8 0,0-16 0,1 17 0,3-13 0,0 15 0,3-12 0,-2 18 0,5-9 0,-5 9 0,5-2 0,-5 3 0,2 0 0,-3 13 0,-3-7 0,0 8 0,-1 1 0,-1-1 0,0-2 0,1 3 0,1 2 0,2-1 0,-3 7-246,2-5 1,1 0 245,1-3 0,0-1 0,6-4 0,11-9 0,-2-2 0,0-2 0,11-5 0,1-1 0,-2-1 0,-1 0 0,-6 3 0,2 0 0,-2 1-361,3 2 361,-3-1 0,0 0 0,1-2 0,6-4 0</inkml:trace>
  <inkml:trace contextRef="#ctx0" brushRef="#br0" timeOffset="32417">6857 5507 11221,'-7'-7'0,"4"0"0,-4-3 0,3 5 0,0-4 0,1 8 0,3-5 0,0 2 0,0 0 0,0 1 0,0 3 0,3 6 0,-2-4 0,5 7 0,1-2 0,1 1 0,9 12 0,-5-11 0,-1 3 0,1-1 0,4-2 0,-4 0 0,0 1 0,6 2 0,-6-4 0,0 2 0,4 10 0,-2-7 0,-27 9 0,3-13 0,-6 0 0,-5-1 0,1-2 0,-3 0 0,2-1-234,-1 0 0,-1 0 234,2 0 0,-4 1 0,2 0 0,3-1-603,5-2 1,0-1 602,-5 3 0,0 0 0,0 2 0,1-3 0</inkml:trace>
  <inkml:trace contextRef="#ctx0" brushRef="#br0" timeOffset="34118">6751 6494 11221,'-14'10'0,"6"-5"0,-2 5 0,9-7 0,-2 1 0,6 3 0,2-7 0,14 3 0,-5-3 0,5 0 0,4 0 0,4-1 0,0-1-298,-5 2 0,1 0 298,2-3 0,2-1 0,-4 1 0,3 2 0,1-3 0,0 1 0,-7 3 0,-5-1 0,0-1 0,-3 1 0,1-2 0,-9 0 0,-1 2 0,-25-2 0,11 3 0,-15 1 0,-1 1 0,5 2 0,2-1 0,-3 1 0,3-1 0,-7 5 0,7-3 0,-2 0 0,2-1 0,-6 0 0,-1 2 0,1-2 0,5-3 0,2 0 0,1 1 0,6-2 596,-2 0-596,17-3 0,6 2 0,4-2 0,3 0 0,6 1 0,0 0 0,-2-2 0,-1 1 0,3-1 0,0 0 0</inkml:trace>
  <inkml:trace contextRef="#ctx0" brushRef="#br0" timeOffset="35351">6808 6359 11221,'0'-20'0,"0"7"0,0-10 0,0 14 0,0-14-1433,-3 11 1433,-1-9 0,-2 6 0,-2 0 0,-4-3 0,-1-5 0,-1 1 0,1 3 0,2 5 0,-1-3 0,0 0 0,1 0 0,2 0 0,-1 0 0,-5-4 0,-1-2-820,4 3 1,-1-3 0,0 0 0,2 5 762,0 1 0,0 0 57,-2-2 0,-3-3 0,0 0 0,2 3 148,1 3 0,-1 2-148,-3-2 0,-4-2 0,0 1 0,2 2 0,3 3 0,-1 1 0,-2-1 0,-4-3 0,0 0 0,3 2 0,3 2 0,-1 0 0,-1-1 0,-3-1 0,0 0 0,3 1 0,2 1 0,-1 1 0,-3-1 0,-4-2 0,0 1 0,4 2 0,3 2 0,-1 1 0,1 0 0,-5-1 0,-1 0 0,0-1 0,3 3 0,-4-1 0,2 2 0,-1 0 0,4 0 0,-1 1 0,0-1 0,-1 1 0,-1 1 0,-1 0 0,0 1 0,4 1 0,2 0 0,0 2 0,-2 0 0,-5 1 0,1 1 0,5 0 0,2 1 0,1 1 0,-3 2 0,-3 2 0,-1 1 0,3 0 0,3 1 0,2 1 0,-1 0 0,-3 0 0,0 0 0,-1 1 0,-2 2 0,1 0 0,2-3 0,-5 3 0,6-5 0,-2 2 0,3-2 0,-1-1 0,-4 4 0,-2 0-108,0-2 1,-2 1 107,7-2 0,-1 1 0,-1 0 0,-2 0 0,-2 0 0,3-1 0,1 1 0,1 0 0,3-2 0,-1-1 0,1 1 196,-3 4 1,-1-1-197,-3 2 0,0-1 1459,4 0 0,2-2-1459,-3 0 986,14-14-986,4-2 383,3-15-383,3-2 0,-2 3 0,2 2 0,0 1 0,-2 6 0,1-5 0,-1 1 0,-1 4 0,0-13 0,-3 15 63,-1-6-63,0 10 0,-5 4 0,4 1 0,-8 15 0,5-10 0,-1 10 0,1 1 0,3-3 0,-3 5 0,0 1 0,3-2 0,2-1 0,-1-1 0,1-4 0,9 8 0,5-15 0,4 1 0,-1-7 0,2-1 0,3 0 0,1 0 0,-1 0 0,0-1 0,1 1-288,0 0 0,-1 1 0,0 0 1,7-2-1,-2 0 0,-5 1 1,0 0-1</inkml:trace>
  <inkml:trace contextRef="#ctx0" brushRef="#br0" timeOffset="36952">11505 6544 11221,'-4'-4'0,"1"-3"0,0 7 0,2-4 0,-11-2 0,9 5 0,-6-6 0,9 7 0,0 0 0,3 0 0,10 0 0,0 0 0,7 2 0,3 0 0,3-2-941,-4 2 0,4 1 0,-2-2 941,-3 0 0,0-1 0,2 1 0,3 0 0,1 0 0,-4-1 0,1 1 0,0-2 0,1 1 0,5 0 0,-1 0 0,-5 0 0,-1 0 0,-1 0 0,0 0 0,5 0 0,-1 0 0,-3 0-266,-3 1 1,-1-2 265,7 1 0,3-2 0,-5 1 0,3 0 0,0-2 0,-2 0 0,-11 3-110,2-4 1,-2 1 109,-9 2 0,5-5 0,-10 5 2537,-13-2-2537,7 3 0,-14 0 0,-2 0 0,2 0-858,0 0 0,-4-1 0,3 2 858,5 0 0,1 1 0,-10-1 0,-4 0 0,4 1-53,7 2 1,1-1 52,-4-1 0,-4 0 0,0 0 0,1-1 0,1 2 0,2-1 0,-1 0-149,-3 0 1,0-1 0,-2 0 148,3 0 0,-2 0 0,1 0 0,2-1-672,2 1 1,1 1 0,0-1 671,-4-1 0,0 0 0,1 0 0,0 2 0,3 0 0,-8-2 201,8 0-201,3 0 0,1 0 312,3 0-312,3-4 2269,37 1-2269,-10 0 0,2 1 0,2-1 0,6 1 0,2-1 0,-1 1 842,-5 1 1,0 0-1,2 0-842,0-1 0,3 1 0,0 1 0,-2-1 0,1 2 0,-2 0 0,2 1 0,-1-2 0,2 1 0,1 0 0,-3 0 0,2 1 0,-1-1 0,-3 0 0,2 1 0,-2-1 0,-5 0 0,-2-2 0,-4 1 0,0 0 0,-32-3 0,-2 3 0,-5-1 0,7 1 0,-3 0 0,0 0 0,0 0-777,-1 1 1,-1 0 0,1 0-1,0 0 777,-3 1 0,0-1 0,0 0 0,-2 0 0,-1 1 0,3-2 289,-1 1 1,3-2-290,-5 0 0,4-1 0,11-2 0,17 0 0,13 2 0,10 2 0,0-1 0,-1 0 0,0 0 0,1 0-209,-1 1 1,0 0-1,0 0 1,0 0-1,3-2 1,-1-1 0,-2 1-1,0 0 1,1 0-1</inkml:trace>
  <inkml:trace contextRef="#ctx0" brushRef="#br0" timeOffset="38517">6964 6679 11221,'0'-12'0,"3"2"0,-2 0 0,5-1 0,1-10 0,-2 9 0,1-8 0,-6 6 0,-3 2 0,-1-1 0,-6 2 0,-1 0 0,-1 3 0,-3 2 0,-2 2 0,-2 3 0,0 2 0,-2 2 0,1 1-168,-1 1 0,0 3 0,1 0 168,-2 3 0,0 1 0,1 1 0,4 1 0,0 1 0,2 2 0,3 0 0,1 1 0,2 0 0,1 2 0,1 1 0,1-1 0,0 2 0,2 1 0,2-2 0,2 2 0,1-1 0,5 3 0,5-1 0,1-2 0,3-1 0,4-2 0,-2-7 0,3-2 0,2-2 0,0-2-282,0-3 0,0-2 1,1-1-1,1-1 0,0-2 282,2-1 0,2-2 0,-1-1 0,1-1 0,-1 0 0,-1-1 0,1-1 0,-1-1 0,0-1 0,-1 0 0,-3-1 0,0 1 0,0-2 0,-2 0 0,-2 0-135,0-4 0,-1 0 1,-3-1-1,-3-1 135,-4 0 0,-2-2 0,-3 0 0,-3 1 0,-4-5 0,-5 1 0,-3 2 0,-4 2 0,-2 1 0,-3 4 0,3 7 0,-1 1 0,-2 2 0,1 2 0,-6 3 0,0 3 0,1 1 0,4-1 0,1 0 0,2 2 0,-3 3 0,4 0 0,0 4 0</inkml:trace>
  <inkml:trace contextRef="#ctx0" brushRef="#br0" timeOffset="39251">6701 6664 11221,'-8'-20'0,"2"4"0,4 0 0,1-1 0,0 0 0,0-5 0,-1 1 0,-1 0 0,1-3 0,0-2-552,-1 6 0,-1-1 0,1-1 552,-1-1 0,0-2 0,1 0 0,-1 1-278,0-3 0,1 0 1,-1 0 277,-1 1 0,1 0 0,-1 0 0,-1 1 0,-2-2 0,0 0 0,0 2 0,0 4 0,1 1 0,-2-2 0,0-1 0,-2-1 0,0-1 0,-1 2 0,-1 5 0,0 1 0,-2 0 0,0-1 0,0 2 0,0-2 0,-1 1 0,0 0 0,-2 1-154,-2-1 1,-1 1 0,-2 0 0,1 1 0,-1 2 153,0 2 0,-1 1 0,0 2 0,0 0 0,0 1 0,1 1 0,0 0 0,0 1 0,0 1 0,0 2 0,0 1 0,-1 2 0,0 1 0,1 0 0,2 0 0,-3-1 0,1 1 0,1 1 0,-4 5 0,0 3 0,2 0 0,7-2 0,0 1 0,1 0 0,1 0 0,0 1 0,-1 2 0,0 2 0,-2 3 0,1-1 0,2-1 0,3-2 0,1 1 0,-2 1 0,0 2 0,3-3 0,3 2 0,-3 4 0,5-5 0,-1-2 0,6-11 0</inkml:trace>
  <inkml:trace contextRef="#ctx0" brushRef="#br0" timeOffset="39518">5566 5777 11221,'0'-15'0,"0"-5"0,3 12 0,-2-9 0,5 12 0,-5-1 0,-4 19 0,-2-1-1639,-6 9 1,-1 2 1580,7-9 1,0 1 57,-3 4 0,-2 2 0,2-1 0,2 1 0,4 0 0,0 2 0,6-3 0,14-5 0,8-5 0,-6-7 0,2-1 0,1-1 0,-1-1-227,3 0 0,0 0 0,0-1 0,-3 0 0,1-1 1,-1 0-1,-3 1 0,1-1 0,0 0 0</inkml:trace>
  <inkml:trace contextRef="#ctx0" brushRef="#br0" timeOffset="40901">13010 6685 11221,'-8'-15'0,"1"2"0,7 3 0,0 5 0,0-1 0,3 3 0,1-1 0,4 0 0,5-2 0,3 3 0,2 2-350,-4-3 0,1 0 350,8 2 0,5 0 0,0-1-729,-6 1 0,0-1 0,0 1 1,0-1 728,4 0 0,0 1 0,0-1 0,0 1 0,2 0 0,-1 1 0,-6-1-55,-5 0 1,-1 1 54,14 1 0,-3 0 0,-12 0 0,2 0 0,-2 0 0,-9 0 479,5 3-479,-29 7 0,-2-4 0,-1 0 0,4 2 0,-2-2 369,-4-1 0,-3-2 0,3 0-369,9-1 0,-1 0 0,-8-1 0,-5 0 0,4 0 0,7-1 0,0 0 0,-6 0 0,-4 0 0,1 0-43,7-1 0,1 0 1,-1 0 42,-4-1 0,-1 1 0,1 0 0,-2-1 0,1 0 0,4 0 0,3 1 0,6-2 0,17 2 0,10-2 0,6-1 0,2 2 0,4 0 0,1-1-289,-6 1 0,1 0 0,1 0 0,0-1 0,0 1 289,3-1 0,0 0 0,0 0 0,0 0 0,0 1 0,-1 0 0,0 0 0,1 1 0,-2 0 0,0-1 397,0 0 0,-1 0 0,-1 1 0,-2 0-397,9-1 0,-11 4 267,-19 1-267,-16-1 0,-11 0 0,8 1 0,-3 0 0,-1 1 0,-1-1-267,0 0 0,0-1 1,-2 1-1,0-1 1,1 0 266,-2 0 0,1 1 0,-1-1 0,1 0 0,0 0 0,2 0 0,0-1 0,1 1 0,1-1 0,0 0 520,-5-1 0,1 0 0,6 0-520,4 0 0,30-2 0,11 0 0,-4 1 0,4-1 0,2 0 0,0 0-182,-1 0 1,2 0-1,0-1 1,0 1-1,0 0 182,0 0 0,0 1 0,0-1 0,0 1 0,-2-1 0,3 0 0,0 1 0,-2-1 0,-2 1 0,7 0 0,-7 2 0,-15 2 0,-20 1 0,-4 0 0,0-1 0</inkml:trace>
  <inkml:trace contextRef="#ctx0" brushRef="#br0" timeOffset="42285">8865 6437 11221,'21'-7'0,"-7"2"0,1 0 0,8 0 0,-7-2 0,-2 1 0,-2 5 0,2-9 0,-10 10 0,-4-3 0,-4 3 0,-16 0 0,10 0 0,-8 1 0,-3 1 0,4 1 0,0 1 0,0-2 0,-1 0 0,-3 2 0,3-1 0,5-3 0,-3 0 0,12 0 0,4-3 0,4 2 0,12-2 0,-2 2 0,1 2 0,9-1 0,-1-2 0,0 1 0,-5 0 0,3-2 0,1-1 0,1 1 0,-1-1 0,-9 0 0,-32 8 0,-8 0 0,5-1 0,-2 1 0,1-2 0,2 0 0,4-1 0,2 1 0,-2-2 0,17 0 0,14-3 0,-1 1 0,2 0-1639,5-2 1,0 1 1523,7-1 115,-11 2 0,-3 0-89,-5-1 1,6-1 0,-3-3 0</inkml:trace>
  <inkml:trace contextRef="#ctx0" brushRef="#br0" timeOffset="42668">8994 6295 11221,'-8'-18'0,"1"4"0,7 0 0,0 7 0,7-7 0,-6 9 0,15-7 0,-4 10 0,15-1 0,-12 7 0,0 2 0,4 5 0,0 3 0,-2 2 0,-1 1 0,-2-4 0,-3 1 0,-2 2 0,-4 0 0,-11 9 0,-5-7 0,-3 0 0,4-4 0,-1-1-129,-10 5 0,-1 0 129,7-5 0,0 0 0,0 0 0,0 1 0,2-1 0,0 0 0</inkml:trace>
  <inkml:trace contextRef="#ctx0" brushRef="#br0" timeOffset="47234">10044 5181 11221,'-11'0'0,"4"0"0,4-3 0,3 2 0,3-2 0,1 0 0,6 2 0,-2-2 0,11 3 0,-9 0 0,4 0 0,1 0 0,-2 0 0,4 0 0,0 0 0,-1 0 0,1-1 0,-1-1 0,0-2 0,8 0 0,-13-3 0,-1 4 0</inkml:trace>
  <inkml:trace contextRef="#ctx0" brushRef="#br0" timeOffset="47533">10008 5231 11221,'8'0'0,"2"0"0,3 0 0,-3 0 0,4-1 0,4-1 0,4-3 0,1-1 0,-4 2 0,0-1 0,0 0 0,0 0 0,-1-1 0,-3 1 0,-1-1 0</inkml:trace>
  <inkml:trace contextRef="#ctx0" brushRef="#br0" timeOffset="50516">9221 2484 11221,'-7'-8'0,"-4"-1"0,3 8 0,1-2 0,4 6 0,3-2 0,0 17 0,0 5 0,-3 1 0,0 1 0,1-6 0,1 1 0,-1-1-1510,-1 6 1,-1-1 1509,1 1 0,0 0 0,2-2 0,1-1-173,-1-4 1,-1 0 172,1 3 0,0 3 0,0-3 0,0-6 0,1 1 0,-1 5 0,1 4 0,1-3-3,0 0 0,2-1 3,0 6 0,1 0 0,-1-10 0,1-2 0,3 1 0,-3-12 0,-1-4 0</inkml:trace>
  <inkml:trace contextRef="#ctx0" brushRef="#br0" timeOffset="51436">9107 2399 11221,'19'-12'0,"0"-1"0,-6 7 0,1 0 0,11-6 0,0 2-581,0 4 581,-6 2 0,2-1 0,-2 1-1639,-2 0 1,0 1 1327,4 0 0,2 2 311,0-1 0,1 0 230,-6 2 1,1 1-1,1-2-230,6 1 0,2-2 0,-2 1-107,-5 1 0,-1 0 0,0 0 107,4-1 0,0 0 0,0-1 0,0 1 0,0-1 25,-3 1 0,1 0 1,-1-1-26,0 0 0,-1 0 0,0-1 1537,4 1 0,-1 0-1537,-5 1 0,-2-1 287,6 2-287,-2 3 501,-5 4-501,-1 8 86,-9-3 0,-3 3-86,1 5 0,-2 3 0,-1-4 0,0 2 0,0 0-153,0 1 0,0 1 1,0 0 152,0 4 0,0 0 0,0 0 0,0 0 0,0 0 0,0 1-169,-2-6 1,1 0-1,-1 0 1,0 1 168,2-2 0,0 1 0,-1-1 0,1 1 0,-2 4 0,-1 0 0,2 0-78,0-3 1,1-1 0,1 0 77,-1 7 0,0-2 0,0 0 0,0-1 0,0-2 0,0-1 0,-3-4 0,-1-2 207,0-2 1,-3-2-208,-5-4 0,-4-1 0,-5 3 0,-3-1 0,5-4 0,0 0 0,-2 1-873,-5 1 1,-2 1-1,2-2 873,0-1 0,1 0 0,-1-1 0,-2 1 0,0-1-138,0-3 0,0-1 1,-1 0 137,4 2 0,-2 0 0,1-1 0,-1 1 0,1-2 0,-1 0 0,1 0 0,1 0 0,3 0 0,0 0 0,3 0 0,3-1 0,0 0 0</inkml:trace>
  <inkml:trace contextRef="#ctx0" brushRef="#br0" timeOffset="57034">3316 7935 11221,'17'0'0,"-1"0"0,1 0 0,1 0-690,-3 0 1,2 0 689,1 0 0,1 0 0,2 0-1093,3 0 1,2 0 0,-1 0 1043,0 0 0,-1 0 1,3 0 48,-2 0 0,3 0 0,1 0 0,-1 0 0,-2 0-266,0 0 1,-1 0-1,3 0 266,-6-1 0,4 1 0,1-1 0,1 1 0,-1-1 0,-1 1 0,-3 0-385,1-1 1,-2 1 0,0 0 0,2 0 384,-2-1 0,3 1 0,1 0 0,2-1 0,-1 1 0,0-1 0,-3 1 0,-2 0-179,4 0 0,-4 0 0,0 0 0,3 0 179,-2 0 0,3 0 0,2 0 0,0 0 0,1 0 0,-1 0 0,-2 0 0,-3 0 5,3 0 0,-4 0 0,1 0 1,3 0-6,-2 0 0,2 0 0,2 1 0,1-1 0,0 1 0,-1-1 0,-1 0 0,-3 1 0,4-1 0,-2 0 0,-1 0 0,4 1 0,-5-1 0,4 0 0,2 0 0,0 1 0,1-1 0,-2 1 0,-1-1 0,-3 1-40,0-1 0,-2 1 1,-2-1-1,1 1 1,3 0 39,-2-1 0,2 1 0,2-1 0,0 0 0,1 1 0,0-1 0,-2 1 0,-1-1 0,-2 1 0,2-1 0,-3 1 0,-1 0 0,2 0 0,2 0 0,-2-1 0,4 1 0,0 0 0,2 0 0,1-1 0,-1 1 0,-2 0 0,-1-1 0,-3 1-9,6-1 0,-3 0 1,-1 0-1,4 1 9,-5-1 0,2 1 0,3 0 0,0 0 0,2 1 0,-2-1 0,-1 0 0,-2 0 0,-3 0-5,5 0 0,-5 1 1,0-1-1,2 0 5,0 0 0,2 0 0,2 1 0,-1-1 0,0 0 0,-2 0 0,4 0 0,-1 0 0,-2-1 0,0 1 0,-4 0 0,-1 0 0,1 0 0,2 0 0,-2-1 0,3 0 0,2 0 0,1 0 0,0 0 0,-1 0 0,-2 0 0,-3 0 0,2 1 0,-2 0 0,-1 0 0,4 0-4,-4-1 0,2 0 0,2 0 0,2 0 0,0 0 0,-1 0 1,0 0-1,-1 0 0,-4 0 4,5 0 0,-3 0 0,-1 0 0,0 0 0,1 0 0,3 0 0,0 0 0,1 0 0,-1 0 0,-1 0 0,0-1 0,-1 0 0,-1 0 0,-2 0 0,2 1 0,-1 0 0,-2 0 425,3-2 0,0 0-425,-4 2 0,3 0 0,0 0 0,-3 0 0,2 0 0,-1 0 0,4 1 0,2 0 0,-3 1 0,-9-2 0,-1 0 0,6 2 0,0 0 0</inkml:trace>
  <inkml:trace contextRef="#ctx0" brushRef="#br0" timeOffset="60084">10469 4833 11221,'11'0'0,"9"-9"0,-7 3 0,8-9 0,0-2-595,-1 2 595,-1-2 0,4-3 0,-3 2-490,-7 6 1,0 0 489,4-3 0,4-4 0,-1 0 0,-2 3-363,0 3 1,0-1 362,-1 0 0,3-2 0,2-2 0,-1 2 0,-4 2 0,4-2 0,0-1 0,-5 5 0,2-2 0,2-2 0,1-1 0,-1 1 0,-1 0 0,2-2 0,-1 0 0,0-1 0,-1 1 0,1 0-256,-2 2 1,0 1-1,1-1 1,-1 0 0,2 0 255,0-2 0,2-2 0,0-1 0,0 1 0,-1 3 0,-4 1 0,0 4 0,-3 1 0,3-1 0,0-3 0,4-2 0,0-1 0,-2 1 0,-2 3 0,1-1 0,-1 1 0,0 0 0,2-3 0,-1 0 0,-3 3 0,-4 3 0,0 1 0,11-9 0,-1 1 202,-8 6-202,1 0 0,-2 1 0,-3 2 0,14-7 0,-14 8 0,4 1 0,0 0 0,-3 3 0,9-9 0,-11 11 171,-1-4 1,0 3 0,-3-1-1</inkml:trace>
  <inkml:trace contextRef="#ctx0" brushRef="#br0" timeOffset="60467">11725 3599 11221,'4'-8'0,"12"-2"0,-2 5-1639,5-1 1,1 0-746,-2 1 2384,-2 1 0,1 1 989,8-1-989,-6 4 0,1 2 0,0 0 0,-5 2 0,5 4 0,-2 3 0,-11 3 0,5 5 0,-2 1 0,-8-2 0,1 5 0,0 0 0,-3-5 0,-4 4 0,-1-1 0,-1-4 0,-5 3 0,-1-1 0,3-4 0,-1 6 0,1 0 0,4-10 0,-1 15 0,6-19 0</inkml:trace>
  <inkml:trace contextRef="#ctx0" brushRef="#br0" timeOffset="61734">12435 2952 11221,'8'-19'0,"-2"3"0,-12 9 0,1 3 0,-11 1 0,7 3 0,-8 0 0,6 6 0,0-1 0,-9 14 0,8-6 0,-3 6 0,0 1 0,1 3-1093,5-4 1,0 4 0,1-3-1292,3 8 2025,2-9 0,0 4 0,2-3 359,6 5-220,5-3 0,2-1 220,3-4-192,4-4 0,1-3 192,-2-5 0,1 0 0,1-1 0,-6-3 0,3 1 0,-2-1 0,-5-4 0,6-1 0</inkml:trace>
  <inkml:trace contextRef="#ctx0" brushRef="#br0" timeOffset="62102">12634 3109 11221,'4'-15'0,"-1"4"0,-6 4 0,2 4 0,-12 19 0,8-6 0,-5 11 0,0 1 0,1-3 0,4 4 0,0-1 0,2-7 0,5 0 0,2-1 0,1-6 0,8 3 0,2-8 0,-4-3 0,15-6 0,-15 1 0,8-5 0,-11-4 0,-5-7 0,-9-2 0,-6 2 0,-3 10 0,-1 8 0,8 3 0,1 3 0,4-2 0,3 6 0,0-4 0</inkml:trace>
  <inkml:trace contextRef="#ctx0" brushRef="#br0" timeOffset="62384">12861 3094 11221,'7'-11'0,"0"1"0,-10 6 0,-8 11 0,3-2 0,-3 9 0,-1 4 0,3 5 0,2 1 0,2-2 0,2 0 0,-2 2 0,5-4 0,13-3 0,-2-13 0,10-4 0,-6-4 0,-1-5 0,-1-2 0,0 1 0,-4-8 0,-2 0 0,-3 4 0,-1-9 0,-3 0 0,-3 7-150,1 0 0,-3 0 1,-9 5-1,-4-3 0</inkml:trace>
  <inkml:trace contextRef="#ctx0" brushRef="#br0" timeOffset="65054">3366 5770 11221,'-7'7'0,"-3"3"0,-4 8 0,-1 4 0,4-3 0,1 0 0,6-7 0,0 5 0,-5 4-1646,4 1 1646,-5-1 0,3 0 160,2-5 1,-1 2-161,1 6 0,0 2 0,1-5 0,0 1 0,0 1-169,1 4 0,-1 2 0,1-2 169,1-2 0,1-1 0,0 1 0,0 3 0,0 1 0,0-3 0,-1 0 0,1-2 0,-1-1 0,0 0 0</inkml:trace>
  <inkml:trace contextRef="#ctx0" brushRef="#br0" timeOffset="66092">3217 5855 11221,'14'-9'0,"0"-1"0,5 0 0,0 1 0,4 1 0,1 1-310,-5 1 1,1 0 309,1 1 0,2-1 0,-2 1-1639,-5 1 1,-1 0 1338,9 0 0,2 1 300,-2-2 0,0 0 30,-6 4 0,1-1 1,2 1-31,0-2 0,2 1 0,2-1 0,-1 0 0,0 0 0,1 1 0,0 0 0,0 1 0,1-1 0,0-1 0,2 0 0,-1 1 0,0-1 0,2 1 0,1 1 0,-2-1 0,-2 0-372,-5 0 0,-3 0 1,3-1 371,3 1 0,3 0 0,2 0 0,-1 0 0,-4 0 0,-3 0 0,-3 1 0,3-1 0,2 0 0,4-1 0,1 0 0,1 0 0,-1 1 0,-3 1 0,1 0 0,-1 1 0,1-1 0,2 0 0,-5-1 0,1 0 0,1 0 0,1 0 0,-1 0 0,1 0 0,-1 0 0,1 1 0,0 0 0,0 0 0,1 0 0,-2 0 0,0 0 0,-1-1 0,1 0 0,-1 0 0,-1 0 0,-1 0 0,1 0 0,6 1 0,0 0 0,-2 0 0,-4 0 0,-3-1 0,-2 1 0,3 1 0,3 0 0,-3 0 74,-1 0 1,-2 0-75,3 1 0,1 1 1206,-3 1 0,0 1-1206,-3 2 0,0-1 501,5 1 0,0-1-501,-2 2 0,-1 0 0,-1-5 0,-2 0 0,9 11 0,-4 4 0,-4-3 874,-3 4 0,1 3-874,-3-5 0,-1 1 0,1-1-455,1 5 1,0 0 454,1 0 0,2 2 0,-1-2 0,3 2 0,-1-2 0,-2-4 0,0 1 0,-2-1 0,0 0 0,-4-2 0,-2 6 0,-1 3 0,-1 1 0,-3-9 0,-2 1 0,-1 3 0,0 4 0,0-1 0,0-1 0,1 0 0,-1-1 0,-1-1 0,-1-2 0,1 2 0,-1 2 0,1 1 0,0-2 0,-1 0 0,0-2 0,-4 4 0,-1-2 0,1 5 0,-2-12 0,0-3 0,-2-9 0,-4 6 0,-1 0 0,-4-7-144,4 5 0,-2 1 0,-1-1 144,0-1 0,-1-1 0,0 0-211,3 2 1,0 0 0,-1 0 210,-8 1 0,-2-2 0,3 0 0,8-3 0,-1 0 0,-7 2 0,-4-1 0,3 0 0,5-1 0,-1 0-533,-3-1 0,-3 0 0,-2 0 0,5 0 533,5 0 0,3 0 0,-3 0 0,0-1 0,-4-1 0,-1-1 0,0 1 0,1 0 0,3 0-385,-3 0 1,3 1 0,-4-1 384,3 0 0,-2-1 0,-2 0 0,-1 0 0,0 1 0,1 0 0,0 0 0,0 2 0,-1-1 0,1 1 0,1 0 0,0-1-268,-1 0 0,2-1 0,0 0 0,0 1 0,-3 0 268,5 0 0,-2 1 0,-2 0 0,0 1 0,0-1 0,2 1 0,1-1 0,4 0 0,-7 0 0,3 1 0,-2 0 0,2 0 0,-3 1 0,-1 0 0,-1 0 0,2 0 0,3-1 0,-3 1 0,3 0 0,-3 0 0,4 0 0,-2 0 0,-2 0 0,0 0 0,2 0 0,3-1 0,-1 0 0,3-1 0,-1 1 0,-2 0 0,-2 0 0,0 1 0,4-1 0,0 0 0,0 0 0</inkml:trace>
  <inkml:trace contextRef="#ctx0" brushRef="#br0" timeOffset="67118">6588 5706 11221,'-7'-17'0,"3"5"0,1 5 0,3 8 0,0 9 0,-1 11 0,-1 4 0,1-2 0,1 2-395,-1-1 0,0 2 1,0 1 394,1-3 0,0 1 0,1 1 0,1 1 0,1-2 0,0 1 0,1 1 0,-1-1 0,0-1-631,0 1 0,-1-2 1,1 1-1,0 0 631,0 0 0,2 1 0,-1 1 0,0-3 0,-1-2 0,0 4 0,-2-2-364,0-1 0,-1 1 0,-1-2 364,-1 1 0,0-1 0,0 1 0,-1 1 0,1-2 0,0-3 0,0 0-215,1 4 1,0 2-1,0-2 215,1-5 0,0-1 0,3 3 0,0-2 0,5 2 0</inkml:trace>
  <inkml:trace contextRef="#ctx0" brushRef="#br0" timeOffset="67758">6552 5685 11221,'8'-27'0,"1"14"0,1 3 0,7 3 0,7 5 0,1 0-755,2-4 755,-5 5 0,5 1 0,-4 0-380,-8-1 0,1-1 380,10 2 0,4 0 0,-4 0-287,-5 0 0,0 0 287,0 1 0,3-1 0,0 1 0,-3 0 0,2-1 0,0 1 0,4 1 0,3 2 0,-4-1 0,-9-1 0,0 1 0,4 3 0,4 1 0,-6 0 0,1 2 0,-1 1 0,-3 0 0,-8 1 0,2 13 0,-5-8-269,-3 6 1,-1 2 268,-1-10 0,0 1 0,0 5 0,0 3 0,0-2 0,-2-3 0,1 0 0,0 2 0,1 2 0,0-1 98,0-2 0,-1 0 0,2 1-98,1 7 0,0 1 0,1-1 0,-1-6 0,1-1 0,0 0-361,-1 8 0,1 1 1,-1-4 360,0-7 0,-1-2 0,-1 6 0,0 1 0,0-1-204,0-6 1,0 0 203,-1 5 0,0 3 0,0-3 0,0-4 0,1 0-194,-1 9 1,0 4 0,0-4 193,1-8 0,0 0 0,1 8 0,0 2 0,0-3 0,-1-10 0,1 0 87,0 4 0,1 2 1,-2-2-88,-5 3 0,-3 0 0,3-1 0,0 0 0,-4 1 195,-1-2 0,-4 0 0,0-1 0,-2 0-195,-1-2 0,-1 1 0,-2-2 0,-1 0 0,-1-2 0,-1-1 0,-2 0 0,-1-1 0,-1-1 0,4-4 0,-2 0 0,0-2 0,-1 1 0,1-2 0,0 1 0,1-1 0,-2 1 0,0 0 0,2-1 0,-1 0 0,-1 0 0,-1-2 0,-1 1 0,0 0 0,0-1 0,0 1 0</inkml:trace>
  <inkml:trace contextRef="#ctx0" brushRef="#br0" timeOffset="70554">9235 7516 11221,'-18'7'0,"7"-3"0,-3-1 0,4-6 0,2 2 0,1-2 0,4 3 0,3 0 0,0 3 0,3-2 0,-2 2 0,11-3 0,0 0 0,16-3 0,-8 2 0,2-3 0,1-1-454,0 0 454,-5 1 0,4-1 0,-3 1 0,7-1 0,1 0 0,-1 0 0,-8 4 0,0 0 0,-1-1 0,-7-1 0,3 2 0,-10-2 0,-3 3 0,-3 3 0,-4-2 0,-1 5 0,-2-1 0</inkml:trace>
  <inkml:trace contextRef="#ctx0" brushRef="#br0" timeOffset="70767">9149 7580 11221,'-7'3'0,"7"-2"0,17 5 0,0-2 0,1 0 0,0-1 0,2 1-1520,5-2 1,0-1 1519,-11-1 0,1 0 0,5-2 0,5-1 0,0-1 0,-4 1 0,1 0 0,0-1-241,-2 0 0,3-1 1,0 0-1,-3 0 1,-1-1-1,-1 0 1,3-1-1,0 0 1</inkml:trace>
  <inkml:trace contextRef="#ctx0" brushRef="#br0" timeOffset="81270">9242 7999 11221,'-12'-4'0,"3"1"0,9 3 0,12 6 0,-2-5 0,7 6 0,0-7 0,-6 0 0,5-3 0,1-1 0,4 3 0,4-6 0,0 1 0,-3 5 0,0-5 0,-1-1 0,-4 2 0,6-5 0</inkml:trace>
  <inkml:trace contextRef="#ctx0" brushRef="#br0" timeOffset="81518">9249 8112 11221,'8'0'0,"5"0"0,-9 0 0,19-3 0,-13-1 0,7 1 0,1-1 0,-3-3 0,12 3 0,-10-2-891,1 2 891,0 0 0,0-6 0,-4 2 0</inkml:trace>
  <inkml:trace contextRef="#ctx0" brushRef="#br0" timeOffset="82550">10888 5585 11221,'24'-14'0,"-5"3"-370,-4 6 0,1 0 370,5-2 0,-1 1 0,-5 1 0,-1 1 0,12-3 0,-2 0 0,-7 4 0,1-1 0,0 1 0,-8-1 0,10 0 0,-13-2 0,0 2 0</inkml:trace>
  <inkml:trace contextRef="#ctx0" brushRef="#br0" timeOffset="82771">10931 5649 11221,'14'4'0,"-3"-1"0,9-3 0,-8-3 0,6 2 0,1-2 0,-6 0 0,7 2 0,1-5 0,-2-1 0,5-4 0</inkml:trace>
  <inkml:trace contextRef="#ctx0" brushRef="#br0" timeOffset="106601">379 1405 11221,'-11'-7'0,"4"3"0,0-2 0,4 2 0,-1-3 0,-2-3 0,5 2 0,-6-6 0,7 10 0,-4-9 0,4 5 0,7-3 0,7 1 0,-2 6 0,2 0 0,1 2 0,-1 1 0,1 1 0,4-1 0,2-1 0,-1 2 0,1-1 0,2 2-697,3-1 0,2 0 0,-3 0 697,-8-1 0,1 2 0,6-1 0,5 1 0,-4 1 0,-6 0 0,0 0 0,2-1 0,2 1 0,1 0 0,-3 0 0,2 0 0,1 0 0,1-1 0,4 0 0,1-1 0,-5 1 0,-1-1 0,1 0 0,-5 0 0,4 0 0,1 0 0,-1 0 0,-3 0 0,3 0 0,0 0 0,-3 0 0,5 1 0,0 0 0,0-1 0,-4 1 0,7-1 0,-1 1 0,-5-1 0,4 1 0,1 0 0,-1 0 0,-3-1 0,-3 0 0,-2 0 0,3 0 0,3 0 0,4 0 0,1 1 0,-1-1 0,-3-1 0,-2 0 0,-2 0 0,3 0 0,-2 1 0,2 0 0,1 0 0,2 0 0,-1 0 0,0-1-450,0 0 0,0-1 0,0 0 0,0 0 0,0 1 0,-1-1 450,0 2 0,-1 0 0,0 0 0,0-1 0,3 1 0,-4-1 0,3 0 0,1 0 0,0-1 0,0 1 0,-1-1 0,-3 1 0,-2 1-496,7-1 0,-4 1 1,3 0 495,-5-1 0,3 0 0,1 0 0,2 0 0,-1 0 0,-2 0 0,-3 0-324,1 1 1,-2 0-1,-1 0 1,3 0 323,-1-1 0,2 1 0,3-1 0,-1 1 0,0-1 0,-1 1 0,-3-1 0,1 1 0,-3 0 0,0 1 0,3-2 0,0 1 0,3 0 0,2-1 0,0 1 0,0-1 0,-2 1 0,-3-1 0,1 0 0,-4 0 0,1 0 0,3 0 0,-3 1 0,3-1 0,1 0 0,2 0 0,-1 0 0,0 0 0,-3 0 0,-2 0 0,2 0 0,-3 0 0,0 1 0,4-2 0,-1 1 0,3 0 0,1-1 0,2 1 0,0-1 0,-1 1 0,0 0 0,-3 0 0,0 0 0,-1 1 0,1 0 0,0-1 0,1 0 0,0 0 0,-3 0 0,1 0 0,1-1 0,-1 0 0,1 1 0,1-1 0,0 0 0,-1 0 0,1 0 0,0 0 0,-1 1 0,1-1 0,0 1 0,0-1 0,1 0 0,-1 1 0,0-1 0,0 0 0,-1 1 0,0-1 0,-2 0-54,3 0 1,-1 1 0,-1-1 0,-1 0 0,0 0-1,0 0 1,1 0 0,0 0 53,3-1 0,0 0 0,2 0 0,-1 0 0,0 0 0,-2 0 0,-2 0 0,-2 1 139,7-1 1,-5 0 0,3 0-140,-3 1 0,2 0 0,2-1 0,0 1 0,-1 0 0,-3 0 33,1 0 0,-3 0 0,0 0 0,2 1-33,0-1 0,1 2 0,1-1 0,-1 0 0,-1 1 0,3-1 0,-1 0 0,1-1 0,0 2 0,2-1 0,-1 0 0,-2 0 0,-4 1 0,-2 0 0,1 0 0,-1-2 0,0 1 0,1-1 0,-1 0 0,3 1 0,-2 0 0,2-1 0,-1 0 0,0-1 0,1 0 0,-2 1 0,3 0 0,-2 1 0,3-1 0,1 0 0,1 0 0,1-1 0,-2 1 247,-2 0 0,-2 1 0,-1 0-247,-1 0 0,-1-1 0,1 1 0,-1-1 0,1 0 0,-3 0 0,7-2 0</inkml:trace>
  <inkml:trace contextRef="#ctx0" brushRef="#br0" timeOffset="109888">2877 2505 11221,'4'-7'0,"-1"3"0,-3-2 0,0 2 0,0-3 0,0 3 0,0-2 0,0 5 0,0 7 0,3 9 0,-2 4 0,2-2 0,-3 3 0,0-4 0,0 2 0,0 1-719,0 9 719,-1-10 0,0 4 0,0-3-480,1 0 0,-1 0 480,0 7 0,-2 4 0,1-4-1194,0-6 0,0 0 1194,0 0 0,1 2 0,0-1 0,-1 0 0,1 0-118,0-3 0,2 1 118,-1 7 0,0 3 0,0-1 0,0-6 0,0-1 0,0 0-556,0 2 0,0 1 1,0-2 555,0 1 0,0-3 0,0 0-594,0-4 594,-4 1 1376,1 0-1376,-1-9 201,-3 6-201,3-10 0,1-1 0,-1-3 0</inkml:trace>
  <inkml:trace contextRef="#ctx0" brushRef="#br0" timeOffset="110804">2912 2477 11221,'-4'-14'0,"1"-4"0,10 7 0,7-9 0,2 10 0,2 2 0,4-3 0,1 0-1639,-3 1 1,0 1 1347,-1 2 0,-1 1 291,3 1 0,2 0 92,-3 1 1,1 0-1,2 1-92,-1 0 0,2 0 0,-1 0 0,-1 1-340,2-2 1,-2 0 0,1 1 339,1 2 0,0 0 0,-4 0 0,-4-3 0,-2 1 0,10 1 0,0 0 0,-1-1 0,-1-1 0,-5 2 0,-1 0 0,2 0 0,-3 1 0,-6 1 2402,7 0-2402,-5 3 0,0-2 632,3 5-632,-7-2 1566,10 16-1566,-8 3 0,1 3 0,-8-8 0,-1 0 0,0-3 0,1 0 0,0 4 0,1 2 0,-1 1 0,1-3 0,0 1 0,-1 1-820,1 0 1,0 3 0,-1-1 0,1-2 761,-1 6 1,0-2 57,-1 4 0,0 1 0,0-4-133,-1 2 133,-1-6 0,0 3 0,0-3 0,0 4 0,-1 1 0,1 2 0,0-7 0,2 0 0,-1-3 0,0 2 0,0 0 0,-1-1 0,-1 1 0,1-2 0,1 1 0,0-2 0,-2 2 0,1-4 0,1-7 0,-4 4 0,4-9 3276,-7 2-3226,-16-5-50,5 2-170,0-2 0,-3 0 0,-2 0 170,3 1 0,-1-1 0,0 1 0,-2 0-632,-3 1 1,-2 0-1,0 0 1,0 0 0,1 0 631,1-1 0,1 0 0,0 0 0,-1 0 0,2 1 0,-1-1 0,-1 1 0,0 0 0,3 0 0,4-1-302,-4 0 0,0 1 302,3-1 0,-5 1 0,0-1 0,1 1 0,4 0-529,-1 1 1,0 0 528,-2-1 0,-3-1 0,3 0 0,6 1 0,1 0 0,-1-1 0,-1 0 0</inkml:trace>
  <inkml:trace contextRef="#ctx0" brushRef="#br0" timeOffset="111467">3799 2442 11221,'0'-8'0,"0"-2"0,0 9 0,0-5 0,0 5 0,-3 8 0,-1 1 0,0 16 0,-2-5-673,4 4 1,0 0 672,-2 4 0,3-8 0,1 3 0,0 2 0,1-1-983,1-1 1,0 0 0,1 1 982,0 2 0,1 1 0,0 0 0,1 2 0,-1 0 0,1-5 0,1-10 0,-1 1 0,0 14 0,-3-1 0,2-9 0,-5 0 0,-2 0 0,-4-2 0,-4 1 0,-3-6 0</inkml:trace>
  <inkml:trace contextRef="#ctx0" brushRef="#br0" timeOffset="112202">3792 2434 11221,'-12'-23'0,"5"10"0,2 0 0,4 2 0,7-13 0,0 11 0,8 3 0,4 1 0,7 1 0,0 1 0,-5 1 0,2 1-820,-1 0 1,3 1 0,0-1 0,-3 2 761,-3 1 1,1-1 57,4 0 0,4 0 0,1-1 0,-1 2-757,1 0 1,-1 0 0,1 1 756,-6-1 0,0 0 0,1 0 0,-1 1-506,5-1 1,0 1-1,-3 1 506,-5-1 0,-2 2-237,4 0 1,-2 1 236,-1-2 392,-1 5 1,-2 0-393,-5-3 1205,13 10-1205,-15-7 0,9 8 0,-9-5 1873,8 12-1873,-7-14 0,1 7 0,0 0 0,-2-4 0,0 6 0,-2 0 0,-2-1 0,-1 3 0,0 1 0,-2-4-674,0 7 0,1 1 674,-2-4 372,1 3 1,1 3-373,0-1 0,0-2 0,1-3 0,1 0-434,-2 4 1,0 1 0,1-3 433,4 3 0,-4-4 0,-1 3 0,0-3 0,3 3-194,-3 3 0,-1-1 194,-1-9 1030,0 3 1,0 2-1031,0 6 0,0-6 0,0 0 0,0 7-1028,0-10 0,0-2 1028,0-6 790,-10 17-790,8-16 367,-9 3 0,0 0-367,4-4 0,-7 4 0,-1 0 0,2-3 0,-8 1 0,-4 1 0,4-5 0,-2 0 0,0 0-354,3-1 0,1-1 0,-3 0 354,-2 1 0,-4 0 0,-1 1 0,1-1 0,3-1 0,2-1 0,3 0 0,-3 0 0,0 0 0,-3 0 0,-3 0 0,1 0 0,0 0 0,3 0 0,0 1 0,2-1 0,0 1 0,0-1 0,-4 0 0,-2 0 0,1-1 0,2 1 0,1 1 0,0-1 0,0 1 0</inkml:trace>
  <inkml:trace contextRef="#ctx0" brushRef="#br0" timeOffset="113869">4757 2449 11221,'-8'0'0,"-4"6"0,6 6 0,1 3 0,-4 7-1093,5-2 1,1 3 0,1-1 188,1-5 1,2 1 903,-1 6 0,0 6 0,0 1 0,0-5 0,0 0 0,0 0 0,0-4 0,0 3 0,0 2 0,0-1 0,0-1 108,-1-2 0,-1-2 0,0 1 0,0 0-108,1 0 0,-1 1 0,0 1 0,-1 0 0,0-2 0,-1 4 0,-2-1 0,0-1 0,1-1 0,1-1 0,0-2 0,-1-1 0,-3-1 0,1-4 913,6-10-913,-2-7 0,3-8 0,0-7 0</inkml:trace>
  <inkml:trace contextRef="#ctx0" brushRef="#br0" timeOffset="114401">4694 2513 11221,'-6'-21'0,"0"1"0,4 0 0,0 2 0,3-1 0,10 5 0,4 2 0,6 0-1093,2 2 1,5-1 0,-3 2 418,-4 0 0,2 1 674,-1 2 0,3-1 0,3-1 0,-1 2 0,-1 0-401,-2 2 0,-1 1 0,0 0 1,1 0 400,1-2 0,0-1 0,1 1 0,0 1 0,2 1 0,1 2 0,-1-1 0,-5 1 310,-2-1 0,-2 0-310,8 0 0,3 1 0,-4 1 0,-11-1 0,-1 2 0,5-2 0,3 0 0,-3 3 812,-3 3 0,-1 2-812,7 4 0,-2 4 0,-9 0 0,-2 3 0,-1 1 823,1 4 1,-1 1 0,0 1-824,-2-5 0,0 1 0,0 0 0,0 0 0,1 3 0,-1 0 0,0 0 0,0-2-313,1 0 1,-1-2 0,0 0 312,1 6 0,-2 1 0,0-4 0,-1-7 0,-1 0 0,0 4 0,-1 1 0,0-2-643,0-4 1,0-1 642,0 6 0,-1 1-268,-1-4 0,0-1 268,0 6 0,-4-5 0,-1-1 0,-4-1 0,-11-1 0,-2-1 0,9-5 0,-1 0 0,-5 0 0,-4 0 0,-4 1 0,-1 0 0,2 0 0,3-2 0,0 1 0,0-1 0,0 1 0,-1-1 0,1 0-266,-1 0 0,1-1 0,-1 0 0,0 0 0,-1 1 0,-1 0 266,0 1 0,-2 0 0,-1 1 0,0 0 0,0 0 0,2-1 0,1 0 0,4-2-197,-1 0 0,3-1 1,1-1-1,-2 2 197,-1-1 0,-3 2 0,-1 0 0,1 0 0,1 0 0,4-1 0,0 0 0,3 0 0,-1-1 0,-2 1 0,1 0 0,-1 1 0</inkml:trace>
  <inkml:trace contextRef="#ctx0" brushRef="#br0" timeOffset="135051">3054 4145 11221,'-11'11'0,"1"5"-3277,3-7 1322,0 8 2345,2-5 1,0 3-391,-5 6 0,-1 1 0,3-2 0,0 2-332,-2-3 1,-1 1 0,-1 0 0,2-3 331,-1 2 0,0 1 0,0-3 0,-3 3 0,0 1 0,0 0 0,1-2-354,1 2 0,2-2 0,-2 2 354,0-2 0,-2 3 0,-1 2 0,0-1 0,0 0 0,3-3 0,-3 4 0,3-2 0,-3 3 0,2-4 0,-2 3 0,-1 2 0,-1-1 0,2-1 0,2-3 0,-2 2 0,2-2 0,-2 2 0,3-3 0,-3 3 0,0 1 0,0 0 0,1-2 0,2-2 0,-1 3 0,2-3 0,-1 3 0,1-4 0,0 2 0,-1 1 0,-1 0 0,1 1 0,1-2-30,-2 4 0,1-1 0,-1 0 1,1 0-1,1-1 30,-3 2 0,2 0 0,-1-1 0,0 2 0,2-5 0,0 1 0,-1 1 0,1 0 0,0-3 0,2-2-80,-4 3 1,1-1 79,2-1 0,0 2 0,-1 1 0,2-4 0,1-1 0,0 0 0,-1 2 0,0 1 0,1-3 1533,-1 0-1533,-4 6 0,3-16 0,-1 0 0</inkml:trace>
  <inkml:trace contextRef="#ctx0" brushRef="#br0" timeOffset="135369">2018 5678 11221,'-4'-4'0,"-2"1"0,2 6 0,-3 1 0,-3 12 0,2 3 0,2-3 0,2 0 0,-1 10 0,2-2 0,3 1 0,6-8 0,1 0-618,-1 3 0,1-2 618,2-5 0,3-3 0,15-2 0,-8-1 0,-4-5 0,1-1 0,5-2 0,2-1-239,-4-1 1,1 0-1,0-1 239,1-1 0,0 0 0,0 0 0,5-4 0,-3 0 0,-6 0 0,-4 0 0,1-5 0</inkml:trace>
  <inkml:trace contextRef="#ctx0" brushRef="#br0" timeOffset="175950">11427 1633 11221,'4'-27'0,"-1"11"0,1-1 0,3-3 0,0 7 0,0-1 0,4-4 0,0 7 0,-1 1 0,0 9 0,-2-2 0,2 13 0,-6-2 0,3 10 0,-8-1 0,-1 2 0,1-1 0,-1 0-242,-2 5 0,0 0 242,0-6 0,0-2 0,1-1 0,3-5 0,0-11 0,7-8 0,1-6 0,4-6 0,2-3 0,2 4 0,2 0 0,-5 6 0,0-1 0,1 2 0,0-1 0,1 4 0,8 4 0,-15 7 0,8 10 0,-7-1 0,-2 9 0,-1 3 0,-2-1 0,-3 5 0,-2 2 0,-3 1-647,2-14 0,0 1 647,-1 4 0,3-8 0,0-7 0,3 3 0,1-7 0</inkml:trace>
  <inkml:trace contextRef="#ctx0" brushRef="#br0" timeOffset="176317">12208 1441 11221,'-8'7'0,"1"0"0,-6 3 0,1-2-3277,-5 5 2619,3-5 1764,-7 9-1106,9-7 0,-1 1 383,-10 6-383,11-5 0,0-1 0,1-4 0,-2 0 0,2 0 0,3-6 2139,-5-1-2139,9-4 0,-3-3 0,4-10 0,3 8 0,0-11 307,3-1-307,4-1 0,4-1 0,3 13 0,-6 11 0,1 6 0,2 10 0,-3-8 0,2 4 0,0 0 0,5-3 0,0 9 0,-4-10 0,1 0 0,7 10 0,-8-9 0,0 1 0,9 6 0</inkml:trace>
  <inkml:trace contextRef="#ctx0" brushRef="#br0" timeOffset="176667">12371 1519 11221,'4'27'0,"-1"-13"0,-3 2 0,6-23 0,-4 2 0,11-8 0,-5-1 0,13-2 0,3 1 0,-2 0 0,-4 6 0,3-1 0,-4 4 0,-4 5 0,10 4 0,-15 2 0,2 8 0,-3-5 0,0 18 0,-3-15 0,-2 6 0,0-1 0,-2-7 0,3 11 0,1-12 0,3 2 0</inkml:trace>
  <inkml:trace contextRef="#ctx0" brushRef="#br0" timeOffset="179967">3054 2590 11221,'21'-11'0,"1"0"0,-3 0 0,0 2 0,8 2-1639,-6 1 1,1 2 446,-3 1 0,2 1 1192,1-1 0,3 1 0,-4 0 405,-5 2 0,-1 0-405,11 0 0,4 0 0,-4 0 0,-6 0 0,0 0-290,4 0 1,6 0-1,0 0 1,-3 0 289,-8 1 0,-1-1 0,2-1 0,0 1 0,4-1 0,2-1 0,0 1 0,-2 0 0,-2 0-279,1 1 0,-2-1 0,3 1 279,0-2 0,3 1 0,2-1 0,1 0 0,-3 0 0,-3 1 0,1 1 0,-4 0 0,4-1 0,-1 0 0,5 0 0,1 0 0,1 0 0,-3 0 0,-3 0 0,1 0 0,-4 1 0,3 0 0,0 0 0,4-1 0,1 1 0,1-1 0,-2 1 0,-5-1 0,2 0 0,-3 0 0,2 0 0,0 0 0,3 1 0,2-1 0,-1 0 0,-1 1 0,-4-1 0,1 0 0,-4 0 0,3-1 0,-2 1 0,3 0 0,2 0 0,0 0 0,-2 0 0,-3 0 0,-1-1 0,-2 1 0,2 0 0,3-1 0,4 1 0,2-1 0,-2 1 0,-4 0 0,3-1 0,-1 0 0,-1 0 0,2 1 0,1-1 0,-5 1 0,-1-1 0,-1 0 0,7-2 0,-1 1 0</inkml:trace>
  <inkml:trace contextRef="#ctx0" brushRef="#br0" timeOffset="180635">6588 2541 11221,'-10'-11'0,"2"1"0,-2 6 0,6 16 0,4 5-324,1 2 1,2 3 323,-1-2 0,1 1 0,-1 0-394,0 3 0,0 1 394,-1-1 0,0 3 0,-1 1 0,1-2-408,-1-3 0,0-2 1,0 3 407,0 0 0,-1 4 0,0 1 0,0 0 0,1-4-464,-1 3 1,1-3 0,0 3 463,0-7 0,0 3 0,0 0 0,0 1 0,0 1 0,0-1 0,0 1 0,0-1 0,0 1 0,0 1 0,1 0 0,-1 1-210,0-2 1,1 0-1,-1 1 1,1 0 0,-1 1-1,1 0 1,-1 0 0,0 0 209,0-2 0,0 0 0,0 0 0,-1 0 0,1 0 0,-1 1 0,1 0 0,0 0 0,-1-1 0,1 1-118,-1 0 1,1 1 0,0 0 0,-1 0 0,1-1-1,0 1 1,-1-1 0,1 0 0,-1 0 0,1-2 117,-1 5 0,1-1 0,-1 0 0,1-1 0,-1 0 0,1-1 0,-1 0 0,0 2 0,0 1 0,0-1 0,0-1 0,0-2 0,0-1 0,-1-3 0,1 1 0,0-1 0,0 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37:00.6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 1633 11221,'-10'20'0,"2"-4"0,1 4-713,1-6 713,2 4 0,-3 0 0,2-1 0,0 5 0,1 1 0,1-3 0,1 1 0,0 1 0,0 0-243,0 5 0,-1 1 0,0 0 1,1 0 242,1-1 0,0 1 0,1 0 0,-1-3 0,0 3 0,0-2 0,0-2 196,0 5 1,-2-4-197,-2-7 0,0-4 0,0-4 0,-1-11 0</inkml:trace>
  <inkml:trace contextRef="#ctx0" brushRef="#br0" timeOffset="300">1429 1675 11221,'-15'3'0,"-1"1"0,6 0 0,24-8 0,13-5 0,-9 3 0,3-1 0,0-1 0,2 0-522,0 0 1,1-1 0,1 0 0,0 0 0,0 0 521,0 0 0,0 0 0,0 0 0,0 0 0,-1 2-302,2-1 1,0 2 0,-1 0 0,-2 0 0,-2 0 0,-2 1 0,-3 1 0,10 0-1</inkml:trace>
  <inkml:trace contextRef="#ctx0" brushRef="#br0" timeOffset="701">2132 1739 11221,'-16'2'0,"0"1"0,0 8 0,-1 6 0,3-2 0,-1 2 0,1 1 0,0 0-733,1 1 1,1 0 0,1 2 732,3-1 0,0 3 0,2-1 0,1-1 0,0 7 0,2 0 337,0-1 0,3-2-337,5-7 0,0-9 358,4-23-358,-4-7 0,-3-4 0,-4 4 0,-3 0 0,-1 0 0,-1 1 0,-2 0 0,-1 2 0,-6-3 0,-1 4 0,3 7 0,2 3 0,2 4 0,11 3 0</inkml:trace>
  <inkml:trace contextRef="#ctx0" brushRef="#br0" timeOffset="1084">2309 1874 11221,'-20'8'0,"0"0"0,-6 2 0,8-2 0,-1 3 0,3-1-411,-5 3 411,4 0 0,1 1 135,1 7-135,16-8 0,21-19 0,-8 0 0,1-3 0,-1-2 0,1-4 0,-1 1 0,3-2 0,-2-1 0,-1 0 0,-1 1 0,-2 4 0,-2 3 68,-2 2-68,-10 24 0,2 0 0,1 1 0,-2-2 0,1 1-533,0 10 0,2-1 533,2-5-311,-2-4 1,2-1 310,4-4 0,6 1 0,-4-9 0,8-7 0,-7-5 0</inkml:trace>
  <inkml:trace contextRef="#ctx0" brushRef="#br0" timeOffset="1419">2437 1888 11221,'4'18'0,"2"9"0,-5-13 0,-1 1 0,3 9 0,0 2 0,-2-22 0,8-16 0,-1-5 0,2-2 0,2-6 0,2 1 0,-3 6 0,2 1 0,-2 2 0,0-1 0,1 4 0,2 3 0,-2 4 0,-3 2 0,7 13 0,-11-2 0,0 6 0,-1 2 0,-3 1 0,1 4 0,-1 1 0,-2-5 0,-1 0 0,2-1 0,-1-1 0,1 7 0,4-18 0</inkml:trace>
  <inkml:trace contextRef="#ctx0" brushRef="#br0" timeOffset="1752">2863 1767 11221,'3'-15'0,"-6"5"-1639,-13 19 1,-4 7-746,2-2 2384,2 0 0,-2 5 0,4 0 228,8-1 1,2 1-229,-3-4 0,1 1 429,7 4 1,4-4-430,1-11-977,7 4 1,3-2 976,-2-6 976,4 5 1,0 1-977,8 4 0,-6 4 409,-9-4 0,-6 2-409,-14 4 0,-4 1 0,1 7-125,-7-4 1,-1-3 124,3-5 0,2-3 0,0 0 0,3-3 0,-5 1 0,10-5 0</inkml:trace>
  <inkml:trace contextRef="#ctx0" brushRef="#br0" timeOffset="2052">3153 1647 11221,'6'-19'0,"-1"0"0,-1 2 0,0 4 0,2 6 0,-5 7 0,2 16 0,-5 4 0,-2 4 0,0-1-682,2 1 0,-1 2 682,-1-6 0,1 4 0,-2 0 0,1 0 0,0-4-1470,-2 5 0,0-1 1470,1-2 0,1 2 0,-1-2 0,0-1 0,0 0 0,2-2-265,0 0 1,1 0 264,-2 5 0,-1 4 0,1-4 0,3-7 0,1 0 0,-3 1 0,1 3 0,0-4 0,2 7 0,3-8 0,1-2 0,4-2 207,-1-8 1,3-9 0,-6-9-1</inkml:trace>
  <inkml:trace contextRef="#ctx0" brushRef="#br0" timeOffset="2490">3096 2044 11221,'-7'-19'0,"3"6"0,1 6 0,3 7 0,0-4 0,7 4 0,10-6 0,-1 1 0,5-1 0,1-1-519,3-1 519,-6 3 0,3-1 0,-3 0 0,-4 2 0,0 0 0,4-2 0,1 0 0,-3 1 0,4-3 0,-2 1 0,-1-2 0,-2-6 0,-2 0 0,-11 5 0,-13 13 0,-2 8 0,-1 4 0,5-3 0,-1 2-701,-2 4 1,-1 4-1,3-3 701,3-4 0,2 1 0,-2 3 0,0 3 0,1-4 406,2 1-406,3 0 0,3-3 0,1-10 0,16 3 0,-7-12 0,1-2 0,2-3 0,-2-8 0,-2-3 0,1-5 0,-3-3 0,-5 6 0,-1 0 0,-3 1 0,-4-5 0,-2 3 0,1 7 0,-1 2 0,-4 1 0,9 14 0,0-1 0</inkml:trace>
  <inkml:trace contextRef="#ctx0" brushRef="#br0" timeOffset="2755">3579 1852 3029,'18'-7'0,"-4"-1"0,-1 0 2531,10-2-2531,-4 3 0,-28 31 0,-3-2 200,0-1 0,-1 6 0,1-3-200,5-4 0,2-1 481,-3 8 0,2-2-481,6 1 3042,7-21-3042,1-5 0,3-17 0,-4 0 0,-4-2 0,-2-1 0,-1-2 0,-4-1 0,-3 0 0,-1 1 0,-3 5 0,-1 1 0,2 4 0,-6-1 0,9 6 0</inkml:trace>
  <inkml:trace contextRef="#ctx0" brushRef="#br0" timeOffset="3840">3757 2015 10825,'0'-11'0,"2"-3"0,2-1 0,10 0 0,-1-8 0,10 26 0,-15 5 0,-2 9 0,-1 3 0,-3-6 0,-1 0 98,-3 9 0,1-1-98,0 1 66,-2-6-66,3-14 33,3-22-33,-2 8 0,5-11 0,3-2 0,-3 9 0,1 2 0,1-4 0,2 1 0,2 2 0,-1 2 101,-2 7-101,14-5 0,-8 23 0,0 0 0,-5 5 0,-7 5 0,-4-6 0,-1 0 0,-2 9 0,3-9 0,-2-4 0,-3-7 0,5-6 0,-2 0 0,3-9 0,0 0 0,3-5 0,1-1 0,3-6-163,-2 7 1,1 0 162,2 2 0,1 1 0,1-1 0,1 2 0,0-1 0,1 3 0,9 7 0,-10 26 0,-12-4 0,-2 2 0,2 3 0,1-1 0,2-6 0,2-2 0,6 4 0,10-15 0</inkml:trace>
  <inkml:trace contextRef="#ctx0" brushRef="#br0" timeOffset="4054">4289 1966 11221,'-9'-12'0,"-10"12"-1093,5 10 1,-3 6 0,2-2-100,1-2 0,2 2 1896,0 11 1,9-2-705,16-17 0,5-3 0,8 6 0,0-10 0,0-4 0,-8-1 0,-2-2-178,1 2 1,0-1 0,-1-2 0,-2-1 0,0-1 0</inkml:trace>
  <inkml:trace contextRef="#ctx0" brushRef="#br0" timeOffset="4356">4573 1852 11221,'4'-8'0,"-1"-1"0,-6 8 0,-11 11 0,3 2 0,0 4 0,-4 7 0,1 1-410,2-3 0,2 0 410,0 7 0,3-3 199,4-7-199,2 1 0,5-2 0,7-11 0,0 6 0,3-12 0,-4-6 0,1-14 0,-10 0 0,-3-3 0,-4-2 0,-3 1 0,-5 1 0,-2 3 0,3 6 0,0 4 0,-7 4 0,13 6 0</inkml:trace>
  <inkml:trace contextRef="#ctx0" brushRef="#br0" timeOffset="4857">4871 1859 11221,'-12'-7'0,"2"0"0,-7 12 0,-1 3 0,7-5 0,-10 9 0,4 1 0,16-6 0,-6 15 0,11-13 0,9 14 0,6-7-3277,3 2 893,-5-5 3657,-4-3-1273,-5-2 878,-1 15-878,-13-6 0,-3 4 0,-7-11 0,-4-3 0,2-3 0,-2 0 0,-2-1 0,0 1 0,4-2 0,2-1 0,-5-1 0</inkml:trace>
  <inkml:trace contextRef="#ctx0" brushRef="#br0" timeOffset="5506">1571 2477 11221,'22'4'0,"1"0"0,-2-1 0,2-1 0,0 1 0,-2-2-1607,-2 0 0,1-1 1607,3 0 0,6 1 0,3 0 0,-2 0 0,-4-1 0,-5 0 0,-1 0 0,3 0 0,-1 0 0,3-1 0,3 0 0,1 0 0,1 0 0,0 0 0,-2 0-339,0-1 1,0 1 0,0-1 0,0 1 0,0-1 0,-1 0 0,1 1 338,-3-1 0,0 0 0,0 1 0,-1-1 0,1 0 0,1 1 0,0-1-109,1 0 1,1 1 0,2-1 0,-1 0 0,0 0 0,-1 1-1,-2-1 1,-3 1 108,2-1 0,-3 0 0,-1 0 0,5 1-140,-4-1 0,3 0 1,1 1-1,2-1 1,1 0-1,0 0 1,0 0-1,-1 0 1,0 0 139,-3 0 0,1 0 0,-1-1 0,1 1 0,-1-1 0,1 0 0,-1 1 0,0-1 0,1 1-45,0 0 0,0 0 1,0-1-1,0 1 1,0 0-1,0 0 1,1 0-1,-1 0 1,1-1 44,-1 1 0,1-1 0,1 0 0,0 1 0,1-1 0,-2 0 0,0 0 0,-2 1 0,-2-1 0,-2 1 0,7 0 0,-5 0 0,-1 0 0,4-1 0,-1 2 0,4-1 0,1 0 0,0 0 0,0 0 0,-3 0 0,-3 0 0,2 0 0,-4-1 0,4 1 0,-4 1 0,2 0 0,3 1 0,-1-1 0,-1 1 0,-3-1 318,7 0 0,-3 0 0,1 0-318,-4 1 0,1 0 0,0 0 0,-2 0 381,0 0 1,-2 0 0,-2 0-382,-2-1 0,-2-1 0,-3-2 0,-1-4 0</inkml:trace>
  <inkml:trace contextRef="#ctx0" brushRef="#br0" timeOffset="6439">6836 1838 11221,'0'-14'0,"3"6"0,-2 2 0,2 9-3277,-15 13 2302,5-2 975,-3 2 0,-4 5 0,3-3 310,3-4 1,1 0-311,-7 9 0,-2 4 0,3-4 0,6-8 0,0 0 0,-3 2 0,-1 1 0,3-3 0,2 1 0,-6 4 0,11-19 0,1-2-2189,13-22 2189,-3 6 0,-2 0 0,2-4 0,-2 3 938,-3 4 1,-1 0-939,4-8 0,2-3 0,-2 3 0,2-4 0,-3 8 0,3-3 0,-1 4 0,-1 4 0,-1 1 0,2-2 0,1 1 227,9 3-227,6 16 0,-8-1-1081,2 10 1,-2 3 1080,-7 0 0,-2-1 0,2 3 0,-2-1 2161,1 7-2161,-2-6 0,1 1 0,0-2 324,1 3-324,2-2 0,1-1 0,3 0 0,-3-4 0,3-9 0,-10-6 0,6-19 0,-4 12 0,-2-16 0,0-3 0,3 3-192,-3 1 0,0-3 0,1-1 192,1 3 0,0-1 0,0 2 0,-1 2 0,0 1 0,-1-1 0,2-4 0,0-1 0,-1 5 0,-2 3 3048,-1-9-3048,-3 21 0,0-4 0,0 11 0,0 5 0,0 5 0,2 3 0,-1 0 0,0-1-372,5 12 0,-2-15 1,3 3-1</inkml:trace>
  <inkml:trace contextRef="#ctx0" brushRef="#br0" timeOffset="6775">7440 1810 11221,'13'-18'0,"0"1"0,0 1 0,-3 3 0,-3 3 0,0 5 0,-3-1 0,-10 15-1093,-5 4 1,-2 5 0,0-2 604,1-2 1,0 2 487,-1 4 0,-2 6 0,1 0 0,4-4 375,2-6 0,2 1-375,0 8 0,1 2 0,3-3 0,2-9 0,4-2 0,6 9 0,3-3 0,5-4 0,-1-9 0,4-1 0,-1-2 0,0-2 0,1-2 0,0-3 0,1-1 0,-2 0 0,-2 1 0,-3-1 0,-2-5 0,-3 0 0,-6 2 0,-1-2 0</inkml:trace>
  <inkml:trace contextRef="#ctx0" brushRef="#br0" timeOffset="7108">7900 1739 11221,'4'-4'0,"0"1"0,-8 18 0,1-1 0,-1 2-268,1-1 0,-1 1 268,-2 5 0,-1 3 0,0-3 0,1-6 0,-1 1 0,-1 7 0,0 4 0,0-5 65,4-6 1,0-1-66,-5 12 0,2-2 0,6-7 0,-6 8 0,7-18 0,4-1 0,-4-7 0,3-4 0</inkml:trace>
  <inkml:trace contextRef="#ctx0" brushRef="#br0" timeOffset="7359">7936 1739 11221,'-1'-25'0,"2"6"0,22 3 0,-9 11-1639,8 1 1,2 2-746,-2 5 2384,3 1 0,0 2 1409,-1 6-1409,-5 4 0,-4 4 0,-13-3 0,-5 1 290,4 1 0,-5-1-290,-7-2 0,-6 0 0,-1-2 0,0-2 0,-1-1 0,0 0-188,3 0 0,1 1 1,-1-1 187,-2 0 0,0-1 0,2-1 0,-3 2 0,-6-1 0</inkml:trace>
  <inkml:trace contextRef="#ctx0" brushRef="#br0" timeOffset="7808">6836 2349 11221,'-15'0'0,"-1"0"0,-3 3-3277,23 1 893,7 0 2105,9-3 0,2-2 279,6-3-156,-10 2 0,5 0 0,1-1 0,-4 0 156,1-1 0,1 0 0,-1 1 0,2 1 0,3-1 0,-1 0 0,-1 1-67,-1-1 1,-2 1 0,1 1 0,1-1 66,-1 0 0,2 1 0,0-1 0,-1 1 0,-2 0 0,6-2 0,-2 1 0,-2 0 0,2 0 0,1 0 0</inkml:trace>
  <inkml:trace contextRef="#ctx0" brushRef="#br0" timeOffset="9742">10966 1675 11221,'-7'-7'0,"-6"2"0,-3 3 0,-7 7 0,-1 5 0,1-1 0,-1 1 0,1 1-555,5-1 0,1 2 0,-1 1 555,2 2 0,-1 1 0,1 1 0,4-3 0,3 0 0,2-1 0,-4 7 0,0 3 0,4-4 0,6 4 0,6 2 0,4-1 0,4-6 25,1-8 0,3 1 0,1-2-25,1-4 0,1-2 0,4 1 0,0-2 0,-2-2 0,-1-4 0,-3-5 0,0-1 0,-5 3 0,1 0 0,1-4 0,0-1 0</inkml:trace>
  <inkml:trace contextRef="#ctx0" brushRef="#br0" timeOffset="10260">11235 1725 11221,'8'-18'0,"-4"10"0,-8 11 0,-1 12 0,-1 8 0,1-4 0,0 2 0,0 1-293,1 3 0,-1 1 0,3-1 293,3-3 0,2-1 0,0-2 106,-1 2 0,5-4-106,11-7 0,3-7 0,1-9 0,1-7 0,-4 3 0,1-2 0,-1-3-161,-1-3 0,-3-3 1,0-1 160,-3-1 0,-2 0 0,-2 1 0,0-5 0,-2 2 0,-4 8 0,-1 3 0,3 4 0,-4 14 0</inkml:trace>
  <inkml:trace contextRef="#ctx0" brushRef="#br0" timeOffset="15645">1181 1391 11221,'-8'0'0,"-1"0"0,-11 6 0,7 1 0,-1 0 0,1 0 0,-1 2 0,-2 8 0,-1 4 0,-1 4 0,2-1-656,6-4 1,0 0-1,2 1 1,-1 0 0,0 0 578,-2 0 1,0-1 0,0 1 0,0 1 0,1 0 0,2 2 76,3 0 0,0 3 0,1 1 0,2 0 0,0 0 0,0-1 0,2-2 0,0-3 0,1 7 0,2-3 0,2 2 0,1-2 0,1 3 0,2 1 0,0 0 0,1-4 0,0-5 0,5-1 0,3-2 0,0 0 0,1 3 0,2 0 0,0-2 0,-1-3 0,0-1 0,0-1 0,0 1 0,-2-1 0,-1 1 0,1-1 0,0-1 0,1 0 0,1 0 0,0-2 0,-3-1 0,1-2 0,0 1 0</inkml:trace>
  <inkml:trace contextRef="#ctx0" brushRef="#br0" timeOffset="16348">5155 1497 11221,'-4'-8'0,"-3"-1"0,10 8 0,0 1 0,11 6 0,3 5 0,-3 1 0,0 2 0,2 2-404,0 0 1,2 2 0,-1 2 0,0 1 403,-4-1 0,0 1 0,-1 2 0,0-1 0,0-1-410,0 1 0,0-1 0,-1 0 0,-3 2 410,-2 3 0,-1 1 0,-2 2 0,-1-2 0,-1-4 0,-1-2 0,-1-2 0,-3 2 0,-1 0 0,-2 3 0,-2 2 0,-1 1 0,0-2 0,-1-1 0,-2 1 0,-1-2 0,0 0 0,-1 0 0,0 0 0,2-3 0,0 0 0,0 0 0,-1 1 0,1-2 0,-1 1 0,-2 1 0,0 1 0,-1-1 0,1 1 0,0-1 0</inkml:trace>
  <inkml:trace contextRef="#ctx0" brushRef="#br0" timeOffset="22530">10767 2285 11221,'-11'0'0,"4"-3"0,-2 2 0,7 1 0,-4 1 0,6 2 0,12 0 0,-2-2 0,13 1 0,3-1-813,-2-1 813,-5-1 0,5 0 0,1-1 0,-5 0 0,-3 1 0,1 1 0,3-2 0,5-1 0,0 0 0,-5 1 0,-6 0 0,-1 0 0,13-1 0,-2-1 0,-7-3 0</inkml:trace>
  <inkml:trace contextRef="#ctx0" brushRef="#br0" timeOffset="22748">10853 2463 11221,'-22'7'0,"7"-3"0,9-1 0,22-6 0,-6 2 0,10-3 0,3-2 0,-1 2-745,-2 0 1,4-1 0,-3 0 744,-7 1 0,1 1 0,4-1 0,5 1 0,0 0 0,-4-1 0,-3-1 0,0-1 0,4 1 0,0 0 0,0 1 0</inkml:trace>
  <inkml:trace contextRef="#ctx0" brushRef="#br0" timeOffset="26600">4218 5756 11221,'19'0'0,"6"1"0,4 1 0,-7-1 0,0 0 0,1 1-1093,1 0 1,1 1 0,-1-1 745,1 0 1,1-1-1,-2 0 347,-4 1 0,0 0 0,0 0-589,5-1 1,0-1-1,1 0 589,-6 1 0,1 0 0,0-1 0,2 1 0,0-1 0,1 0 0,1 0 0,1 0 0,-1 0 0,-1 0-4,1 0 1,-1 0 0,-1 0 0,3 0 0,3 0 3,-7 0 0,3 0 0,1 0 0,2 0 0,1 0 0,1 0 0,1 0 0,-1 0 0,1 0 0,-1 0 0,-1 0 0,-1 0-125,-1 0 0,0 0 1,0 0-1,-1 0 0,0 0 1,0 0-1,0 0 0,1 0 1,1 0-1,0 0 0,2 0 125,-6 0 0,1 0 0,1 0 0,0 0 0,1 0 0,0 0 0,0 0 0,1 0 0,-1 0 0,1 0 0,0 0 0,0 0 0,-1 0 0,1 0 0,-1 0 0,-1 0 0,1 0-23,0 0 1,0 0 0,0 0 0,0 1-1,-1-1 1,0 0 0,1 0 0,-1 0-1,0 1 1,1-1 0,-1 0 0,0 0-1,1 1 1,-1-1 0,1 0 22,0 1 0,0-1 0,1 1 0,0-1 0,0 0 0,1 1 0,-1-1 0,0 1 0,-1-1 0,1 1 0,-1 0 0,-1-1 0,1 0 0,-2 1 0,0-1 0,5 1 0,-2-1 0,0 1 0,-1-1 0,0 1 0,0-1 0,-1 1 0,1-1 0,1 1 0,0-1 0,-1 1 0,1 0 0,1 0 0,0-1 0,0 1 0,1 0 0,-1 0 0,-1 0 0,-1 0 0,-2 0 0,-1-1 0,-2 1-78,6-1 1,-4 0 0,-1 0-1,0 0 1,4 0 77,-5 1 0,2-1 0,2 0 0,0 1 0,2-1 0,-1 0 0,1 1 0,-1-1 0,-1 0 0,0 1 0,2-1 0,0 0 0,-1 0 0,0 0 0,0 0 0,-1 0 0,0 0 0,0 0 0,2 0 0,-2 0 0,0 0 0,0 0 0,0 0 0,1 0 0,1 0 32,-3 0 0,1 0 0,1 0 1,0 0-1,0 0 0,-1 0 1,0 0-1,-1 0 0,-1 0-32,2-1 0,-2 1 0,0-1 0,-1 0 0,0 1 0,0-1 0,3 1 0,-1 0 0,-1 0 0,1 0 0,1 0 0,-1-1 0,1 0 0,0 0 0,0 0 0,-1 0 0,-2-1 218,2 0 0,-1 0 1,-1-1-1,1 0-218,4-1 0,0-1 0,-1-1 0,0 0 0,-5 0 0,0-1 0,-2 0 0,-2-2 795,6-9 1,-10-3-796,-18 0 0,-9-1 0,1 7 0,-4 1 0,-1 0 586,-4-1 1,-3 1-1,1 0-586,2 3 0,0 1 0,1-1 677,2 1 0,0-1 1,2 1-678,-7-5 763,17 1-763,18 14 0,7 3 0,5 1 0,3 0 0,-3 2 0,1 1 0,1 1-169,0-1 0,1 1 0,-2 2 169,-1 0 0,-1 2 0,-1 1 0,-2 1 0,0 1 0,-4 2 172,-5 1 0,-2 1 0,-3 1-172,-4 2 0,-3 1 0,-3 0 0,-3 3 0,-3 0 0,-3 0-288,0-7 0,-1-1 0,-1 0 0,0-1 288,-1 4 0,0-2 0,-1-1 0,2-4 0,0-1 0,1-2 0,0-1 0,0 1 0</inkml:trace>
  <inkml:trace contextRef="#ctx0" brushRef="#br0" timeOffset="27932">5552 5025 11221,'7'-15'0,"-3"14"0,-6 14 0,-6 11 0,-1 1 0,2-5 0,-1-1 0,0 2 0,0 1-656,1 3 1,-1 3-1,1 1 1,-1-2 0,0-2 59,0-3 0,0-3 0,0 1 0,2 0 596,2 3 0,1 1 0,1-1 0,1-6 1409,-3 3-1409,4 1 0,0-3 0,0-13 0,4 2 0,0-15 0,3-3 0</inkml:trace>
  <inkml:trace contextRef="#ctx0" brushRef="#br0" timeOffset="28132">5424 5181 11221,'-8'-3'0,"2"2"0,6-5 0,6 5 0,-1-2 0,12-2 0,8-2 0,0 0 0,-2 0 0,-1-1 0,2-1 0,-3 2 0,1-1 0,-1 1 0,0-1 0,1-1 0,0 0 0,0 0 0</inkml:trace>
  <inkml:trace contextRef="#ctx0" brushRef="#br0" timeOffset="28352">5523 5302 11221,'-22'16'0,"4"0"0,6-7 0,0 0 0,2 8 0,19-13 0,4 3 0,11-10 0,4-4 0,-7 3 0,1-1 0,-1-1 0,-2 0 0,1 0 0,-1-1 0,0 0 0,-1 0 0,1 1 0</inkml:trace>
  <inkml:trace contextRef="#ctx0" brushRef="#br0" timeOffset="28668">6013 5188 11221,'-14'0'0,"-2"6"0,-1 4 0,-1 2 0,1 2-519,0-1 1,0 1 518,4 2 0,1 2 0,2 0 0,2 7 0,3-1 0,-3-3 0,2 1 0,4 4 0,4-3 0,3-10 333,17 0-333,4-19 0,-7-6 0,-1-4 0,-3-3 0,-4-3 0,-5-2 0,-5 1 0,-10 2 0,-4 3 171,-5-3-171,3 13 0,1 2 0,6 2 0,1 1 0,4 3 0</inkml:trace>
  <inkml:trace contextRef="#ctx0" brushRef="#br0" timeOffset="28966">6247 5231 11221,'-20'11'0,"0"1"0,-1 1 0,0 4 0,4-2 0,0 3 0,1-2 0,0 1 0,3 1 0,2 3 0,6-3 0,11-5 0,2-3 0,3-15 0,2-6 0,3-10 0,-6 7 0,-2 0 0,-2-13 0,-12 14 0,-2 1 0,-2 1 0,-6 3 0,-1-2 0,1 0 0,-1 5 0,-10-5 0,15 10 0,-1 3 0,6 1 0,0 3 0</inkml:trace>
  <inkml:trace contextRef="#ctx0" brushRef="#br0" timeOffset="30251">6354 5295 3029,'3'-23'0,"-2"6"2531,2 13-2531,-6 17 704,2 4 1,1 2-705,-2 3 0,1 1 0,3 1 0,2-2 860,1 4-860,18-17 1638,-12-16 0,1-5-1580,3-3 0,-1 0-58,-2-4 0,-3 0 0,-2 3 0,-4 1 0,-3 4 0,-4 8 0,0 17 0,1-5 0,3 10 0,16-14 0,3-1 0,-7 6 0,13-9 0,1-5 0,-13-1 0,3-3 0,1-3 0,-3-2 0,-2 0 0,0 4 0,-1-2 0,-1-4 0,-3 1 0,-4 5 0,-6-4 0,-1 12 0,0 11 0,0 0 0,7 4 0,4 1 0,11-5 0,2 7 0,4-14 0,-1-3 0,-6-3 0,1-1 0,0 0 0,0-3 0,1-5 0,1-3 0,-9 6 0,-2-2 0,5-6 0,-3-1 0,-7-1 0,-28 15 0,7 12 0,0 3 0,-1-3 0,2 1 0,-2 5 0,6 1 0,11-3 0,-2 2 0,17-7 0,-2-4 0,2-6 0,2-3 0,7-6 0,-7 3 0,0 0 0,2-5 0,-8 7 0,-7 3 0,-3 23 0,-3-11 0,3 12 0,-1 2 0,-2 3 0,10-8 0,5-2 0,1-8 0,1-3 0,1-2 0,1-3 0,0-5 0,-2-4 0,0-5 0</inkml:trace>
  <inkml:trace contextRef="#ctx0" brushRef="#br0" timeOffset="30518">7163 5231 11221,'11'-15'0,"0"0"0,0 0 0,2-1 0,-3 3 0,-6 8 0,-7 5 0,-11 23-1639,3-3 1,0 1 1150,1-4 1,1 1 487,2 4 0,1-1-41,-1 4 41,7-5 0,0-1 0,3-18 0,1-14 0,-4 2 0,-5-3 0,-3-1 0,-5 6 0,-4-8 0,0 7 0,9 5 2947,-5-4-2947,2 8 1346,3-2-1346,-2 9 0,3 2 0,0 6 0</inkml:trace>
  <inkml:trace contextRef="#ctx0" brushRef="#br0" timeOffset="30868">7397 5082 11221,'4'-12'0,"-1"2"0,-3 17 0,0 4 0,3 16 0,-2-3 0,4-2 0,0 2 0,-3 0 0,0 0 0,2-5 0,-1 1 0,-1 6 0,-1-3 0,-1-10 0,-3 2 0,-3 0 0,-12 0 0,1-6 0,-2-3 0,-5 4 0,5-15 0,2-6 0,11-15 0,4 8 0,4-1 0,6 4 0,3 1 0,9-6 0,0 16 0,-13 1 0</inkml:trace>
  <inkml:trace contextRef="#ctx0" brushRef="#br0" timeOffset="31901">2195 6075 11221,'-7'22'0,"1"1"0,-1 3 0,1-5 0,0 2 0,0 2-656,1-4 1,0 3-1,-1 1 1,1-1 0,1-1 59,-1-1 0,1-1 0,1 0 0,-1 2 596,1 0 0,-1 3 0,1 1 0,-1 0 0,2-2 0,-1-1 162,1 0 0,1-1 0,0-1 1,0 1-163,0 2 0,-1 1 0,1 0 0,0-1 0,-1-2 0,1 3 0,0-2 0,0-3 0,1 1 0,0-5 0,0-9 0,0-1 0</inkml:trace>
  <inkml:trace contextRef="#ctx0" brushRef="#br0" timeOffset="32585">2146 6054 11221,'11'-12'0,"-1"-1"0,10 6 0,3 3 0,2 0-546,-8 1 1,1-1 545,2 2 0,3 0 0,1-1 0,0 1-820,2-1 1,1 0 0,0 1 0,0-1 739,-6 0 1,0 0 0,1 0 0,1 0 79,2 0 0,4-1 0,0 1 0,1-1 0,-3 1 0,-4 0-34,-3 1 0,-2 1 1,3-1 33,0 0 0,3-1 0,2 0 0,1 0 0,0 1 0,-2-1 0,1 1 0,-1-1 0,0 1 0,0 0 0,-1 0-242,5 0 1,-2 0-1,1-1 1,1 1 241,-1 0 0,3 0 0,-1 0 0,-2 0 0,-5 1 0,0 0 0,-1 2 0,-2-1 0,3 1 0,0 0 0,-4 0 0,-4-1 0,0 1 0,12 6 0,-1 2 260,-6-3-260,-3 5 0,-1 4 1176,-5-3 0,-3 1-1176,2 8 0,-2 1 0,-1-5 0,-3 0 0,-3 9 0,-2 1 324,0-6 0,-1 0 0,1 0-324,-2 5 0,0 1 0,2 2 179,0-5 0,1 1 0,1 0 0,1 0-179,1 0 0,1-1 0,0 1 0,2 0 0,2 0 0,1 1 0,1-1 0,0-2 0,0 0 0,0-2 0,1 0 0,-1 0 0,0 0 0,1-1 0,-2-4 0,6 7 0,-4 4 0,-1-2 0,1-10 0,-6 4 0,-3 1-2654,-8 6 2654,-3-2-778,-9-5 1,-3-3 777,-5-6-145,9-3 0,-4 1 0,-1 0 0,-1-2 145,2-2 0,-2-1 0,0-1 0,-1 0 0,2 0-179,-3 2 1,1 1 0,-1 0 0,-2-2 178,2 0 0,-3-1 0,-2-1 0,0 1 0,1-1 0,2 0 0,3 0 209,-5 0 0,3 1 1,-3-1-210,6 0 0,-3-1 0,-2 1 0,-2 0 0,1 0 0,1-1 0,1 1 0,5 0 0,-2 0 0,4 0 0,0 0 0,-3 0 0,1 0 0,-4 0 0,-2 0 0,-2-1 0,1 1 0,2 0 0,2 0 0,3 0 0,-5 0 0,5 1 0,-3-1 0,0-1 0,-3 1 0,-2-1 0,0 0 0,2 0 0,5-1 0,-4-1 0,1 0 0,4 1 0,-2 0 0,0-1 0,5-1 0,2-3 0,3-2 0,-3 1 0,0-1 0</inkml:trace>
  <inkml:trace contextRef="#ctx0" brushRef="#br0" timeOffset="33399">4168 6615 11221,'22'-1'0,"0"1"0,-8-1 0,1 0 0,9 2 0,3 2 0,-3-1-1247,-4-3 1,0 0 1246,-1-1 0,5 0 0,1 0 0,1 0 0,-2-1 0,-1 0 0,0-1 0,-1 0 0,0 0 0,0 0 0,5 0 0,-1-1 0,0 0 0,-1 0 0,1 1 0,-1 0 0,-1 0 0,-3 0 0,-3-1 0,-1-1 0,0 1 0,1-1 0</inkml:trace>
  <inkml:trace contextRef="#ctx0" brushRef="#br0" timeOffset="33701">4878 6373 11221,'-8'-11'0,"8"10"0,14 16 0,0 0 0,0 2 0,-2-5 0,0 0 0,6 8 0,0 2 0,-6-1 0,-1 1-225,-1-4 0,-1 1 225,-4 2 0,-1 2 0,-4-2 0,-6 2 0,-4-1 0,3-3 0,-1 1 0,0-1 0,-3 2 0,-1-2 0,2-4 0,0-3 0,3-2 0</inkml:trace>
  <inkml:trace contextRef="#ctx0" brushRef="#br0" timeOffset="34085">6261 6388 11221,'4'-23'0,"-1"6"0,-6 23 0,2 0 0,-5 10 0,4-2 0,0 2 0,0 4 0,0 3 0,-1 1-424,1-3 0,0 3 0,1-1 0,-1 1 424,1 0 0,0 1 0,0 0 0,0-1 0,0 5 0,0-2 0,0-2 0,1-4 0,0-3 0,0 2 0,0-23 0,0-5 0</inkml:trace>
  <inkml:trace contextRef="#ctx0" brushRef="#br0" timeOffset="34669">6240 6196 11221,'10'-14'0,"0"0"0,10-2 0,5 3 0,-5 5 0,2 1 0,-1 0-428,-2 1 0,-1 0 0,2 1 428,4 1 0,2 0 0,2 1 0,-3 0-1093,1 0 1,-2-1 0,2 0 1041,-5 1 1,1 1-1,0-1 1,1 0 50,4 0 0,2-1 0,-1 1 0,-5 0 268,-4 0 1,1 1-269,-1 0 0,5-1 0,2 0 0,-1 0 0,-3 1 0,2 1 0,-2 1 0,1 0 0,4-2 0,1-1 0,0 2 0,-2 0 0,-1 1 0,-4 1 0,-6-2 0,0 2 0,10 0 0,-1 1 0,-6 2 0,-3 0 0,-1 2 0,-5 2 0,4 11 0,-9-6 0,-2 5 0,-1 0 0,-1 4 0,0 3 0,0 6 0,0-7 0,0 2 0,0 1 0,0-6 0,0 1 0,0 0 0,0 0-118,0 1 1,1 1 0,-1 0 0,1 0 0,0-1 117,1 3 0,0 0 0,0-1 0,-1-2 0,1 1 0,-1-2 0,1 1 0,2 4 0,1 1 0,-1-5 0,-3 3 0,5 0 0,1 1 160,-4-10 0,-1-1-160,-4 5 0,-2-2 0,-2 6 0,-15-14 0,-4-5 2511,1-2-2511,3-2 0,-6 0 0,-3 0 0,2-2-335,1-1 0,1-1 0,-1-1 1,-3 0 334,8 2 0,-2 0 0,-1 0 0,-1 0 0,0 0 0,-1 0 0,2 0 0,0 0-257,-1-1 1,1 1 0,-1-1 0,1 0 0,0 0 0,1 1 0,0-1 256,-1 0 0,0 0 0,0 1 0,1-1 0,0 0 0,1 2 0,-2-1 0,0 1 0,1 0 0,2 0 0,2 1 0,-3 0 0,1 1 0,2-1 0,0 0 0,0 1 0</inkml:trace>
  <inkml:trace contextRef="#ctx0" brushRef="#br0" timeOffset="35149">6439 6352 11221,'7'-11'0,"-3"4"0,-1 13 0,-6 3 0,-3 6 0,-1 3 0,-5 3 0,-2 1 0,5-3 0,0 2 0,1-2 0,-5 2 0,4-1 0,9 6 0,12-30 0,10-7 0</inkml:trace>
  <inkml:trace contextRef="#ctx0" brushRef="#br0" timeOffset="35352">6651 6402 11221,'16'-8'0,"-13"8"0,-21 17 0,2-4 0,-1 6 0,2 1 0,5-2 0,-1-3 0,5-2 0,19-6 0,12-17 0,-11 5 0,0 0 0,4-4 0,0-1 0,4-2 0</inkml:trace>
  <inkml:trace contextRef="#ctx0" brushRef="#br0" timeOffset="35668">6865 6388 11221,'15'-8'0,"-5"11"0,-21 21 0,2-6 0,0 1 0,1 3 0,0 0 0,2-4 0,5-4 0,25-9 0,-7-8 0,1-4 0,6-5 0,-2-1 0,-7 4 0,-1 0 0,2 0 0,-2 1 0,-5 0 0,2 8 0,-9 4 0,-11 20 0,4-7 0,1 6 0,1 2 0,1-3 0,4-1 0,6-4 0,3 0 0,2-3 0,1 0 0,2-3 0,12-11 0,-1 1 0</inkml:trace>
  <inkml:trace contextRef="#ctx0" brushRef="#br0" timeOffset="36236">9710 6224 11221,'14'-14'0,"-9"13"0,-10 15 0,-6 11 0,1-3 0,-1 3 0,1 2-567,2-4 0,0 2 1,0 2-1,1-1 0,1 1 567,0-1 0,0 1 0,1 0 0,1 0 0,0 0 0,2-1 0,0 1 0,1-1 0,0-1 0,1-1 211,0 0 0,1 0 0,1-3 1,2-3-212,4 2 0,1-7 0,4-11 0,-5-16 0,1 0 0</inkml:trace>
  <inkml:trace contextRef="#ctx0" brushRef="#br0" timeOffset="36901">9845 6018 11221,'19'-10'0,"0"0"0,0 0 0,4 0 0,1 1 0,3 0 0,-1 1 0,-5 3 0,1 1 0,0 1 0,1 0 0,2-1-469,-2 0 1,1 0 0,2 0 0,0 0 0,1 0 0,0 0 0,-1 0 323,-1 0 0,1 1 0,0 0 1,1-1-1,-1 1 0,0 0 0,0 0 1,-1 1 144,3-1 0,-1 1 0,-1-1 0,1 1 0,0 1 0,-1-1 0,1 0 0,1 0 0,1-1 0,0 1 0,0 0 0,-2 1 0,0-1 0,-2 1 0,3 0 0,-3 1 0,0 0 0,2 0 0,1-1 0,1 0 0,1 0 0,-2 0 0,-2 2 200,-2 1 0,-3 1 0,0 1-200,4 0 0,0 0 0,-3 3-530,-5 4 1,-2 3-1,-4-1 530,1 13-798,-8 0 1,-2 0 797,-5-1 243,1-7 0,-1 4 0,1 1-243,0-2 0,0 0 0,0 2 0,0 0 0,-1 3 0,1 2 0,0 0 0,2 1-225,1-3 1,1 2-1,1 0 1,1-1 0,-2-2 224,0-1 0,-1-2 0,1-1 0,0 1 0,3 4 0,1 1 0,1 0 0,-2-2 329,0 3 0,0-2 0,-1 2-329,1-2 0,-1 2 0,1 1 0,-1-1 0,1 0 0,0 0 0,-1-1 0,1 0 0,-1-2 0,-1-2 0,1 0 0,-1-1 0,0 3 0,-1-3 0,0-1 0,-1 0 0,-2-3 1574,-12 5-1574,-3-15 0,0-5 0,-5-1 0,-1 0 0,0-1 0,-1 0 0,-2 0 0,-1-1-173,1 0 0,-1 1 1,-1-1-1,-1 0 0,-1-1 1,0 1 172,3 0 0,0-1 0,0 0 0,-1 0 0,0 0 0,-1 0 0,1 0 0,-1 1 20,2-1 1,-1 0 0,0 0 0,0 1-1,0-1 1,0 0 0,0 0 0,0 0-1,-1 0-20,1-1 0,-1 0 0,0 1 0,0-2 0,0 1 0,0 0 0,1 0 0,-1 0 0,1 0 0,1 1 0,0-1 0,0 0 0,1 1 0,-1-1 0,1 0 0,0 1 0,0-1 0,1 0-168,-5 0 0,1 0 0,0 0 0,0 0 1,2 0-1,0 0 0,1 0 168,-1 1 0,1-1 0,1 1 0,2 0 0,0-1 0,-4 0 0,2 0 0,4 0 0,-4-2 0</inkml:trace>
  <inkml:trace contextRef="#ctx0" brushRef="#br0" timeOffset="37534">10065 6160 11221,'-10'0'0,"0"7"0,-1 5 0,-6 8 0,-1 4 0,3-6 0,0 1 0,1 0 0,0-1 0,0 1 0,1-3 0,-2 2 0,3-4 0,5-4 0,7-11 0</inkml:trace>
  <inkml:trace contextRef="#ctx0" brushRef="#br0" timeOffset="37717">9959 6168 11221,'-4'-8'0,"1"1"0,3 20 0,6-1 0,3 1 0,3 4 0,2 0 0,1-4 0,3-1 0,-1-1-428,2-1 0,1-2 0,0-3 0,0-1 1,1-4-1</inkml:trace>
  <inkml:trace contextRef="#ctx0" brushRef="#br0" timeOffset="37935">10533 6125 10713,'14'-7'0,"-9"0"251,4 3-251,-24 13 0,4 5 0,-1 4 0,-2-2 0,-1 1 0,1 1 0,3 0 0,1 1 0,1-1 0,-4 3 0,5-2 0,12-3 0,11-17 0</inkml:trace>
  <inkml:trace contextRef="#ctx0" brushRef="#br0" timeOffset="38152">10661 6089 11221,'0'-12'0,"0"0"0,3 14 0,-2 12 0,-3-1 0,-2 3 0,-7 7 0,-3 0 0,0 1 0,0 0 0,1-2 0,1-2 0,3 5 0,22-11 0,0-14 0,7-4 0</inkml:trace>
  <inkml:trace contextRef="#ctx0" brushRef="#br0" timeOffset="38352">10881 6118 11221,'11'-8'0,"-1"-2"0,-6 13 0,-4 7 0,-6 2 0,-4 1 0,-1 5 0,-1 0 0,-6 1 0,0-1-406,7-5 1,-1-1 0,-10 5 0,10-10 0</inkml:trace>
  <inkml:trace contextRef="#ctx0" brushRef="#br0" timeOffset="38552">10917 6118 11221,'14'-11'0,"-6"7"0,-2 10 0,3 13 0,-2-2 0,1 2 0,1-6 0,1 0-187,5 5 0,0-3 0,5-2 0,-6-5 0,0 0 0</inkml:trace>
  <inkml:trace contextRef="#ctx0" brushRef="#br0" timeOffset="41069">10519 7871 11221,'11'-7'0,"-4"3"0,-1 0 0,-2 1 0,0 2 0,2-2 0,-5 0 0,6 2 0,-7-2 0,3 0 0,-3 2 0,-3-2 0,-10 6 0,0 1 0,-2 0 0,-3-1 0,-5 1-295,-2 0 0,-4-1 295,4-2 0,-2 0 0,-1 1-800,1 0 1,-2 1 0,0-1 0,1 1 799,4-1 0,1 0 0,-1 0 0,0 0 0,-1 0 0,-1 1 0,-1 0 0,2 0 0,3-1-532,-5 2 0,0 0 532,5-2 0,-1 1 0,-3-1 0,0-1 0,0 1 0,0 0 0,-2 0 0,1-1 0,-1 0 0,2 1-300,2-1 1,2-1-1,0 1 1,-2 0 0,0-1 299,0 1 0,-2 0 0,0-1 0,-1 1 0,0-1 0,2 0 0,3 1 0,-4-1 0,4 0 0,-1 0 0,-3 0 0,4 0 0,-3 0 0,-1-1 0,-2 1 0,0 0 0,-1 0 0,1 0 0,0 0 0,2 1 0,0-1 0,0 2 0,1-1 0,0 0 0,0 1 0,0-1 0,0 0 0,-1 0-142,0 0 1,0-1 0,0 0-1,0 0 1,0 0 0,0 0 0,0 0-1,0 1 142,0 1 0,0 0 0,0 1 0,0 0 0,1 0 0,0-1 0,2 1 0,1-2 0,-4 0 0,2 0 0,1-1 0,-5 1 8,6-1 0,-2 1 0,-1 0 0,-2 1 0,-1-1 0,0 0 0,-1 0 0,1 0 0,1 0 0,1-1-8,-2 0 0,0-1 0,1 1 0,0-1 0,0 0 0,0 0 0,0 0 0,-1 0-63,2 0 0,0 1 0,0-1 0,0 1 0,-1-1 0,1 1 0,0-1 1,0 1-1,0-1 63,-2 0 0,0 0 0,-1-1 0,1 1 0,1 0 0,0-1 0,3 1 0,2 0 14,-3 0 1,4 0-1,0 0 1,-3 0-15,1 0 0,-3 1 0,-1-1 0,-1 1 0,-1-1 0,1 1 0,0 0 0,2 0 0,-1-1 0,0 2 0,1-1 0,-1 0 0,1 0 0,1 0 0,-2 0 0,1 0 0,1 0 0,-1 0 0,0 0 0,-2 0-8,4 0 1,-2 0 0,-1 0 0,0 0-1,-1 0 1,1 0 0,2 0 0,1 0 0,3 0 7,-3 0 0,3 0 0,1 0 0,-4 0 33,-1 0 0,-1 0 0,-3 0 1,-1 0-1,0 0 0,0 0 0,2 0-33,1 0 0,0 0 0,0 0 0,0 0 0,0 0 0,0 0 0,-2 0 0,3 0 0,-1 0 0,-1 0 0,0 0 0,-1 0 0,1 0 0,0 0 0,1 0 0,0 0-35,-2-1 0,1 1 1,0-1-1,0 1 1,0-1-1,1 1 1,-2 0 34,3-1 0,-2 1 0,0 0 0,-1 0 0,2 0 0,1 0 0,2 0 0,2 0 99,-7-1 0,5-1 1,-3 2-100,5 0 0,-3 0 0,-1 0 0,-1 1 0,1 0 0,2-1 0,3 1 0,-4-1 0,4 0 0,-4 1 0,2-1 0,-4 1 0,-2 0 0,0 0 0,3 1 0,2-1 0,-1 0 0,4 0 0,-4 1 0,4-1 0,-4 0 0,0 0 0,-1 0 0,2 0 0,3 1 0,-3 0 0,4 1 0,-3-1 0,0 0 0,-4-1 0,0 0 0,1 1 0,4-1 0,1 1 0,4 1 0,-3-1 0,-5 0 0,-2 0 0,0-1 0,3 1 0,-3 2 0,1 0 0,-1-1 0,-3 0 0,4 1 520,5 0 1,1 0-521,-1-1 0,-3 0 0,3 1 0,7-1 0,-1 1 0,-12-1 0,1 1 1120,5 3-1120,1-3 0,1-1 0,2 4 0,-3-3 0,9 0 0,4-4 0</inkml:trace>
  <inkml:trace contextRef="#ctx0" brushRef="#br0" timeOffset="41435">4190 7715 11221,'0'-27'0,"0"11"0,0 3 0,0 4 0,-7-4 0,-4 9 0,-17 7 0,4 3 0,-1 2 0,6-1 0,-2 2-259,-1 1 0,-1 1 0,-1 1 259,6-2 0,-1 0 0,1 1 0,-1 1-615,0 0 1,-1 1-1,0 0 1,0 0-1,0 0 615,-1 0 0,1-1 0,-1 0 0,1 2 0,-4 2 0,0 1 0,2 0 0,3-2-234,1-2 1,2-1 233,-1 4 0,-1 2 0,4 1 0,6 0 0,3 0 0,1 0 0,-3 3 0,4 1 0,7-4 0,4 2 0,3 0 0,2-4 0,6-3 0,3-5 0,0 2-309,-4-1 1,1 2 0,0-2 0,0 0 308,5-3 0,0-1 0,1-1 0,-3-1 0,-2 0 0,-1-2 0,0 0 0,3 2 0,1-1 0,0 1 0</inkml:trace>
  <inkml:trace contextRef="#ctx0" brushRef="#br0" timeOffset="45235">6581 7565 11221,'0'-11'0,"0"4"0,0-2 0,0 4 0,-3 4 0,-8 25 0,4-1 0,0 1-466,-1-3 1,1 2 465,2 2 0,2 3 0,0-3 0,1-4 0,1 0 0,3 1 0,2 3 0,3-4-16,3 0 0,5-5 16,0-6 0,3-3 0,2-2 0,2-5 0,1-4 0,0-3-769,-3 0 1,1-2 0,-1-1 0,-2 0 768,0-1 0,-2 0 0,0-2 0,2-5 0,-1-1 0,-4 0-25,-7-5 1,-3 0 24,3-2 0,-2 0 307,-5 2 1,-2 3-308,-1-4 6,-2 15 0,9 10 0,1 4 0</inkml:trace>
  <inkml:trace contextRef="#ctx0" brushRef="#br0" timeOffset="46052">6999 7750 11221,'4'-7'0,"6"-3"0,-5-1 0,2 3 0,-1 8 0,-5 5 0,2 7 0,0 5 0,-3 6 0,-2 0 0,0-2 0,0-1 0,0 4 0,-1-4 0,-3-7 0,6-9 0,0-1 0,3-18 0,1 4 0,2-8 0,1-4 0,1 2 0,-1 0 0,1 4 0,-1-1 0,2-3 0,-1 3 0,-4 10 0,6-3 0,-3 18 0,-1 7 0,-1 3 0,3 2 0,-4 6 0,-2 2 0,-3-9 0,-1 1 0,2 2 0,-1-1 0,0-1 0,-1-3 0,2-2 0,3-8 0,1-2 0</inkml:trace>
  <inkml:trace contextRef="#ctx0" brushRef="#br0" timeOffset="46602">7234 7807 11221,'-4'14'0,"0"0"0,-3 2 0,8 0 0,1-3 0,3-6 0,17 8 0,2-26 0,-7 2 0,-2-1 0,-3-1 0,-2-2 0,-2-9 0,-3-2 0,-4 8 0,-1 1 0,-1-4 0,-2 4 0,-11 8-1639,4 19 1,2 5 1580,1-5 1,2 2 57,0 5 0,0 2 0,2-3 0,2 2 0,3 0 0,3-1 0,16-7 0,-4-12 0,2-5 0,5-7 0,-1-5-239,-9 2 1,0-1-1,-2-2 239,0 1 0,-2-1 0,0 0 0,-2-2 0,-2-1 0,0 0 1519,0-7 0,-1 1-1519,-1 2 0,-1 2 0,-1 6 0,-1 3 0,-1 5 0,0 15 0,0 14 0,0-2 0,0 6 0,0 1 0,0-2 0,3 2 0,1-1 0,0-3 0,7-7 0,1-1 0,-2-5 0,13-2 0,-15-6 0,-1-3 0,-4-4 0,-3-4 0</inkml:trace>
  <inkml:trace contextRef="#ctx0" brushRef="#br0" timeOffset="46756">7425 7743 11221,'14'-15'0,"3"3"0,3 1 0,0 4 0,1 2-389,5-2 0,0-1 0,-5 2 0,-1 0 1,-6 2-1,0 0 0</inkml:trace>
  <inkml:trace contextRef="#ctx0" brushRef="#br0" timeOffset="53353">10072 6480 11221,'-8'-3'0,"14"-1"0,7-3 0,9 3 0,-1 0 0,6 1 0,-2 0 0,-4 2 0,0 1 0,1 0-424,-2-2 1,2 0-1,0 0 1,-1 1 423,3 1 0,-1 0 0,-3 0 0,7 0 0,-12 0 0,1 0 0,3 3 0,-2 1 0,2-3 0,-2 2 0,-1 0 0,-2-3 0</inkml:trace>
  <inkml:trace contextRef="#ctx0" brushRef="#br0" timeOffset="54619">8497 6082 11221,'-14'10'0,"1"1"0,-2 4 0,0-1 0,-2 3 0,-1 1 0,3-3 0,-1 0 0,2 0 0,3-2 0,3-3 0,4-6 0,1 3 0,6-7 0,1-7 0,3 0 0</inkml:trace>
  <inkml:trace contextRef="#ctx0" brushRef="#br0" timeOffset="54785">8341 6153 11221,'-12'-10'0,"3"5"0,12-4 0,1 5 0,12 0 0,-3 1 0,1 2 0,1 2 0,8 8 0,-9-1 0,-3 2 0,4 13 0,-6-1 0,-5-9 0</inkml:trace>
  <inkml:trace contextRef="#ctx0" brushRef="#br0" timeOffset="54969">8497 6168 11221,'-14'-18'0,"2"6"0,1-1 0,8 9 0,7 4 0,13 7 0,-5 1 0,1 2 0,1 0 0,5-1 0,-7-1 0,0 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38:19.0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7964 2555 11221,'23'-3'0,"1"0"0,-1 0 0,0 0 0,1 0 0,0-1 0,1 2 0,-3 1 0,1 1 0,2 0 0,-1 1 0,1-1-656,1-1 1,0 1-1,1-1 1,0 0 0,2 1 459,-5-1 0,1 0 0,1 0 0,0 0 0,1 1 0,0-1 0,1 0 0,-1-1 196,-2 1 0,1 0 0,0 0 0,1 0 0,-1-1 0,1 1 0,-1 0 0,1 0 0,-1-1 0,1 1 0,-1 0 0,1 0 0,0-1 0,-1 1 0,1 0 0,0 0 0,-1 0 0,1-1 0,-1 1 0,1 0 0,-1 0 0,1 0 0,-1-1 0,0 1 0,0 0 0,0 0 0,0 0-71,-1 0 1,1 0-1,-1 0 1,0 0 0,0 0-1,0 1 1,0-1-1,-1 0 71,4 0 0,-1 1 0,0-1 0,0 1 0,0-1 0,-1 1 0,0-1 0,0 0 0,0 0 0,0 0 0,-1 0 0,0 0 0,-1 0 0,2 0 0,-1 0 0,-1 1 0,0-1 0,-1 0-234,2-1 1,0 0 0,-1 0 0,-3 1 233,4-1 0,-2 0 0,-1 0 0,-6 1 0,-10 1 0,-3 0 1473,-20 3-1473,-3-2 0,-3 1 0,-4 2 151,3-3 1,-1 1 0,-3-1-152,5 0 0,-1 1 0,-1-1 0,-2 0 0,1 1 132,2-1 0,0 0 1,0 0-1,-2 0 1,1 0-1,-1 0 1,0 0-133,2 0 0,-2 0 0,1 0 0,-1 0 0,0 0 0,1-1 0,1 1 0,0 0-277,-1 0 1,1-1 0,0 1-1,1 0 1,0-1 0,-2 1 276,1 0 0,-1 0 0,0 0 0,-1 0 0,1 0 0,0-1 0,2 1 0,-5 0 0,2 0 0,0 0 0,-1-1 0,-1 1-242,4 0 1,-1 0 0,-1 0 0,0 0 0,0 0 0,0 0 0,2 0 241,-4 1 0,1-1 0,0 1 0,1-1 0,-1 1 0,3-1 0,-1 0 0,1 0 0,-1 0 0,2 0 0,0 1 19,-5-1 0,2 1 0,-1 0 1,0 0-20,1-1 0,-1 1 0,0-1 0,-1 0 0,1 1 0,-2-1 0,1 1 0,-1-1 0,0 0 0,2 1 0,-2 0 0,1 0 0,0-1 0,2 1 0,-4-1 0,1 1 0,3-1 0,3 1 0,3-1 1011,-6-1-1011,28-3 0,11 1 0,4 0 0,3-1 0,3-1 0,2 1 50,-2 0 0,2 1 1,2 0-1,1 0 0,-1 0-50,0-1 0,0 0 0,1 0 0,1 0 0,0 0 0,1 0 12,-4 1 1,0 0-1,2 0 1,-1 1-1,1-1 1,0 0-1,0 0 1,0 0-13,-2 0 0,1 0 0,0 0 0,0 0 0,0 0 0,0 0 0,0 0 0,0 0 0,0 1 0,1-1 0,-1 1 0,1 0 0,0 0 0,0 0 0,0-1 0,-1 1 0,2 0 0,-1 0 0,-2 0 0,0-1 0,1 1 0,-1-1 0,1 1 0,0 0 0,-1-1 0,1 1 0,-1 0 0,0 0 0,2-1 0,0 1 0,-1 1 0,1-1 0,-1 0 0,0 0 0,0 0 0,1 1 0,-1-1 0,-1 0 0,0 0 0,0 0 0,0 0 0,0 0 0,0 1 0,-1-1 0,1 0 0,-1 1-33,1-1 0,0 1 1,0 0-1,-1 0 0,1 0 1,-2 0-1,1 0 1,-2 1 32,4-1 0,-1 1 0,0-1 0,-1 1 0,-1 0 0,-1 0-27,5 0 1,-1 1-1,-2 0 1,-3 0 26,12 1 0,-16 1 1142,-23 0-1142,-15-1 0,-7 0 0,4-2 0,-2 0 0,-2 0 0,-1 0 155,5 0 1,-1 0-1,-1 0 1,0 1 0,-1-1-1,0 0-155,1 0 0,-1 0 0,0 0 0,-1 0 0,0 0 0,0 0 0,-1 0-118,4 0 1,-1 0 0,0-1 0,-1 1 0,0 0-1,0 0 1,0 0 0,0-1 0,1 1 117,-2 0 0,1 0 0,-1 0 0,0-1 0,1 1 0,-1 0 0,0 0 0,0-1 0,0 1 0,-1 0 0,0 0 0,0 0 0,0-1 0,0 1 0,0 0 0,0 0 0,0 0 0,0-1-143,0 1 0,0 0 1,1 0-1,-1 0 1,0-1-1,1 1 1,-1 0-1,1 0 1,0 0 142,-1-1 0,0 1 0,0 0 0,0 0 0,0 0 0,1 0 0,-1 0 0,1 0 0,0-1 0,0 1 0,0 0 0,0 0 0,1 0 0,-1 0 0,2 0 0,0 0 0,-3 0 0,0 0 0,1 0 0,1 1 0,0-1 0,2 0-81,-2 0 1,2 0-1,0 0 1,1-1 0,3 1 80,-11-1 0,6 0-153,3-1 0,28-5 1,2 2-1</inkml:trace>
  <inkml:trace contextRef="#ctx0" brushRef="#br0" timeOffset="1165">10725 2590 11221,'3'-25'0,"1"7"0,0 5 0,6 9 0,-9 4 0,5 13 0,-6 4 0,-3 4 0,-1 4 0,-1 3 0,1-1-864,1-6 1,0 0-1,-1 0 864,-1 5 0,-1 1 0,1-1 0,0-3 0,1-1 0,-1 0-302,0 1 1,0 0 0,0 3 301,2-5 0,-1 2 0,1 1 0,-1 1 0,1-1 0,-1 0 0,0 1 0,1 0 0,-1 0 0,0 0 0,1-1 0,-1 5 0,0-1 0,1-1 0,0-1 0,0-1 0,1-1 0,0-1 0,-2 6 0,1-2 0,1-1 0,0 0 0,0 1 0,0 1 0,0-1 0,1-2 0,7-5 0,-1 1 0,6-11 0</inkml:trace>
  <inkml:trace contextRef="#ctx0" brushRef="#br0" timeOffset="2917">10760 2548 11221,'-7'-11'0,"7"1"0,7 3 0,11 3 0,-3-3 0,12 7 0,-11-7 0,3 6 0,2 1-585,3-3 585,-5 2 0,2 0 0,2 0-1035,5 0 1,1-1 0,-1 1 1034,-4 0 0,-1 0 0,3-1 0,-4 1 0,2-1 0,2 0 0,-1 0 0,-1 0-543,3-1 1,-1 0-1,0 1 1,0-1 542,-3 0 0,0 0 0,0 0 0,2 0-126,-3 0 0,3 0 0,0-1 1,0 1-1,1-1 0,-2 1 126,3 0 0,-1 0 0,0 0 0,1 0 0,1 0 0,-2 1 0,0 0 0,1-1 0,1 1 0,-1 0 0,2 0 0,-1 0-112,-2 0 0,1 0 1,0 0-1,0 1 1,1-1-1,-1 0 1,0 1-1,1 0 112,-1 0 0,1 0 0,-1 1 0,1-1 0,0 1 0,-1 0 0,1-1 0,-1 1 0,-1-1 0,0 0 0,0 1 0,0-1 0,0 0 0,0 0 0,-1 0 0,1 1 62,0-1 1,-1 0-1,1 1 1,-1 0 0,0-1-1,0 1 1,0-1 0,-1 0-63,6 0 0,-1 0 0,0 0 0,-1 0 0,-1 0 0,-1 0 0,3-1 0,-2 1 0,0 0 0,0 0 0,-2 1 0,0-1 0,0 0 0,-2 1 0,-1-1 0,1 1 0,-3 0 0,1 0 0,3 1 0,0 0 0,1 0 353,0 1 1,0-1 0,-4 1-354,6 1 283,-9-1 0,3-1 1,-1 0-284,6-1 0,-1 0 0,-4 0 0,1 0 993,7 1 1,-2 1-994,-8-1 0,-1 2 0,-3 0 0,0 1 0,3-1 0,-3 4 0,-6 5 0,-3 3 0,2-2 0,-1 1 0,-3 2 0,-1 1 0,-2 1 0,-2 0 0,-3-1 0,-3 6 0,0 0 1409,-1-1-1409,1-4 0,-1 4 0,0 1 0,-1 0 0,1 0 0,0 2-11,1-2 1,0 2 0,1 0 0,-1 1 10,0-3 0,0 2 0,-1 0 0,2-1 0,0-1-584,0 5 1,1-1 0,0 0 583,0-1 0,0 0 0,0-1 0,0-2 0,1-1 0,0 1 0,0 3 0,-1 2 0,1-3-354,1-6 0,1-1 354,-1 5 0,-1 2 0,2 0-69,1 0 1,1-1 0,0 2 68,-1-4 0,0 1 0,1 0 0,-1 1 0,1 1 0,0 1 0,0 0 0,0 0 0,-1-3 0,0 1 0,0-1 0,1-2 0,-1 8 0,1-1 0,-1-5 0,0 0 0,0 0 0,-1 3 0,1-1 0,0-4 0,1 1 174,-2-2 1,0 1 0,-1-4-175,-4 8 0,-1 0 808,-2-12 0,-3-4-808,0-5 0,-3-2 0,-2 1 0,-3 1 0,-2-1 0,0-1 0,-1-1 0,-1-1 0,2 0-269,-3 1 1,2-2 0,-2 1 268,3 0 0,-2 1 0,0-1 0,-1 0 0,0-1 0,1 0 0,0-1 0,0 0 0,0-1 0,1 2-431,-2 0 0,1 1 1,-1-1-1,-2 0 431,5 0 0,-2-1 0,0-1 0,-1 1 0,-1-1 0,1 1 0,2 0 0,-2 0 0,2 0 0,0 0 0,-1 0 0,0 0 0,-1 1-155,3-1 0,-2 0 0,0 0 1,0 0-1,-1 0 0,0 1 0,0-1 1,0 0 154,-2 0 0,-1-1 0,0 1 0,-1 0 0,1 0 0,1-1 0,0 1 0,2 0 0,0 0 0,1 0 0,1 0 0,1 1 0,-1-1 0,-1 0 0,1 1 0,-1-1 0,0 0 0,0 1 0,1-1 0,0 1 0,1 0-131,-2 0 1,2 0-1,1 0 1,-1 1-1,-2-1 131,0 0 0,-1 1 0,0-1 0,-1 1 0,0-1 0,0 1 0,2 0 0,-1 0 0,0 0 0,1 0 0,0 0 0,2 0 0,-4 0 0,3 0 0,-1 0 0,1 0 0,0 1 0,-1 0 0,2-1 0,4 1 0,4-1 0,0 1 174,-4 0 1,-2 0 0,2 0-175,-6-1 820,-1 1 1,-1 1-821,3-2 0,1 1 0,3 1 0,0-1 714,-9-1 0,3 0-714,8 0 0,-1 1 0,-1-2 709,2-3 1,0-1-710,-6-2 0,1-1 0,4-1 0,0-1-72,-5-2 1,2 0 71,5-3 0,-1 2 0,3-1 0,5-5 70,2 0 0,3-3-70,13-4 0,3-1 0,-6 6 0,1-2-136,3 5 0,1-2 0,1 0 1,-1 3-1,0-4 0,1 1 0,-1 1 1,0-1-1,0 1 0</inkml:trace>
  <inkml:trace contextRef="#ctx0" brushRef="#br0" timeOffset="4098">10845 2690 11221,'11'-7'0,"-3"3"0,2-3 0,-3 7 0,3-4 0,-2 4 0,9 0 0,-9-3 0,6 3 0,-7-3 0</inkml:trace>
  <inkml:trace contextRef="#ctx0" brushRef="#br0" timeOffset="4532">11108 2690 11221,'4'-8'0,"8"-2"0,-9 7 0,13-1 0,-12 1 0,16-1 0,-7 3 0,4-5 0,-7 2 0</inkml:trace>
  <inkml:trace contextRef="#ctx0" brushRef="#br0" timeOffset="4914">11378 2647 11221,'-8'0'0,"2"-3"0,15-1 0,-4 0 0,18-2 0,2 2 0,-8 2 0,0 0 0,9-1 0,-7 3 0,-12 0 0</inkml:trace>
  <inkml:trace contextRef="#ctx0" brushRef="#br0" timeOffset="5349">11662 2612 11221,'11'-4'0,"8"1"-1639,-5 1 1,1 1-746,9 0 3088,1 0 1,-1-1-705,-9 0 0,-2 0 430,5 2 0,0 0-430,-1-3 0,-1-1 0,-1 2 0,-1 0 0,10-2 0,-8 1 0,0 0 0,0-1 0,2 0 3276,-5 1-3160,-3 3-116,-5 0 0,5-3 0,-6 2 0,3-2 0</inkml:trace>
  <inkml:trace contextRef="#ctx0" brushRef="#br0" timeOffset="7166">10831 2527 11221,'-8'-8'0,"-1"-2"0,5 6 0,0 0 0,-2 1 0,5 3 0,-5 0 0,5 0 0,-2 0 0,-1 0 0,4 3 0,-3 4 0,3 11 0,3 7 0,-2-9 0,2 0 0,2 2 0,0 0 0,-1-1 0,0 1 0,0 2 0,-1-1 0,-2-1 0,-2 0 0,1 0 0,-1 0 0,-2 7 0,3-4 0,10-11 0,8-2 0,-2-6 0,3-1-1639,4-1 1,1 0 1580,-5 0 1,0 0 57,8 0 0,-2 0-7,-3 0 7,-3 0 0,3 0 0,-1 0 0,-1 0 0,0 0 0,5 0 0,0 0 0,3 0 0,0 0-84,-9 0 0,0 0 0,1 0 84,2 0 0,0 0 0,1 0 0,1-1 0,0 0 0,-2 0 0,-1 0 0,-2 1 0,2-3 0,-2 0 0,-6 2 1632,3-2 0,1-1-1632,9 0 10,-3 0-10,-5 3 0,0-1 377,8-1-377,-7 0 0,1-1 0,0-1 0,0-1 0,-2-1 0,-1 0 0,-1 0 0,0 0 0,-2-1 0,0 2 0,0 0 0,0 0 0,2-1 0,0 1 0,-1 2 0,-1 0 0,11-6 0,-7 6 0,-2-2 0,-4 2 0,5-7 0,-3 4 0,0-4 0,1 1 0,-1 5 0,-3-4 0,-4 5 0,-4-3 0,-3 0 0,0 3 0,0-2 0,0 2 0,-6-4 0,4 4 0,-7-2 0,5 5 0,-13-8 0,8 7 0,-14-10 0,14 7 0,-10-8 0,13 8 0,-13-8 0,17 9 0,-14-10 0,9 0 0,-11-1 0,0-2-3277,0 5 3162,4 5 115,0 4 0,-6 3 0,4 0 0,-1 0 0,-10 0 0,5 0 0,-3 0 0,1 0 0,1 2 0,0-1-78,3 0 1,-3 0-1,1 0 1,0 0 77,-1 1 0,0-1 0,2 1 0,-2-1 0,0 1 0,1-1 0,-1 0 0,3 0 0,-4 0 0,6-1 0,-4 2 0,0-1 0,3-1 0,0 0 0,-1 0 958,-5 0 0,-2 0 1,0 0-959,5 0 0,0 0 0,0 0 0,2 0 0,-1 0 0,2 0 0,0 0 0,-2 0 0,0 0 0,4 0 0,-4 0 0,2-1 0,-2 2-1559,1 0 0,2 1 1559,-8-1 0,5 2 0,3 0-437,9-2 437,-4 2 0,-4 0 0,5 1 227,-6 6-227,11-2 0,4 2 0,3-2 0</inkml:trace>
  <inkml:trace contextRef="#ctx0" brushRef="#br0" timeOffset="8181">12314 2633 11221,'-15'0'0,"-1"0"0,8-3 0,-6 2 0,10-2 0,-6 3 0,6 0 0,0 0 0,1 0 0,3 0 0,6 0-3277,9 0 3162,-3-3 115,4 2 0,1 1 0,-2-2 0,0 1 0,3 0 0,1 2 0,-2-1 0,-3 0 0,-6 0 0,-22 3 0,-2-3 0,-1 1 0,1 1 0,1-1 0,-4-2 0,2-1 0,4 1 3276,-7-2-3160,16 0-116,-3 2 0,7-2 0,0 3 0,16 0 0,-6 0 0,6 0 0,2 0 0,4 0 0,4 3 0,-9 1 0,-7 3 0</inkml:trace>
  <inkml:trace contextRef="#ctx0" brushRef="#br0" timeOffset="8732">12606 2633 11221,'-12'0'0,"5"0"0,4-3 0,19 2 0,7-5 0,4 5 0,-6-1 0,0 1 0,-3 1 0,2-2 0,0 1 0,-7 0 0,7-2 0,-26 3 0,-18 0 0,4 0 0,-1 0 0,0 0 0,1 0 0,3 0 0,3 0 0,1 0 0,9 0 0,1 0 0,15 0 0,-6 0 0,10 1 0,1 1 0,0-1 0,11 5 0,-11-2 0</inkml:trace>
  <inkml:trace contextRef="#ctx0" brushRef="#br0" timeOffset="9249">13010 2626 11221,'-1'-4'0,"14"1"0,1 1 0,1 1 0,13 0 0,-9-2 0,-2 0 0,-1 2 0,-5-2 0,-9 3 0,-24 3 0,-5-2 0,12 0 0,0 1 0,-9-2 0,17 0 0,4 0 0,12 0 0,6 0 0,4 0 0,-2 0 0,-1 0 0,8 0 0,1 0 0,-8 0 0,-10 0 0,0 0 0</inkml:trace>
  <inkml:trace contextRef="#ctx0" brushRef="#br0" timeOffset="10083">10838 3059 11221,'-8'-3'0,"2"-1"0,9 0 0,-2 1 0,12 0 0,-8 2 0,15-6 0,-8 7 0,8-4 0,-5 4 0,0 0 0,-18 0 0,-2 0 0,-16 0 0,6 0 0,-2 0 0,9 0 0,2 0 0,15 0 0,6 0 0,1 0 0,2 0 0,-1 0 0,-2 0 0,0 0 0,0 0 0</inkml:trace>
  <inkml:trace contextRef="#ctx0" brushRef="#br0" timeOffset="10551">11264 3002 11221,'-15'0'0,"1"3"0,11-2 0,-1 2 0,17 0 0,12-2 0,0 2 0,-1-2 0,1-2 0,0-2 0,-9 3 0,-1-1 0,-1-2 0,-28 3 0,-7 0 0,2 0 0,-8 0 0,1 0 0,17 3 0,13-2 0,16 2-820,5-3 1,-5 0 0,-5 0 0</inkml:trace>
  <inkml:trace contextRef="#ctx0" brushRef="#br0" timeOffset="11015">11704 3016 11221,'20'-3'0,"6"-1"0,-8 1 0,0-1 0,-3 2 0,-1 0 0,4-1 0,-18 3 0,-18 0 0,-1 0 0,1 3 0,11-2 0,24 2 0,2-3 0,7-3 0,-6-1 0,-6-3 0</inkml:trace>
  <inkml:trace contextRef="#ctx0" brushRef="#br0" timeOffset="11465">12229 2974 11221,'-8'0'0,"11"0"0,16 0 0,-3 0 0,3 0 0,2-2 0,1 1 0,-1 0 0,-2 1 0,-2-4 0,-5 1 0,-8 3 0,-16-3 0,-10 6 0,7-3 0,9 7 0,10-6 0,3 2 0</inkml:trace>
  <inkml:trace contextRef="#ctx0" brushRef="#br0" timeOffset="21200">10910 2562 11221,'0'-8'0,"-7"-8"0,6 14-3277,-9-11 893,6 10 2384,0-5 1409,1 5-1409,0-7 860,-1 8-860,-3-7 0,-7 14 0,6-3 0,-12 18 0,14-3 0,0 1 0,-1-4 0,0 1 0,3 5 0,0 2 0,2-2 0,-2 7 0,3-9 0,1 3 0,1-1 1638,1-1 0,3 0-1580,2 4 0,3 0-58,1-4 0,0-2 0,3-2 0,1-3 0,2-2 0,1-1 0,5 2 0,-5-7 0,0-2 0,0-3 0,0-1 0,8-2 0,1 1-821,-6 0 0,0 0 1,-1 1 820,2-2 0,0 1 0,6-1 0,0 1-835,-4 3 0,-1 0 835,-3-2 0,0 0-51,2 2 0,2 1 0,-2-2 51,3-2 0,-1 0 0,-1 1 0,2-1 0,-1 0 0,0-1 0,0-2 0,-1 2 0,-2 1 0,-1 0 0,0 1 0,7-2 0,-2 2 0,-1 0 0,-2 1 0,-2-2 0,0-2 0,-2 1 0,-1-2 0,4-5 0,-1-2 0,-1 0 0,-1 0 0,-3 1 0,0 1 0,2-3 0,-1 2 1886,-7 3-1886,11-4 0,-10-4 0,-2 8 0,-2-14 0,-2 14 0,0-14 0,0 11 0,2-15 0,-5 11 1071,2 1 1,0 0-1072,-8-4 0,3-3 0,-18 6 0,11 8 128,-7 0 0,-3 2-128,2 4 0,0 0 0,-1-2 0,1 1 0,0 2 0,1-1 0,2-2 0</inkml:trace>
  <inkml:trace contextRef="#ctx0" brushRef="#br0" timeOffset="25485">12293 3045 11221,'7'-15'0,"-3"4"0,-1 2 0,-3 4 0,0-2 0,0 1 0,0-1 0,0-1 0,0 1 0,0 0 0,0 7 0,0 6 0,-3 12 0,-1 2 0,1-5 0,-1 0 0,-3-3 0,3 8 0,1-9 0,0-3 0,2 1 0,-2-8 0,3 2 0,0 1 0,0-4 0,0 4 0,0-17 0,6-9 0,-4 4 0,1 0 0,0 1 0,1 1 0,-1-6 0,-3 19 0,-6 20 0,3-2 0,1 0 0,-3-2 0,0 0 0,-3 14 0</inkml:trace>
  <inkml:trace contextRef="#ctx0" brushRef="#br0" timeOffset="26266">13003 2342 11221,'0'-17'0,"6"-5"0,5 4 0,7 3 0,0 19 0,-12 7 0,-4 5 0,-7 4 0,-3 1 0,0 5 0,-2-1 0,-1-8 0,1-1 0,1 10 0,15-18 0,11-1-3277,9-7 3162,0-1 115,-9-3 0,-1-2 0,7-5 0,-1-3 0,-5-4 0</inkml:trace>
  <inkml:trace contextRef="#ctx0" brushRef="#br0" timeOffset="27731">11221 3144 11221,'0'-22'0,"3"1"0,1 10 0,3 4 0,7 4 0,-5 3 0,10 3 0,0 8 0,-1 0 0,-3 10 0,-9-6 0,-6 2 0,0-9 0,0 2 0,13-3 0,-1 4 0,6 6 0,-11 4 0,-11-8 0,-5 0 0,-2-2 0,-1 0 0,-2-2 0,-1-1 0,-9-1 0,9-4 0,5-3 0,3 0 0</inkml:trace>
  <inkml:trace contextRef="#ctx0" brushRef="#br0" timeOffset="30432">12222 2541 11221,'-7'-7'0,"3"3"0,1-3 0,6 4 0,-2-1 0,5-3 0,-5 3 0,2 0 0,-3-2 0,0 5 0,0-2 0,0 9 0,-3-4 0,-1 11 0,-3-12 0,-4 15 0,7-10 0,-9 10 0,8-5 0,-5 3 0,6 0 0,1 4 0,3 9 0,0-9 0,2 0 0,-1-1 0,0-7 0,1 7 0,-1-1 0,-1-6 0,0 4 0,0 1 0,0 1 0,0 2 0,3-1 0,1-9 0,6 5 0,-2-8 0,2 1 0</inkml:trace>
  <inkml:trace contextRef="#ctx0" brushRef="#br0" timeOffset="31167">12186 2924 11221,'0'-11'0,"0"4"0,0 4 0,4 0 0,-1 2 0,8-2 0,0 3 0,6 0 0,8 9 0,-9-7-1639,1 8 1,-1-1 1523,-3-6 115,3 5 0,1 3 0,3 1 0,1 3-2269,-7 7 2269,-11-12-1077,1 16 1077,-4-17 1245,0 17-1245,-4-16 0,0 4 0,-2 1 0,-3-5 0,-2 6 0,-3 1 0,1-6 0,-1 0 0,-1 5 0,1 1 589,2-4 1,2-1-590,-2 2 0,11-4 0,-2-6 0</inkml:trace>
  <inkml:trace contextRef="#ctx0" brushRef="#br0" timeOffset="35092">1082 2150 10577,'3'-11'0,"1"-5"0,0 4 0,2-5 0,-2 3 0</inkml:trace>
  <inkml:trace contextRef="#ctx0" brushRef="#br0" timeOffset="35365">1146 1866 11221,'11'-22'0,"2"2"0,-12 13 0,-11 6 0,4 2 0,-13 9 0,-1 3 0,4 1-1093,-2 2 1,-6 5 0,5-3 750,8-5 1,1 2 341,-5 3 0,-3 4 0,0 0 0,4-2 0,4-3 0,0 2 0,-1 3 0,-3 4 0,0 1 0,4-1-512,5 1 1,2-1 0,0 1 511,-3 0 0,-1 0 0,5 1 0,5-2 0,3 2 0,2-2 0,1-4-228,0-3 0,4-2 228,1 2 0,5 1 0,0 0 0,-2-4 0,0-2 0,1-1 0,2 0 0,4 3 0,-1 0 0,-4-2-367,-4-3 0,-1 0 367,7 6 0,3 2 0,-4-2 0,-9-7 0,-1 1 0,7 6 0,0 0 0</inkml:trace>
  <inkml:trace contextRef="#ctx0" brushRef="#br0" timeOffset="36549">11704 1689 11221,'14'0'0,"4"10"0,-1 2 0,-1 3 0,-6-4 0,-1 0-474,7 7 1,2 2 0,-4 1 473,-5 3 0,-2 0 0,1-7 0,1 1 0,-3 0 0,-4 9 0,-4 3 0,-1-5 0,0-7 0,-3 1 0,-2-2 0,-3 3 0,-2 1 0,-2 0 0,1-3 0,-4 2 0,-2-2 0,-1-1 0,1 1-298,0 1 0,0 1 0,-1 0 0,1-1 0,-1-2 0,0 0 0,1-1 0,2-2 1,0 2-1,0-1 0</inkml:trace>
  <inkml:trace contextRef="#ctx0" brushRef="#br0" timeOffset="39354">10647 2576 11221,'7'-7'0,"0"-3"0,0-1 0</inkml:trace>
  <inkml:trace contextRef="#ctx0" brushRef="#br0" timeOffset="39750">10682 2491 11221,'7'-20'0,"0"-1"0,-2 2 0,2 0 0,1-5 0,1-1 0,-2 8 0,0 1 0,-1 1 0,-1 3 0,-1 4 0,-14 28 0,-2 3 0,-1 4 0,3-8 0,0 1 0,0 2 0,0 0-298,2-1 0,1 1 0,0 1 0,1 0 0,0 0 298,1 4 0,0 0 0,1 1 0,0 0 0,1 1-269,1-6 0,1 1 0,0 0 0,0 0 1,1 0-1,-1 1 269,1-1 0,0 1 0,0-1 0,0 1 0,-1 0 0,1 0 0,-1-1 0,-1 2 0,1-1 0,-1 0 0,-1 1 0,0-1 0,0 0 0,-1 0 0,-1 1 0,0-1 0,0 1 0,0-1 0,0 0 0,0 0 0,0-1 0,0 0 0,-1 0 0,1 0 0,1-1-127,-2 1 0,1-1 0,0 1 1,0-1-1,1-1 127,1 7 0,1-1 0,1-1 0,0-2 0,-1-3 0,1-1 0,2-1 0,1 0 0,2 1 0,-1-4 0,2 5 0,0-7 0,0 0 0</inkml:trace>
  <inkml:trace contextRef="#ctx0" brushRef="#br0" timeOffset="40414">10774 2193 11221,'24'-1'0,"0"0"0,0 0 0,0 0 0,0 1 0,2-1 0,0 1 0,0 0 0,0 1 0,1 0 0,-1 0 0,1 1 0,-1-1 0,0 1-656,-2 0 1,0-1-1,0 0 1,0 1 0,0 0 533,0 0 1,0 1 0,0 0 0,-1 0 0,-2-1 121,1 1 0,-2 0 0,3-1 0,2 0 0,3 1 0,1-1 0,0 0 0,-3 0-482,1 0 1,-2 0 0,3 1 481,-4-2 0,3 0 0,2 0 0,0 1 0,-2-1 0,-3 0 0,5 0 0,-3 1 0,3-1 0,-6-1 0,2 1 0,3-1 0,0 1 0,0-1 0,-2 1 0,-4-1 0,7 0 0,-4 0 0,4 0 0,-6 0 0,2 0 0,1 0 0,2 0 0,0 0 0,0 0 0,-2 0-161,3 0 0,0 0 0,0 0 0,-1 0 1,0 0-1,-1 0 161,1 0 0,0 0 0,-1 0 0,0 0 0,3 0 0,-6 0 0,1 0 0,1 0 0,1 0 0,-1 0 0,1 0 0,-2 0 0,0 0-218,1 0 0,0 1 0,-2 0 0,1-1 0,-1 1 0,0-1 218,4 0 0,-2 1 0,1-1 0,0 0 0,2 0-57,-4 0 0,2 1 0,1-1 0,0 1 0,-2-1 0,-1 1 0,-4-1 57,3 0 0,-3 0 0,2 0-5,1 0 0,4 0 1,1 0-1,-2 0 1,-3 0 4,-3 0 0,-2 0 0,2 0 132,1 0 1,1 0 0,2 0 0,-1 0 0,-1 0-133,-1-1 0,-2 0 0,1 0 0,2 1 0,2 0 0,3 0 0,1 1 0,-1 0 0,0-1 0,1 1 0,-1 0 0,-3 0 0</inkml:trace>
  <inkml:trace contextRef="#ctx0" brushRef="#br0" timeOffset="40916">14004 3281 11221,'-7'23'-1143,"-2"-2"0,2 0 1143,1-1 0,0 4 0,0 0 0,0-3 0,0 0 0,0 1 0,2-1 0,1 4 0,0 0 0,0-4 0,1-1 0,0-1 0,1 7 0,0 2 0,0-3 0,1-7 0,0 0 0,0 5 0,0 2 0,0 1 0,-1 1 0,0 1 0,0-1 0,0-5 0,0-1 0,-1 0 0,0 1 0,-1 1 0,1-1 0,-1-3 0,-1-3 0,0-1 0,-4 11 0,-1-1 192,-3-1-192,2-1 0,0 0 0,-5-2 0,2 2 0,-4 0 0,-2-8 0,-3-2 0,-2 0 0,5-3 0,-2 0 0,0-1 0,-1 0-359,0-1 1,-1 1 0,-1-2 0,-1-1 358,0-1 0,-2-1 0,0-1 0,-1 0 0,-1-1 0,4 0 0,-1-1 0,0 0 0,0 0 0,-1 0 0,1 0 0,1 0-371,0 0 0,0 0 1,1 1-1,0-1 1,-1 0-1,-2 0 371,2 0 0,-1-1 0,-2 0 0,-1 1 0,0-1 0,1 0 0,1 0 0,2 1 0,3-1-125,-6 1 1,5 0-1,0 0 1,-4-1 124,3 1 0,-3-1 0,-2 0 0,-1 1 0,0-1 0,0 1 0,1-1 0,1 1-200,0 1 0,0-1 0,2 1 1,0 0-1,-1 0 0,0-1 200,2 1 0,0-1 0,0 0 0,0 0 0,0 0 0,0 0 0,0 0-29,-3 1 1,-1 1 0,0-1 0,1 0 0,3 1 0,1-1 0,-1 0 0,2 1 0,0 0 0,0-1 0,0 1 0,0-1 0,0 1 0</inkml:trace>
  <inkml:trace contextRef="#ctx0" brushRef="#br0" timeOffset="60535">12726 4840 11221,'-7'-10'0,"-3"5"0,5-1 0,-8 3 0,12-1 0,-9 0 0,10 1 0,-4 0 0,8 2 0,9-2 0,-4 3 0,10 0 0,1 0 0,-1 0-620,0-1 0,4 0 0,-3 0 620,8 0 0,-10 0 0,3 0 0,-1 0 0,-3 1 0,0 0 0,0 0 0,-1 0 0,4 0 0,-20-4 0,-8 4 0,-7-4 0,-3 1 0,-1 2-826,0 1 1,-4-1 0,4-1 825,-6-1 0,5 3 0,-4 0 0,3-1 1310,-2-2-1310,-1 3 0,-1 0 0,2 0 0,1 0 0,9 0 0,13 0 0,13 3 0,-4-2 0,7 1 0,4-1 0,7 0 0,-1-2 1135,-5 1 0,0 0-1135,3 0 0,3 0 0,-3 0 0,-2 2 0,-2-1 0,1 0 0,-1-1 0,1 3 0,-10 1 0,-15-4 0,1 4 0,-14-3 0,-5-2 0,-1 1 0,4 0 0,-3 0 0,1 0 0,-2 0 0,0 0 0,1 0 0,-1 0 0,3 0 0,4 0 0,8 0 756,-1 0-756,8 0 0,11 0 0,-4 0 0,12 0 0,2 0 0,-1 0 0,8-1 0,-1 2 0,-4 2 0,-5-1 0,-1 0 0</inkml:trace>
  <inkml:trace contextRef="#ctx0" brushRef="#br0" timeOffset="62084">12726 4528 11221,'-15'0'0,"-1"0"0,-6 5 0,-2 2 0,3 0 0,1 4-1093,-1 1 1,-4 4 0,6-1-721,5 6 1813,2 0 0,-1 6 0,2 0 242,5-6 1,1 1 0,0 1-243,0 0 0,-1 2 0,1 1 0,3-1 0,1 0 0,2 0 0,1 0 0,2-2-330,4 4 1,2-1-1,1-2 330,-2-3 0,1-2 0,3-1 0,1-3 0,3 0 0,1-2 0,-2-1-302,4 1 0,1-1 302,0 0 0,3 0 0,0-1 454,-1-2 0,2-1 0,-1-1-454,2-3 0,1-1 0,1-2 0,-4-1 0,2-2 0,-1-2 0,-1 1 0,-1 0 0,-2-1 0,-1-3 0,-1-2 0,0-2 0,-1-1 0,-2-3-99,-3-2 0,-2-1 1,-1-2-1,0 0 99,3-2 0,-1 0 0,0 0 0,0 0 0,-2 0 0,-1 1 0,0-1 0,-2 0 0,0-4 0,-2 0 0,0 1 0,-2 3 0,-1 2 0,-3 0 0,-4-4 0,-2-4 0,-2-1 0,-3 5 0,-5 5 0,-2 4 0,-1-2 0,6 1 0,0-2 0,-2 1 0,-1 2 0,-4 4 0,-2 2 0,-1 2 0,0 0 0,1 2 0,-5-1 0,1 3 0,0-1 0,4 0 0,1 0 0,-1 1 0,-1 1 0,-3 1 0,-1 2 0,1 1 0,5-1 0,6-1 0,1 1 0,-6 3 0,-1 0 0,3 1 0,1 3 0</inkml:trace>
  <inkml:trace contextRef="#ctx0" brushRef="#br0" timeOffset="64265">13024 5096 11221,'7'-15'0,"0"-2"0,0 6 0,-3 3 0,-7 5 0,-8 13 0,0 0 0,0 2-116,1-1 1,-2 0 115,0 3 0,-1 1 0,-2 0 0,-1-1 0,-1-1 0,0 1-186,-2 3 0,-1 0 1,0-1 185,1-1 0,1-2 0,1-1 0,1 0 0,1-3 0,-2 1 0</inkml:trace>
  <inkml:trace contextRef="#ctx0" brushRef="#br0" timeOffset="64465">12776 5138 11221,'17'7'0,"0"0"0,2 4 0,2 2 0,-4-2 0,2 0 0,-2 0-410,0 1 0,-1 1 1,-2-1-1,4 2 1,-3 0-1,-5-4 0,0 1 1</inkml:trace>
  <inkml:trace contextRef="#ctx0" brushRef="#br0" timeOffset="64750">13137 5309 11221,'4'-4'0,"-13"1"0,-13 15 0,-5-6-1042,6 7 1,2 1 1041,-2-5-1506,0 4 1,0 0 1505,2-4 0,-1 3 0,1-1 55,6-2 0,-10 4 0,12-6 0</inkml:trace>
  <inkml:trace contextRef="#ctx0" brushRef="#br0" timeOffset="64950">12847 5387 11221,'7'11'0,"0"-1"0,9 7 0,-3-8 0,1 3 0,2 2 0,2 1 0,-1-1 0,-2-4 0,-1 1 0,2 4 0,-2-1 0,-4-3 0</inkml:trace>
  <inkml:trace contextRef="#ctx0" brushRef="#br0" timeOffset="68465">1741 5018 11221,'-8'0'0,"2"-3"0,6 2 0,0-2 0,3 3 0,14 3 0,3-3 0,2 1 0,-5 0 0,3 1-744,6-2 1,3 0-1,-2 0 744,-6 0 0,0 0 0,-1 0 0,2 0 0,2 0 0,1 0 0,-1 0-531,4-1 0,0 1 1,0-1-1,0 0 1,0 1 530,-3-1 0,0 0 0,-1 0 0,1 0 0,3 1 0,-4-1 0,2 0 0,1 0 0,1 0 0,0 1 0,-1-1 0,-2 0 0,-3 0-382,4-1 1,-4 0 0,1 0 0,2 0 381,-1 1 0,2 0 0,2 1 0,1-1 0,1 0 0,-2 0 0,-2 0 0,-2 0-303,3 0 1,-4-1 0,0 0 0,4 0 302,-5 1 0,3 0 0,3 1 0,0-1 0,1 0 0,-1 1 0,0-1 0,-3 0 0,-2 0 0,5-1 0,-4 1 0,0-1 0,4 0 0,-4 1 0,1 0 0,3 0 0,1 0 0,1 1 0,-1-1 0,0 0 0,-3 1 0,-2-1-77,2 0 1,-3 0 0,0 1 0,0-1 0,3 0 76,-2 0 0,3 1 0,2-1 0,0 0 0,2 1 0,-2-1 0,0 0 0,-2 0 0,-3 1 0,2-1 0,-4 0 0,0 0 0,1 1 0,2-1 0,-1 0 0,3 0 0,1 0 0,2 1 0,0-1 0,-1 0 0,0 0 0,-3 0 0,-3 1-18,6-1 1,-4 0 0,0 0 0,4 0 17,-6 0 0,1 0 0,2 0 0,1 0 0,1 1 0,0-1 0,0 0 0,-1 1 0,0-1 0,-1 1 0,0 0 0,-1 0 0,1 0 0,-1 0 0,1 0 0,0 0 0,1 0 0,-2-1 0,1 1 0,0 0 0,0-1 0,1 1 0,0 0 0,0-1 0,0 1 0,0 0 0,0-1-5,0 1 0,1 0 0,1-1 0,-1 1 0,0 0 0,0-1 1,-1 1-1,0 0 0,-1 0 0,-1-1 5,1 1 0,0 0 0,-2 0 0,0 0 0,-1 0 0,1 0 0,0 0 0,5-1 0,1 1 0,0-1 0,-1 0 0,-3 1 0,-3-1 182,-2 1 0,-3 0 0,1 0-182,6 0 0,2 0 0,1 0 0,-2 0 0,1 1 0,-2 0 0,0 1 0,-2-1 0,0 0 0,0 0 64,-2 1 0,-1-1 1,-2 0-1,10 2 1,-2-3-1</inkml:trace>
  <inkml:trace contextRef="#ctx0" brushRef="#br0" timeOffset="74451">2635 4925 11221,'20'2'0,"0"0"0,6-1 0,3-2 0,-7 1 0,3 0 0,0 0 0,-2 0-705,1-1 1,-1-1 0,1 1 704,1 1 0,2 0 0,0 0 0,-5 0 0,-2 0 0,0 0 0,1 0 0,5 0 0,-1 0 0,-3 0 0,0 1 0,0-2 0,0 1 0,4-1 0,0 0 0,-4 0 0,-1 1 0,0 0 0,5-2 0,3-1 0,-5 1 0,3 1 0,-1-2 0,-3 0 0,-9 2 651,5-2-651,-15 3 0,-20 4 0,-12 2 0,7-4 0,-2-1 0,-2 1-212,3 0 1,-1 1 0,-2 0 0,-1 0-1,1-1 212,-3 0 0,-1 0 0,-1-1 0,2 0 0,2 1 0,2-1 0,2 0 0,1 0 0,-2 0 0,-1-1 0,-2 1 0,0 0 0,2 0 0,4-1 0,3 0 0,0 0 0,-9 0 0,-4 0 0,5 0 0,1 0 0,1 0 0,1 0 0,9 0 0,-4 0 0,13 0 946,20 3-946,4-2 0,3-1 0,-4 1 0,3 1-369,2-2 1,5 0 0,0 0 0,-1 0 368,-5-1 0,-2 0 0,0 0 0,1 1 0,3-1 0,0 2 0,1-2 0,0 1 0,-1-1 0,1 0 0,0-1 0,-2 1 0,-3 0 0,4 0 0,-1 1 0,2-2 0,5 1 0,-1-1 0,-5 0 0,-5 2 0,0 0 0,7-2 0,3-1 0,-5 1 0,2 2 653,-2-2 0,-8 4-653,-24 5 0,6-3 0,-25 6 0,7-6 0</inkml:trace>
  <inkml:trace contextRef="#ctx0" brushRef="#br0" timeOffset="81449">5694 6103 11221,'0'12'0,"-3"10"0,2 5 0,-2-1 0,6-2 0,13-14 0,-2-7 0,2-2 0,-2 0 0,2-2-871,9-4 1,0-3 870,-11 1 0,0-2 0,4-1 0,3-1 0,-3 1 0,-2 0 0,0 1 0,4-2 0,1-1 0,-2 1 0,-4 3 0,-1 0 0,4-2 0,1-1 0,-3 2 0,6-4 0,-1 2 0,0-1 0,-3 4 0,-5 1 0,0 0 0,2 0 0</inkml:trace>
  <inkml:trace contextRef="#ctx0" brushRef="#br0" timeOffset="86732">4899 6728 11221,'0'-11'0,"0"1"0,0 6 0,0 1 0,0 0 0,-3 2 0,2-2 0,-2 6 0,3-2 0,3 18 0,4 4 0,-1-6 0,2 2 0,1-4 0,0-1 0,6 6 0,5-13 0,-11-3 0,14-14 0,-14 5 0,7-9 0,0-1 0,-5 0 0,1 2 0,3-2 0,-3 1 0,2-5 0,5 0 0,2-1 0,-5 5 0,1 1 0,-2 3 0,1 0 0,-1 0-242,3-4 0,-2 1 0,2 4 0,-2 0 0,2-4 0</inkml:trace>
  <inkml:trace contextRef="#ctx0" brushRef="#br0" timeOffset="88583">12215 2803 11221,'0'-8'0,"0"-1"-3277,9 5 893,-3-3 3486,17 0-1102,-14 3 0,6 2 0,-1 1 0,-3 1 0,3 0 0,1 0 0,-3 0 0,12 0 0,-12 0 0,1 0 0,-9-3 901,-4 2-901,-16-2 0,2 6 0,-10-1 0,-4 0 0,8 1 0,0 1 1526,-5-2 1,-1 0-1527,2 0 0,2-1 389,1-1-389,6 0 0,0 0 0,4 0 0,1 0 0,22 0 0,7 0 0,-1 0-698,2 0 0,4 0 1,-3 0 697,-6 0 0,0 0 0,5 0 0,1 0 0,6-3 0,-1-1 0</inkml:trace>
  <inkml:trace contextRef="#ctx0" brushRef="#br0" timeOffset="89133">12534 2832 11221,'-15'-3'0,"5"2"0,20-2 0,-1 0 0,6 2 0,3 1 0,1-5 0,2 0 0,5 3 0,2 0 0,-3-2 0,-2 0 0,-3 3 0,-8-1 0,-19 2 0,-6 0 0,-4 0 0,-6 0 0,-1 0 0,3 0 0,2 0 0,-6 0 0,22 3 0,21 1 0,1 0-547,-2-1 1,0 1 0,6 0 0,-9-1 0,0 1 0</inkml:trace>
  <inkml:trace contextRef="#ctx0" brushRef="#br0" timeOffset="89617">12974 2867 11221,'21'0'0,"0"0"0,-6 0 0,1 0 0,6-1 0,-1-1 0,0 1 0,-3 0 0,0-1 0,-5 2 0,7-3 0,-26 2 0,-8 0 0,-5-1 0,-7 2 0,-1 0 0,5 0 0,-1 0 0,2 0 0,-4 1 0,4 1 0,3 2 0,39 3 0,0-4 0,2-2 0,-3 1 0,-1-1 0,2-1 0,-2 0 0,-5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40:21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 2229 11221,'-2'-26'0,"-1"1"0,1 0 0,0 2 0,0 1 0,-1 4 0,-4-4 0,-5 7 0,1 1 0,3-1 0,-11-4 0,19 19 0,6 41 0,-2-17 0,0 0-153,0-4 1,1 1 0,0 1 152,2 5 0,0 2 0,0-3 0,1-4 0,0-2 0,-3-1 0,1 1 0,0 0 0,4 6 0,0-3 0,-4-3 0,2-4 0,0-3 0,-4-9 0</inkml:trace>
  <inkml:trace contextRef="#ctx0" brushRef="#br0" timeOffset="266">691 1980 11221,'10'-19'0,"-1"0"0,10 1 0,5 2 0,-2 5 0,3 1 0,0 2-189,-3 4 0,0 0 0,0 3 0,-1 3 189,2 5 0,-2 5 0,-5 3 0,-7 5 0,-6 4 0,-4 1 0,-5-4 0,-3 2 0,-3-1 0,0 0-328,-1 1 0,-1 1 0,-1-2 1,0-2-1,-1-1 0,-1-2 1,2-2-1,1 1 0,1 1 1</inkml:trace>
  <inkml:trace contextRef="#ctx0" brushRef="#br0" timeOffset="634">1167 2023 11221,'-15'2'0,"1"1"0,-5 3 0,5 8 0,2 5 0,5 4 0,2 0 0,-3-3 0,2 1 0,2-2 0,2 2 0,1-2 0,1-2 0,0 0 0,0 9 0,3-3 0,1-29 0,0-11 0,-7-10 0,-3 7 0,-2 1 0,-2 3 0,-2 3 0,-7-2 0,5 10 0,11 12 0,3 0 0</inkml:trace>
  <inkml:trace contextRef="#ctx0" brushRef="#br0" timeOffset="968">1209 2221 11221,'19'-17'0,"0"0"0,-3 0 0,-1 1 0,1-2 0,-4 0 0,-8-4 0,-22 18-1639,5 10 1,-1 3 1150,1 0 1,1 2 314,4 4 0,3 0 173,1-6 0,14 10 0,14-17-164,-6 4 164,-3-5 0,-1-2 0,-3 1 0,4-3 0,-1-1 0</inkml:trace>
  <inkml:trace contextRef="#ctx0" brushRef="#br0" timeOffset="1318">1521 2158 11221,'-8'0'0,"2"-4"0,9 1 0,1-2 0,6-1 0,5 2 0,1-4 0,2 0-469,4-2 0,-4-1 0,0-1 0,0-3 0</inkml:trace>
  <inkml:trace contextRef="#ctx0" brushRef="#br0" timeOffset="1835">1869 1788 11221,'-11'-11'0,"4"-2"0,4 12 0,3 1 0,3 17 0,0 6 0,1 5-833,0-2 1,1 2 0,0 1 832,0-4 0,1 1 0,-1-1 0,1-1 0,-1 2 0,0-2 0,0-1 0,3-3 0,0 0 0,-1-4 0,2 2 0,4 1 0,-6-6 0</inkml:trace>
  <inkml:trace contextRef="#ctx0" brushRef="#br0" timeOffset="2018">1798 2094 11221,'-1'-26'0,"2"12"0,19-5 0,-5 14 0,2 1 0,0-2 0,1-2 0,1 1-201,7 0 0,0-1 201,-1-2 0,-1 0 0,-8 2 0,-1 1 0,-2-2 0,-1 0 0</inkml:trace>
  <inkml:trace contextRef="#ctx0" brushRef="#br0" timeOffset="2333">2174 1859 11221,'0'-7'0,"-6"0"0,4 7 0,-13 13 0,9-7 0,-3 11 0,2 2 0,2-1-1639,0 6 1,0 1 663,5 1 975,-2-4 0,1-1 860,1-4-860,6 6 0,-1-19 0,5 2 0,-3-15 0,-6-6 0,-2-4 0,-8 5 0,-2 1 0,1 1 1638,-5-2 0,-2 2-1522,-6 2-116,0-3 0,0 13 0,18 7 0,2 10 0,4-4 0,8 7 0,-1-9 0</inkml:trace>
  <inkml:trace contextRef="#ctx0" brushRef="#br0" timeOffset="2851">2358 1959 11221,'8'-17'0,"-4"8"0,-7-11 0,-2 15 0,-15-1 0,-5 18-1639,10 0 1,0 2 1580,1-3 1,2 2-246,4 7 1,3 0 302,2-7 0,3 7 0,19-16 0,-11-4 0,9-6 0,1-5 0,-6-4 0,-1-2 0,2 1 0,0 0 1546,-3 0 1,-2 2-1547,-2 7 0,-6 7 904,-3 17-904,-1-5 0,0 15 0,1-11 0,6 8 0,10-12 0,9-12 0,-2-2 0,-4-11 0,-3-3 0,-3 2 0,0-4 0,-1-1 0,-4-4 0,2 1 0,-7 9 0,0 16 0,0 18 0,0-4 0,0 1 0,3 0 0,7 2 0,-1 1 0,4-11 0,-6-6 0,-3-11 0,-1 0 0</inkml:trace>
  <inkml:trace contextRef="#ctx0" brushRef="#br0" timeOffset="3000">2508 1831 11221,'-4'-8'0,"1"2"0,6 6 0,1 0 0</inkml:trace>
  <inkml:trace contextRef="#ctx0" brushRef="#br0" timeOffset="4050">2621 1859 11221,'15'4'0,"2"6"0,-12 1 0,1-2 0,-6 9 0,0-12 0,0 11 0,0-13 0,-3 6 0,2-9 0,-2-8 0,3 2 0,6-21 0,-1 12 0,3-1 0,0 0 0,-2-1 0,13-4 0,-4 6 0,10 6 0,-6 5 0,1 13 0,-16-1 0,2 4 0,-2 3 0,-3 4 0,2 3 0,-3-4 0,0-18 0,6-1 0,5-17 0,1 3 0,-2 1 0,0 0 0,-5 4 0,14-10 0,-16 10 0,12-4 0,-13 9 0,11-3 0,-9 7 0,10 3 0,-3 11 0,0-1 0,5 6 0,-7-14 0,14 1 0,-14-9 0,6-3 0,-1-1 0,-3-3 0,3-4 0,1-1 0,-6 2 0,3-1 0,-1-2 0,-6 1 0,-2 1 0,8-6 0,-12 4 0,-1 3 0,0 7 0,-14-3 0,8 12 0,-10 7 0,6 6 0,1 2 0,1 8 0,1-6 0,5-3 0,11-6 0,1-4 0,11-14 0,0-7 0,3-2 0,-4-1 0,-14 25 0,-1 11 0,-1 7 0,0 7 0,-2 2 0,-1 0 0,-1-3 0,-1-4 0,-1-8 0,-11 1 0,0-1-79,10 0 0,2 7 0,1 5 0,1 2 0,0 0 0,-1-3 0,-1-4 0,-1-8 0,-2-10 79,-14-17 0,2-11-13,11 6 1,4-1-1,10-7 1,0 8-1,1-1 1</inkml:trace>
  <inkml:trace contextRef="#ctx0" brushRef="#br0" timeOffset="5366">712 2647 11221,'18'-5'0,"0"0"0,8 0 0,-6-1 0,-1 0-778,3 1 778,1-1 0,6-1 0,0 0-1093,-2 1 1,-1 0 0,1-1 966,-5 2 0,-1 0 0,2-1 0,1 0 126,0 1 0,2-1 0,2 0 0,0-1 0,-1 1 0,-1 0-256,1-1 0,0 0 0,-2 1 1,1-1-1,1 0 256,-3 1 0,0 0 0,0 0 0,0 0 0,2 0 0,0-1-146,-3 1 0,2-1 0,0 0 0,0-1 0,1 1 0,0-1 0,0 0 0,-1 1 0,-1-1 146,4 0 0,-2 0 0,0 0 0,0 0 0,0 0 0,1-1 0,1 1-94,-4 1 0,1 0 0,0-1 0,1 1 0,0-1 0,1 1 0,-1-1 0,-1 1 0,0 0 0,-2 0 94,4 0 0,-1-1 0,-1 1 0,0 0 0,-1 0 0,1 0 0,1 1 0,0-1 0,2 0 0,0 1 0,0 0 0,-1 0 0,-3 0 0,-2 1 199,5-1 0,-5 1 0,4-1-199,-4 1 0,3-1 0,2-1 0,0 1 0,1-1 0,-2 1 0,-1 0 0,2 0 0,-3 1 0,1 0 0,-1-1 0,2 0 0,-1 0 0,2 0 0,0-1 0,0 0 0,-2 1 0,0 0 0,2 0 0,-1 1 0,-1-1 0,0 1 0,-1-2 0,1 0 0,-2 0 0,-4 2 0,-4 2 0,-1-1 160,9-2 0,3-3 1,-4 2-161,1 2 0,-4-3 0,-1-1 0,0-2 0</inkml:trace>
  <inkml:trace contextRef="#ctx0" brushRef="#br0" timeOffset="11167">1259 3641 11221,'-4'-11'0,"1"4"0,3 7 0,0 7-3277,0 1 2302,0 2 1835,0 3-860,0-4 0,0 5 0,0 1 0,0-1 0,0 6 0,0 0 0,0-3 0,1 3 0,1-1 0,-1 2 0,1-1 0,2 0 0,-2-1 0,0-1 0,0-3 0,0 0 0,1 4 0,0-1 0,-5-3 0,-2 3 0,-7-8 0</inkml:trace>
  <inkml:trace contextRef="#ctx0" brushRef="#br0" timeOffset="12469">1259 3662 11221,'-3'-11'0,"2"1"0,-2 0 0,9 2 0,-1-3 0,17 5 0,-8 2 0,10-3 0,1 5 0,5 0 0,-5-1 0,2 0 0,2-1-656,-4 1 1,2 0-1,1 0 1,0 1 0,0-1 632,-3 0 0,-1 0 0,0 0 0,1 0 0,2 0 23,-2 0 0,1 0 0,2 0 0,1-1 0,-1 1 0,0 0 0,-2 0 0,-3 1-529,5-1 1,-4 1 0,1 0 0,3 0 528,-4 0 0,4 0 0,1-1 0,2 1 0,-1 0 0,-1 0 0,-2 0 0,-4 1-523,7-1 0,-4 1 0,3 0 523,-6 0 0,4 0 0,2 0 0,0 0 0,0 0 0,-2 0 0,-3 0-263,0-1 1,-3 0 0,0 0 0,3 1 262,1 0 0,3-1 0,2 1 0,1 0 0,-1 0 0,-1 0 0,-5 1 55,0-2 0,-4 1 0,0 1 0,3-1-55,0 0 0,4 0 0,2 1 0,0-1 0,0 1 0,-2 0 0,-3-1 0,-1 1 0,-3 0 0,0 0 0,4 0 0,0 0 0,4 0 0,1 0 0,2 0 0,-1 0 0,-1 0 0,-2 0 0,1 1 0,-2 1 0,-1-1 0,0 0 0,1 1 0,-2-2 0,0 1 0,1-1 0,0 1 0,-1 0 0,1 0 0,3 2 0,1 1 0,-1-1 0,-1 1 0,-4-1 0,-1 0 0,-3 0 0,2 0 0,2 0 0,3 0 0,1 1 0,0-1 0,-1 0-16,-3 0 1,0-1 0,0 0-1,-1 0 1,0 0 15,3 0 0,-1 0 0,0 0 0,1 0 0,-2 0 0,1-1 0,1 1 0,0 0 0,-1-1 0,-2 1 147,1-1 0,-1 0 1,-1 0-1,1 0-147,6 0 0,1 0 0,0 0 0,-2 0 0,-1 0 0,-2 0 0,0 0 0,1 0 0,0 0 0,-3 0 705,-1 1 1,-2 0-706,10 1 0,-2 1 756,-8-2 0,-2 0-756,4 4 2859,-8-5-2859,-6 5 1609,-3 1-1609,0-2 0,-4 8 0,-4-8 0,-3 17 0,-1 4 0,3-9 0,0 0 0,3-3 0,0 0 0,0 2 0,1-2 0,1-1 0,-1 5 0,2 0 0,5 2 0,-6-6 0,2 1 0,14 8 0,-14-11 0,14 8 0,-12-12 0,7 9 0,-7-9 0,2 2 0,-9-3 0,3-3 0,-17 3 0,1-6 0,-8 1 0,-4 2 0,1-2 0,0 0-201,8 0 1,0 0 0,-2 1 200,-2-1 0,-4 1 0,2 0 0,2-1-773,2 0 1,-1 1 772,-1-1 0,-5 1 0,0-1 0,5 0 0,3-1 0,-1-1 0,0 1 0,-3 0 0,-1-1 0,0 1-671,-2-1 1,0 0 0,-1 0 0,2 0 670,2 0 0,1 0 0,0 0 0,-3 0 0,4 0 0,-3 0 0,0 0 0,-1 0 0,0 0 0,1 0 0,2 0-449,-7 0 1,3 0 0,1 0 0,-2 0 448,3 1 0,0-1 0,0 1 0,-1 0 0,0-1-210,-1 0 0,-2 0 1,1 0-1,1 0 1,4 1 209,1 0 0,3 0 0,-4 0-67,1-1 0,-5 0 0,-1 0 1,-1 0-1,1 0 0,2 0 67,-3 0 0,1 0 0,1 0 0,-1 0 0,3 0 0,0 0 0,-1 0 0,0 0 0,-1 0 0,1 0 0,-1 0 0,-1 0 0,1 0 0,0 0 0,2 0 0,-3 0 0,2 0 0,0 0 0,-2 0 0,3 0 0,-2 0 0,1 0 0,-1 0 0,0 0 0,0 0 0,-1 0 0,1 0 0,0 0 0,0 0 0,1 0 0,-1 1 0,1 0 0,0-1 0,1 1 0,2 0 0,1 0 0,0-1 0,-1 1 0,-1 0 0,0 0 0,-3 1 0,1-1 0,-1 0 0,0 0 0,1 0 87,-2 0 0,0 0 1,1 0-1,-1-1 0,0 1-87,2 0 0,-1 0 0,0 1 0,-1-1 0,1 0 0,-1 0 0,2-1 0,1 0 0,-2 0 0,1 0 0,0 0 0,1 0 0,0 0 118,-1 1 0,1-1 0,0 1 0,1 0 1,0-1-1,0 1-118,-3-1 0,1 0 0,1 0 0,-1 0 0,2 0 323,-3 0 1,1 0 0,0 0 0,1 0-324,-5 0 0,1 0 0,4 0-44,1 0 0,4 0 1,3-1-1,5-2 1,4-1-1</inkml:trace>
  <inkml:trace contextRef="#ctx0" brushRef="#br0" timeOffset="13816">3856 3435 11221,'7'-18'0,"0"4"0,0 1-3277,1-3 893,3-2 3451,-5 12-1067,-5 6 0,-17 19 0,8-8 441,-5 10 0,0 4-441,8-4 0,2 2 0,0 3 0,2 0 0,5-5 0,2-3 0,14 2 0,1-20 0,-3-4 0,-8-3 0</inkml:trace>
  <inkml:trace contextRef="#ctx0" brushRef="#br0" timeOffset="14018">3771 3478 11221,'16'-14'0,"1"5"0,1 0 0,6-2 0,0 0 0,0 0 0,0 1 0,-2 1 0,0 0 0</inkml:trace>
  <inkml:trace contextRef="#ctx0" brushRef="#br0" timeOffset="16734">1898 4003 11221,'7'0'0,"6"-7"0,-5 3 0,9-6 0,-5 6 0,5 1 0,-3-1 0,-5 3 0,6-2 0,-10 3 0,5 0 0,4 0 0,-5 0 0,4 0 0,-9 0 0,-14 0 0,-2 3 0,-5-1 0,0 0 0,-4 6 0,3-6 0,0 0 0,1 1 0,2-2 0,1 1 0,-2-1 0,-8 2 0,15-3 0,-7 0 0,15 0 0,-5 0 0,25 0 0,-8 0 0,8-2 0,1 1 0,-3 0 0,3-2 0,0 0 0,-5 1 0,0 0 0,11-2 0,0 0 0,-11 2 0,-1 0 0,5 0 0,-2 1 0,-10 1 0,-3 0 0,-23 3 0,3-1 0,-2 0 0,-7 2 0,-1 0 0,7-2 0,1 0 0,1-1 0,1 1 0,1-2 0,4-3 0,5 2 0,18 1 0,10 1 0,-1 2 0,-4-3 0,1 0 0,-3 0 0,0 0 0,9 0-1639,-4 0 1,-1 0 1523,-9 0-852,16 0 967,-21 0 0,8 0 0,-12 0 0,-1 0 0,-4 0 0,-16 3 0,10-2 1456,-9 1 1,-4 2-1457,6-2 0,0 0 0,-5 0 0,-1 0 0,-1 1 0,1 0 0,2-2 1446,2 2-1446,28-3 0,-2-3 0,8 1 0,2 0 0,-3-2 0,6-1 0,0 0 0,-6 4 0,4-2 0,-1 0 0,-10 0 0,15 2 0,-23-2 0,3 3 0,-24 3 0,1 1 0,-4 0-820,5 5 1,12-4 0,-2 5 0</inkml:trace>
  <inkml:trace contextRef="#ctx0" brushRef="#br0" timeOffset="18217">3629 4003 11221,'-4'4'0,"-2"-1"-3277,5-3 893,-2 0 3793,9 0-1409,-1 0 0,14 0 0,-9 0 0,9-1 0,4-1 0,-7 0 0,0 0 430,4 0 0,0 0-430,1-3 0,-2 0 0,-3 4 0,8-5 0,-16 3 0,-2 2 0,-6-2 3276,-9 3-3160,0 0-116,-9-1 0,-3 2 0,3 0 0,0 1 0,-2 0 0,0 0 0,-3-1 0,3 2 0,6 3 0,-6-4 0,1 0 0,8 2 0,-5-1 0,0 0 0,7-2 0,-11 2 0,15-3 0,-1 3 0,6-2 0,0 2 0,3-3 0,10 0 0,-3 0 0,6-1 0,0-1 0,-2 1 0,9 0 0,3-1 0,-8 2 0,0 0 0,4-2 0,-1 1 0,4 0 0,-13-2 0,-11 3 0,-7 0 0,-15 0 0,-3 3 0,0-1 0,1 0 0,1 2 0,-1-2 0,0-1 0,9-1 0,-3 0 0,2 0 0,9 0 0,-10 0 0,15 0 0,7-3 0,6-1 0,4 1 0,5-3 0,2 1 0,4-1 0,1 1 0,-6 1 0,-1 1 0,3 0 0,-27 6 0,-22 4 0,7-5 0,-1 0 0,2 2 0,1-1 0,-2-1 0,3-1 0,2 0 0,-7 2 0,19-3 0,-2 0 0,17 0 0,-6 0 0,8 0 0,1 0 0,-2 0-491,0 1 0,0 1 0,-1 2 0,0 3 0</inkml:trace>
  <inkml:trace contextRef="#ctx0" brushRef="#br0" timeOffset="23349">2132 4088 11221,'4'-15'0,"-1"5"0,-3 3 0,0 7 0,0-4 0,-13 23 0,4-11 0,-5 7 0,-2 2 0,1-3 0,1-2 0,0-2 0,1 0 0,-3 6 0,2-2 0,5-6 0,-7 9 0,15-13 0,-6-1 0,7-6 0</inkml:trace>
  <inkml:trace contextRef="#ctx0" brushRef="#br0" timeOffset="23518">1983 4195 11221,'0'-15'0,"0"0"0,0-9 0,0 13 0,6 4 0,2 14 0,9 7 0,-4-3 0,-1 0 0,4 8-143,4-6 1,-10-9 0,2-4 0</inkml:trace>
  <inkml:trace contextRef="#ctx0" brushRef="#br0" timeOffset="23753">2238 4138 11221,'0'-11'0,"-3"3"0,-7 15 0,-4 0 0,0 1 0,2 1 0,0 1 0,-4 0 0,-2 0 0,2 0 0,1-2 0,2 0-1639,-4 3 1,2-1 663,-1-3 1190,9-4 0,-1-3 0,1 0 0</inkml:trace>
  <inkml:trace contextRef="#ctx0" brushRef="#br0" timeOffset="23951">2025 4159 11221,'-10'-7'0,"-1"-7"0,3 6 0,2-3 0,6 8 0,0 6 0,6 5 0,5 12 0,-2-6 0,0-1 0,1 0 0,-5-8 0,9 8 0,-7-9 0</inkml:trace>
  <inkml:trace contextRef="#ctx0" brushRef="#br0" timeOffset="24168">2075 4095 11221,'-17'6'0,"0"-1"0,-4 3 0,3 1 0,1 2 0,1 3 0,-1-1 0,0 1 0,2 2 0,1 0 0,1-6 0,-4 10 0,10-13 0</inkml:trace>
  <inkml:trace contextRef="#ctx0" brushRef="#br0" timeOffset="24517">1961 4060 11221,'-23'2'0,"0"3"0,8-1 0,1 3 0,-2 1 0,2 0 0,1-2 0,-3 10 0,12-15 0,1 5 0,3-6 0</inkml:trace>
  <inkml:trace contextRef="#ctx0" brushRef="#br0" timeOffset="24668">1855 4074 11221,'11'-4'0,"2"0"0,-5 8 0,12 0 0,-10 3 0,6 0 0,-9 0 0,0 0 0</inkml:trace>
  <inkml:trace contextRef="#ctx0" brushRef="#br0" timeOffset="25384">2125 3577 11221,'4'-11'0,"2"-2"0,-15 20 0,-9 9 0,5-3 0,-1 1 0,2-2 0,-1 0 0,-2 1 0,1-3 0,1 0 0,-8 6 0,11-12 0,3-1 0</inkml:trace>
  <inkml:trace contextRef="#ctx0" brushRef="#br0" timeOffset="25550">1976 3613 11221,'-4'-8'0,"0"-2"0,4 9 0,0 1 0,4 4 0,9 4 0,0-2 0,3-1 0,1 1 0,7 5 0,-10-6 0,0 1 0,7 4 0</inkml:trace>
  <inkml:trace contextRef="#ctx0" brushRef="#br0" timeOffset="25821">2203 3542 11221,'-8'-1'0,"-8"14"0,4-1 0,-1 2 0,-4 1 0,1 0 0,1-2 0,1-2 0,-5 0 0,1-2 0,4 3 0,3-3 0,-1-1 0</inkml:trace>
  <inkml:trace contextRef="#ctx0" brushRef="#br0" timeOffset="26068">2004 3591 11221,'0'-16'0,"0"1"0,0 11 0,-6-3 0,4 6 0,-10 5 0,7 4 0,-5 11 0,2 0 0,4 0 0,4 7 0,17-16 0,-4 3 0,11-7 0,-10-2 0</inkml:trace>
  <inkml:trace contextRef="#ctx0" brushRef="#br0" timeOffset="26386">1813 3548 11221,'18'-18'0,"-8"17"0,-13 23 0,-5-1 0,-3-2 0,-2-2 0,1-9 0,-1 0 0,-7 10 0,-3-8 0,18-7 0,-1-3 0,3 0 0,-1 0 0</inkml:trace>
  <inkml:trace contextRef="#ctx0" brushRef="#br0" timeOffset="26535">1741 3599 11221,'0'-12'0,"0"-1"0,4 12 0,9 1 0,12 7 0,-10 1 0,0 1 0,0-2 0,-1-1 0,6 11 0</inkml:trace>
  <inkml:trace contextRef="#ctx0" brushRef="#br0" timeOffset="27350">3707 3960 9782,'4'-14'0,"-1"0"0,0 3 0,-2 0 508,2 7-508,-3-2-3277,0 5 2865,0-2 1321,0 10-909,-12 16 126,3-6 0,-1 0-126,-4 3 0,-1 1 0,-1-2 0,0-1 0,5-8 0,0-1 0,-10 8 0</inkml:trace>
  <inkml:trace contextRef="#ctx0" brushRef="#br0" timeOffset="27533">3530 4031 11221,'16'-8'0,"9"-1"0,-8 9 0,0 2 0,-1-3 0,0 0 0,5 7 0,-7-2 0</inkml:trace>
  <inkml:trace contextRef="#ctx0" brushRef="#br0" timeOffset="27735">3814 4031 11221,'0'-12'0,"0"0"0,0 11 0,0-2 0,6 15 0,5-5 0,1 6 0,1-10 0,-6-3 0,0 0 0</inkml:trace>
  <inkml:trace contextRef="#ctx0" brushRef="#br0" timeOffset="27886">3955 3996 11221,'4'-15'0,"0"0"0,2-6 0,-12 12 0,-5 14 0,-10 13 0,11-4 0,1 2 0,-2 3 0,2 1 0,1-5 0,1-1 0,-7 10 0</inkml:trace>
  <inkml:trace contextRef="#ctx0" brushRef="#br0" timeOffset="31303">1294 2697 11221,'-4'-7'0,"1"-3"0,3 2 0,-3-3 0,2 4 0,-5 3 0,-1 1 0,2 3 0,-14 0 0,13 3 0,-10 1 0,0-1 0,1 5 0,-4 1 0,-1-1 0,3-2 0,-3 4 0,0 2 0,0-3 0,7-1 0,1 1 0,-7 5 0,13-6 0,-13 11 0,17-9 0,-14 13 0,14-15 0,-7 15 0,8-13 0,-5 13 0,5-15 0,-2 18 0,3-12 0,-1 2 0,-1 1 0,1-1 0,-4 4 0,1 0 0,2-2 0,-4 8 0,-1 0-535,6-3 535,-3-4 0,-1 4 0,1-3 0,3 7 0,-3-6 0,-1 3 0,1-4 0,3 7 0,-3-7 0,-1 3 0,1-3 0,-1 6 0,1-4 0,-1 4 0,1-3 0,1-7 0,1 1 0,-1 2 0,-1 4 0,1 0 0,0-3 0,3-2 0,-1-1 0,-3 8 0,-1 4 0,1-4-345,3-10 1,0 1 344,-1 7 0,-2 5 0,1-4-746,1-9 0,0 1 746,1 7 0,0 3 0,-1 1 0,0-2 0,0 0 0,-1 2 0,1-1-266,0 1 0,0-1 1,0 1-1,0 2 266,0-4 0,0 1 0,0 1 0,0 1 0,1 0 0,-1 0 0,0-2 0,1 1 0,-1 1 0,0-1 0,1 1 0,0-1 0,-1 0 0,1 1 0,1-1 0,-1 1 0,1-1 0,-1 0 0,1 1-127,-1 0 1,0-1-1,1 2 1,-1-1-1,1 0 1,-1 0-1,1-2 127,0 1 0,0-1 0,0 0 0,0-1 0,0 0 0,0 0 0,1 2 0,-1 0 0,1-1 0,0 1 0,0 0-73,0-1 1,0 0 0,1 1-1,-1-1 1,1 0 72,-1 0 0,0 0 0,1 0 0,0 0 0,0-1 0,1 3 0,0-1 0,1 0 0,-1-1 0,0 1 0,-1 0 0,1 0 0,0-1 137,1-3 0,0 0 1,1 0-1,-1-1-137,0 1 0,0 0 0,-1 0 0,1-1 0,0-1 0,1 0 0,-1 0 0,1 0 0,0 6 0,0 1 0,2-1 193,1-5 1,1 0-1,1-2-193,7 4 0,0-3 0,-4-7 0,0-2 706,7 2 1,-1 1-707,-8-1 0,-1 1 0,7 6 0,0 1 0,-2 0 0,-1 0 0,0-4 0,0-1 586,-1-4 1,-1-1-587,13 2 0,-1-7 0,-5-1 0,-2-2 0,-6 3 0</inkml:trace>
  <inkml:trace contextRef="#ctx0" brushRef="#br0" timeOffset="32867">4544 2846 11221,'-4'-11'0,"1"1"0,3 6 0,0-15 0,3 12 0,1-13 0,0 13 0,10-4 0,1-1 0,-6 1 0,9 0 0,0 2 0,-10 6 0,18 6 0,-12 7 0,6-1 0,-9 5 0,-2 1 0,-1-2 0,0 1 0,4 10 0,0 1 0,-2-2 0,-2 1 0,-1-6 0,0 1 0,0 0-145,-2 1 1,0 0-1,0 0 145,0 4 0,0 1 0,-1 0-223,0 3 1,-1-1 0,0 1 222,0-6 0,-1 1 0,1-1 0,-1 0 0,0 0 0,0-1 0,0 0 0,0 0 0,0 2 0,1 0 0,0-1 0,-1 1 0,0 0 0,0 0 0,0 1 0,-1-1 0,1 2 0,-1 0 0,0 0 0,-1 0-219,1 1 0,0-1 0,0 1 0,0 0 219,-1 2 0,0 0 0,0 0 0,0 0 0,-1-1 0,0 0 0,1 0 0,-2 1 0,1-5 0,0 0 0,-1 1 0,1-1 0,-1 1 0,1-1 0,-1 0 0,0 0 0,1 0 0,-1 0 0,1 1 0,-1-1 0,1 1 0,-1-1 0,1 1 0,0 1 0,0-1 0,1 1 0,-1-1 0,1-1 0,0 6 0,0-3 0,0 2 0,0-2 0,0 1 0,0-1 0,0-1 0,0-1 0,0-1 0,0 2 0,0-2 0,-1 3 0,0 0 0,0 1 0,1-1 0,-1-1 0,1 0 0,0 0 0,0 0 0,0 0-190,0 3 1,1 0 0,-1 1 0,1-1 0,0 0 189,0-2 0,1 0 0,-1-1 0,1 0 0,0 1 0,1 0 0,-1 0 0,1 0 0,0 0 0,0 0 0,0-1 0,0 1 0,-1-1 0,1 0 0,1-1 0,-1 0 0,1 0 0,1 0 0,-1-1 0,0 1 0,0-1 0,-1-1 0,1 1 0,0-1 0,0 0 0,2 4 0,1 0 0,1-1 0,-1 0 0,-1 0 0,0-1 0,0 0 0,1 0 0,-1-2 0,0 0 0,1-1 0,-1 0-6,1 6 0,1 0 0,-2-1 6,1-4 0,-2-1 0,1 1 0,-2-1 0,-1 1 0,1-1 0,1 6 0,0-1 0,-1-4 0,-1-1 0,4 4 534,-3-2-534,-4-11 829,-13 2-829,-1-8 0,-4-2 0,-7 0 0,-3-1 267,5-1 0,-2 1 1,1-1-268,-1 1 0,-1-1 0,1 0-241,-3 0 1,1 0 0,4 1 0,3 1 0,-1 0 0</inkml:trace>
  <inkml:trace contextRef="#ctx0" brushRef="#br0" timeOffset="34518">1898 5188 11221,'-22'0'0,"7"0"0,5 0 0,4 0 0,5 0 0,-5 0 0,5 0 0,10 0 0,4 0 0,3 1 0,2 1 0,0-1 0,0-1 0,7 2 0,0-1 0,-3-1 0,0 0 0,-2 2 0,-1-1 0,2 0 0,-14 2 0,-14-3 0,-21 3 0,9-1 0,-2 0 0,3 0 0,-2-1 0,1 0 0,-8 3 0,0-2 0,1-1 0,2-1 0,7 4 0,2-1 0,-6-2 0,17 2 0,5-3 0,22 0 0,-9 0 0,2 0 0,8-2 0,2 1 0,-7 0 0,0 1 0,-1-2 0,1 0 0</inkml:trace>
  <inkml:trace contextRef="#ctx0" brushRef="#br0" timeOffset="35304">3686 5231 11221,'-16'0'0,"-1"0"0,-5 0 0,6 0 0,12 0 0,4 0 0,10-3 0,-1 2 0,17-3 0,-13 4 0,7 1 0,0-2 0,-2-2 0,5 1 0,0 0 0,-5-2 0,1-1 0,1 1 0,3 2 0,-1-4 0,-9 6 0,-29 4 0,-9 1 0,8 1 0,-3-1 0,-5 0 0,2-1 0,3-2 0,0 0 0,-3 0 0,1-1 0,2-2 0,1-1 0,2-2 0,30-7 0,4 6 0,0 1 0,1-1 0,-4 3 0,0 0 0</inkml:trace>
  <inkml:trace contextRef="#ctx0" brushRef="#br0" timeOffset="45135">1075 2662 11221,'-7'-15'0,"6"4"0,-15 4 0,4 4 0,-3 3 0,-5 0 0,8 0 0,-2 1 0,-2 1 0,2 2 0,-6 2 0,-2 2 0,-2 3 0,8-4 0,0 0 0,-2 2 0,3-1 0,1 1 0,-4 1 0,1 3 0,-1 5 0,4-8 0,1-1 0,2 5 0,1-2 0,-2-2 0,-4 13 0,8-15 0,-6 15 0,7-13 0,-4 13 0,4-15 0,0 15 0,3-14 0,1 6 0,0 0 0,-1-5 0,-1 8 0,0 0 0,0-4 0,-2 5 0,1 1 0,5 1 0,-3-4 0,-1 4 0,1 0-1223,0 4 0,0 0 1223,0 3 0,0-1 0,1-5 0,-1 0 0,2-3-140,1 7 140,-2-4 0,0 4 0,0 1 0,1-2 0,0 0 0,1 2-217,-1-1 0,0 1 1,0 1-1,1 0 217,0-5 0,0 1 0,1 0 0,-1 0 0,1 1-187,0 0 1,-1 0 0,1 0 0,1 1 0,-1-1 186,0 0 0,1 0 0,0-1 0,-1 1 0,1-1 134,-1 3 1,0 0 0,0-1 0,1 0-135,-1-2 0,1-1 0,0 1 0,0 0 0,-1 3 0,0 2 0,0-1 0,0 0-510,0-3 0,0-1 0,0 0 0,0 1 510,0-1 0,0 1 0,0 0 0,0 1 0,0-3 0,1 2 0,-1 0 0,1-2 0,0-2 187,1 4 0,0 1-187,-1-6 0,1 3 0,0 3 0,0 1 0,0 0 0,0-1 0,0-2 0,0 0 0,1-1 0,-1-1 0,1 1 0,-1 1-178,1 3 1,0 2 0,0 1 0,0-1 0,0-1-1,-1-2 178,1 0 0,-1-2 0,0-1 0,-1 2 0,1-2 0,-1 2 0,0-1 0,0 1 0,1-2 31,-1 3 1,1-1 0,-1 0 0,1 1-32,-1 1 0,1 1 0,-1 0 0,1 1 0,0-1 0,-1-3 0,1-1 0,0 1 0,0 0 0,0-1 0,0 0 0,0 4 0,1-1 0,0 0 0,0 0 0,-1 0 0,0-2 0,0 1 0,-1-1 0,0 0 0,1 0 0,1 1 0,-1 0 0,1-1 0,0 1 0,0 0 0,-1-2 0,0 0 0,0 1 0,0-1 0,1-1 0,-1 0 0,1 0 0,0-1 0,0 1 0,0-1 308,0 6 1,1 0-1,0 0 1,-1 0-309,-1 0 0,0 0 0,0 0 0,0-1 0,0-3 0,0 0 0,-1-1 0,0-1 0,0 4 0,-2-1 0,1 0 0,0 1 0,0 1 0,0-2-63,0-6 0,0-1 0,0 2 63,0 1 0,0 2 0,0 1 0,0-1 0,0-1 0,0 0 0,0-1 0,0 1 0,0-1 0,-1 1 0,0-1 0,0 0 732,1 4 0,-1 0 0,1-1-732,0-1 0,0-1 0,0 0 0,1 0 0,0-1 0,1 0 0,2 1 0,1-1 0,0 0 0,-2-1 0,1-1 0,0 0 0,4 8 0,2-2 0,-1-4 0,2-2 0,2 1 0,0-2 0,6-2 572,0-1 1,1-1-573,-5-9 0,1-1 258,2 3 0,1 0-258,-1-1 0,1-2 0,0-3 0,0-1 0,6 3 344,-1-3 0,1 0-344,-8-2 0,0 1 0,9-1 0,1 0 0,-8-3 0,-1-1 0,1 1 0,-1-1 0</inkml:trace>
  <inkml:trace contextRef="#ctx0" brushRef="#br0" timeOffset="56285">2778 3698 11221,'7'-11'0,"0"7"0,-3-6 0,-1 9 0,-3-2 0,-3 9 0,-8 9 0,3-3 0,-2 2 0,0-2 0,1-2 0,-1 1 0,1 1 0,3-4 0,-7 6 0,9-7 0,0-6 0,1-2 0</inkml:trace>
  <inkml:trace contextRef="#ctx0" brushRef="#br0" timeOffset="56469">2685 3698 11221,'4'0'0,"5"6"0,-4-4 0,9 16 0,-9-8 0,2 3 0,1 1 0,1-2 0,8 5 0</inkml:trace>
  <inkml:trace contextRef="#ctx0" brushRef="#br0" timeOffset="57068">3224 3683 11221,'-17'10'0,"5"-5"0,-8 15 0,9-5 0,-7 3 0,7-7 0,1-1 0,3-6 0</inkml:trace>
  <inkml:trace contextRef="#ctx0" brushRef="#br0" timeOffset="57267">3118 3719 11221,'10'-14'0,"4"6"0,8 5 0,-4 19 0,0-2 0,-8 9 0</inkml:trace>
  <inkml:trace contextRef="#ctx0" brushRef="#br0" timeOffset="60017">1578 4890 11221,'-14'3'0,"-6"9"0,0 2 0,3 2 0,-1-1 0,1 3 0,8 5 0,4 0-354,2-9 0,1 0 354,-3 13 0,3 0 0,6-5 0,10 1 0,4-4 0,-5-8 0,2-1 0,3-1 0,0 0-412,-3 0 0,0 0 0,0-4 0,0 0 0,7 6 0</inkml:trace>
  <inkml:trace contextRef="#ctx0" brushRef="#br0" timeOffset="60617">4033 4819 11221,'-4'-23'0,"4"3"0,10 23 0,12 8 0,-3 5-225,-7-7 0,0 2 225,2 2 0,-1 1 0,2 8 0,-3 5 0,-7-7 0,0 4 0,-3 0 0,-1-1-244,-1 0 0,-2 0 0,-2 0 0,-2 0 1,-3 2-1,-3 0 0,-2 0 0,-1-3 1,-2-4-1,0-1 0,-1 0 0,1 1 1</inkml:trace>
  <inkml:trace contextRef="#ctx0" brushRef="#br0" timeOffset="73401">5992 2406 11221,'3'-19'0,"-2"-7"0,-1 13 0,-4-1 0,-13 17 0,7 10 0,1 2 0,0-3 0,-1 1 0,-1 8 0,2 1 0,4-7 0,3 0 0,2 1 0,5 0 0,6-4 0,3-2 0,9-1 0,2-1 0,1-3 0,-1 0 0,-5-1 0,-4 3 0,-10 7 0,-5 2 0,-7 2 0,-6-4 0,-5 1 0,0-1 0,-4 0 0,0-2 0,-3 2 0,0-2 0,2-1 0,3-5 0,8-9 0,8-8 0,10-8 0</inkml:trace>
  <inkml:trace contextRef="#ctx0" brushRef="#br0" timeOffset="73771">6297 2299 11221,'4'23'0,"-2"-9"0,-1 2 0,0 5 0,-1 3 0,-1-2-212,0-2 0,-1 1 212,2 8 0,-1-3 139,-2-10-139,0 11 17,2-15 1,-2-5 0,3-8 0</inkml:trace>
  <inkml:trace contextRef="#ctx0" brushRef="#br0" timeOffset="73984">6183 2335 11221,'-8'-3'0,"15"-11"0,8 6 0,5 1 0,1-2 0,3-1 0,-2 1 0,4-1 0,0 1 0,-6 2 0,0 0 0,1 1 0</inkml:trace>
  <inkml:trace contextRef="#ctx0" brushRef="#br0" timeOffset="74486">6623 2264 11221,'-3'-24'0,"2"23"0,-3 14 0,-1 6 0,4 0 0,0 1 0,0-1 0,-2 1 0,1-2 0,0-2 0,1 0-1017,1 4 0,0 3 0,-1-3 1017,-2-5 0,0 1 0,2 4 0,2 3 0,-2-5 225,-2-5 0,0 0 0,-1-10 0</inkml:trace>
  <inkml:trace contextRef="#ctx0" brushRef="#br0" timeOffset="74685">6574 2250 11221,'6'-19'0,"-1"5"0,8 6 0,3 0 0,-3 0 0,1 1 0,9 1 0,0 0 0,-9 1 0,-1 1 0,7 4 0,-14 3 0,-2 1 0</inkml:trace>
  <inkml:trace contextRef="#ctx0" brushRef="#br0" timeOffset="74837">6560 2456 11221,'17'-11'0,"0"1"0,-3 4 0,-1 0-319,2-4 1,1 0-1,8-5 1,-11 6-1,-1 0 1</inkml:trace>
  <inkml:trace contextRef="#ctx0" brushRef="#br0" timeOffset="80368">7028 2988 11221,'-8'-8'0,"-1"2"0,8-1 0,-6 6 0,7-9 0,-4 10 0,1-7 0,2 3 0,-2 0 0,3-2 0,0 5 0,0-2 0,0 12 0,0-6 0,0 16 0,-3-10 0,2 8 0,-8 7 0,6-9 0,1 2 0,-3 3 0,0 0 0,3-3 0,0-1 0,0 7 0,1-3-1718,1-5 1718,0-1 0,0 1-157,0 2 157,0-4 0,3 13 0,-2-13 0,2 13 0,-3-10 0,0 0 0,0 1 0,0 7 0,0-10 0,0 0 0,0 3 0,0-1 0,0 11 0,0-13 0,0 2 843,1 3 0,1 1-843,0-3 0,0 0 94,0 6 1,0 0-95,-3 2 0,-1-1 0,0-5 0,-1-1 0,-2-2 0,0 0 0,1 0 0,1 1 0,-1 10 0,2-6 0,0 0 0,2 5 0,0-6 0,0 0 0,0-4 0,0 1 0,0 4 0,0 1 0,0 3 0,0-1 0,2-2 0,0 0 0,-2 2 0,0 0 0,2-3 0,-1-1 0,0-6 0,-2 1 0,1 2 0,0 1 0,0 0 0,0 1 0,0 6 0,0 1 0,0-7 0,0 0 0,0 0 0,0 0 0,0 6 0,1-10 0,-2 0 0,0 4 0,-1 0 0,1-2 0,-2-1 0,0 1 0,-1 1 0,2 0 0,0 0 0,1-1 0,-1 1-1639,2 2 1,0-1 1523,0 8 115,0-11 0,0 1 0,0 5 0,3-3 0,-2 7 0,2-11 0,-3 13 0,0-6 3276,-3-1-3160,-4-3-116,-7-4 0,-10-3 0,7-7 0,1-1 0,-7 0 0,4-2 0,2-2 0,7 1 0,-7-1 0,-2-1 0,-4 1-1639,-4-2 1,-1 0 1580,13 3 1,0-1 57,-13-2 0,1 0 0,9 2 0,-8 0 0,0-1-295,7 2 295,0 0 0,-2 0-724,-1 0 1,-3 0-1,3 0 724,4 0 0,-1 0 0,-2 1 0,-6 0 0,2 0 0,4-1 1049,6 0 0,0 1-1049,-7 1 0,-3 0 0,3 0 0,7-1 0,-1-1 0,-7 2 0,-5 0 0,4 0 0,6 0 0,1 0 0,-6 1 0,-4-1 0,1 0-716,5 1 1,0-1 0,1 0 715,-5 0 0,-1 0 0,2 0 0,-2 1 0,5-1 194,-2 2-194,-5-3 0,0 2 2243,6 3-2243,-4-5 0,0-1 77,4 3-77,-1-3 0,-1 0 0,4 0 0,3 0 0,1 0 0,0 0 3276,-4-3-3160,9-1-116,0 0 0,1-2 0,5 2 0,-7-4 0,10 1 0,-7-3 0,8-7 0,-2 1 0,2 2 0,2-2 0,2-5 0,0 0-145,-1 5 0,1-1 145,1-4 0,1-3 0,-1 0 0,0-3 0,0-1 0,-1 1 0,-1 0 0,0-1-888,-1-1 1,-1 0 0,-1 1 887,0 9 0,0 1 0,-1-1 0,0-6 0,0-1 0,-1 2-136,-1 3 0,-1 1 0,1-2 136,0-3 0,0-3 0,0 1 0,0 4 0,-1-1 0,0 1 0,1 2 0,0-6 0,1 1 0,-2 1 0,1 0 0,0 0 0,1 2 0,1 1 0,-1 1 0,-1-5 0,0-1 0,1 1 0,-1-2 0,2 5 0,1 0 0,-2-5 0,0 0 0,2 3 0,0 7 0,-1-2 0,2-1 0,1 0 0,2 1 0,-1-1 0,-1-4 0,0-2 0,2 2 0,0-2 0,0 4 200,-2 1-200,2-4 0,0-1 1293,-2 9 1,-1 0-1294,2-9 0,-1 0 286,-1 8 1,0 0-287,0-5 0,0 2 0,0 5 0,1-4 0,1-1-1639,2 7 1,-1 0 1580,0-2 1,-1 1 57,1 0 0,0 1 0,0 1 0,-2-1 0,3 5 0,-4 6 0,6-2 3276,5 5-3160,7-5-116,9 2 0,-10 0 0,-2 2 0,2 1 0,2-2 0,1-1 0,7 1 0,1-1 0,-5-1 0,1 0 0,0 0-1093,0 0 1,1 1 0,-3-1 1034,1 1 1,0 0 57,-2 1 0,1-1 0,-4 2 0,2 1 0,-3-1 0,4-2 0,-1 1 0,5 0 0,-2 1 0,0-3 0,1 0 0,-4 2 0,2 0 0,-2 1 0,4 0 0,-1 1-757,-1-1 1,0 1 0,-1 0 756,4 1 0,-1 0 0,3 0 0,-1 0-131,-10 0 0,1 0 131,11 0 0,-1 0 0,-10 0 0,-1 0 0,4 0 0,1 0 0,0 0 0,5-1 0,-1-1 0,-1 0 0,-1 0 0,3 0 0,1 0 0,-2-1 0,2-1 0,-3 2 0,-6 1 0,2 0 0,1 0 0,4-1 0,0 0 0,-3 1 0,3 0 0,-1 2 0,-3-1 0,1 0 0,-1 0 0,2 0 0,-1 0 1069,0 0 1,-1 0-1070,1 0 0,-3 3 0,1-2 0,-16 2 0,9-3 0,-2 3 0,1-2 3197,4 2-3197,-5-3 0,4 3 0,-1 1 0</inkml:trace>
  <inkml:trace contextRef="#ctx0" brushRef="#br0" timeOffset="85336">7064 2853 11221,'0'-11'0,"0"1"0,0 6 0,0 1 0,0 19 0,-4-6 0,1 11 0,-1 3 0,2-6 0,-1 0 0,0 1 0,0 2 0,1 6 0,1-2-487,0-2 487,0-3 0,0 5 0,0-4 0,1 6 0,-1-4 0,0 3 0,0-3 0,0 4 0,-2-5 0,-1 3 0,2-3 0,0 5 0,-2-6 0,-3 4 0,2-2-328,2-8 1,1 0 327,-3 4 0,0 4 0,0 1 0,0-5-782,1 0 0,-1-1 782,0 7 0,-1 2 0,1-3 0,2-8 0,1 0 0,-3 3 0,0 3 0,3 5 0,0-1 0,0-9 0,0 1 0,1 1 0,-1 4 0,0 1 0,1-5 0,1-1 0,-1 0 0,0 4 0,0 4 0,-1 0 0,0-2 0,1-1 0,0-1 0,-1 0 0,1 2 0,0 0 0,-1 1 0,1-3 0,-1 0 0,0 0 0,1-3 0,1-1 0,-1 0 0,0 3 0,0 5 0,0 0 0,1-2-202,2-1 1,0-2-1,0 2 202,0 4 0,0 1 0,0 1 0,0-2 0,1-4 0,-1-1 0,1 0 0,0-1 0,1 2 0,1-1 0,-1 0 0,0-1 0,-2 5 0,1 0 0,3-6 0,2 1 0,-3-3 0,-2 4-11,5 3 1,2 2 10,-5-10 0,-1 1 160,2 2 1,0 3 0,0-1-161,0 5 0,-1-1 0,-2-5 0,1 0 0,-1-1 0,-1 3 0,0-2 767,0-2 1,-1 0-768,-1-4 0,0-1 779,3 10-779,1-9 392,3-2-392,0-6 144,7-3-144,4 0 0,-3-6 0,1 0 0,1 2 0,0 0 0,6-2 0,2 1 0,-1-1 0,2 0 0,-4 1 0,0 0 0,1-1-207,2 0 0,0 0 1,0-1 206,-4 1 0,0 1 0,1-1 0,-1 0-260,1 1 0,0 0 0,1 0 0,-1 0 260,2 0 0,0-1 0,0 1 0,0-1 0,0 1 0,0 0 0,0 0 0,0 0-164,1 0 1,0-1-1,-1 0 1,1 0 163,-1 0 0,-1 0 0,0 0 0,0 1 0,6-1 0,0 1 0,-2 0-108,-2 0 1,-2 0-1,0 0 108,0 0 0,-1 2 0,0-1 0,-3 0 0,0 0 0,0 0 0,10 0 0,-1 0 245,-6-2 0,-1 1-245,-4-1 0,-2 0 982,5-9-982,-9-6 748,-4-8-748,-5 8 0,-1-2 0,-1-4 0,0-3 0,0 7 0,0-1 0,0-1-10,2-4 1,0 0 0,1 0 9,-1 4 0,2 0 0,-1-1 0,2 1-190,0-3 0,2 0 0,-1 0 0,1 0 190,0-1 0,1-1 0,-1 0 0,0 0 0,1 1 0,-1 0 0,0-1 0,0 1-220,-1-2 1,-1 0 0,1 0 0,-2 0 219,0-1 0,-2 0 0,1 0 0,-1 2-335,1 1 0,-1 1 0,-1-1 335,0 2 0,-1-2 0,0 1 0,-1 1 0,1 1 0,0 1 0,0-1-94,0-2 0,0-2 1,0 0-1,0-1 94,1 0 0,0-1 0,0 0 0,-1-1 0,1 6 0,-1 0 0,0-1 0,0 0 0,0 1 0,1-5 0,0-1 0,0 1 0,-1 0 0,1 0 0,-2 0 0,1 1 0,0 1 0,1 1 0,0 1 0,1 0 0,-2 3 0,1-1 0,0 0 0,0 2 0,1 0 0,1 2 0,-1-2 0,1 0 0,0-2 0,0 0 0,-1 1 0,-1-2 0,1 1 0,-2-1 0,2 1 0,-1 0 0,1 0 0,0 1 0,-1 0 0,-1-5 0,-2 2 0,1 0 17,0 2 0,-1 1 1,1 0-18,-3-2 0,1-1-591,0 5 1,1-1 0,-1 2 590,0 3 0,-1 0 0,0-6 0,-2 0 710,-5-1-710,-3 0 298,5 9 0,1 2-298,-7-4 483,-3-2-483,1 9 3276,-8 2-3218,10 8 0,-2 2-1697,-7 0 1,-1 0 1580,9 0 1,0 0 57,-12 1 0,1-1-406,2-3 406,8 1 0,-3 0 0,0 0 0,0 0 0,0-1 0,-1 0 0,-5 0 0,-2 1 0,0-1 0,3 0 0,-1 0 0,0 0 0,0-1 0,1 0 0,1 1 0,0-2 0,-1 1 0,0 0 0,-1-1 0,0 0 0,1 0 0,3-1 0,-1-1 0,1 1 0,0-1 0,0-1 0,0 1 0,0-1 0,0 0 0,-5-1 0,-1-1 0,1 2 0,0-1 0,0 2 0,0 0 0,2 3 0,0 0 0,0 0 0,0 0 0,1 1 0,-1-1-64,2 2 0,1 0 1,-1 1 63,2-1 0,-1 0 0,1 1 0,-6 2 0,1 1 0,3 0 0,3 2 0,6 0 0,3 1 0,-3 3 0,11 1 0,0-9 0,-1 0 0</inkml:trace>
  <inkml:trace contextRef="#ctx0" brushRef="#br0" timeOffset="89185">5786 4123 11221,'-11'-10'0,"1"-1"0,6 0 0,0 1 0,1 0 0,-1-4 0,0 2 0,-2-5 0,2 3 0,-3 2 0,-3 2 0,-1 4 0,-3 5 0,3-5 0,4 8 0,7-1 0,16 9 0,-2-6 0,3 0 0,2-1 0,1 0 0,2-2 0,3-1 0,1 0 0,1 0-263,-3 0 0,2-1 1,0 1 262,-4-1 0,0 0 0,1 0 0,-1 1 0,0-1 0,-1 1 0,1 1 0,-1-1 0,2 0 0,0 0 0,-1 0 0,1 0 0,-1 0 0,-1 0 0,0 0 0,1 0 0,1-1 0,0 0 0,0 0 0,0 1 0,0-1 0,-1 0 0,0 0 0,0 0 0,5-1 0,-1-1 0,0 1-70,-2-1 1,0 1-1,-2 0 70,-2-1 0,-1 1 0,-1-1 0,6 0 0,-2-1 0,-6 1 0,-3-1 0,4-3 0,-17 3 0,-13 1 771,-9 3-771,0 0 0,-1 0 0,0 0 0,1 0-140,0 0 0,1 0 140,-5 0 0,-1 0 0,6 2 0,-2 0 0,0 0 0,0 1 0,-1 0 0,0 0 0,0 0-395,-2-1 1,2 1 0,-2 0 394,2 1 0,-1 0 0,0 1 0,1-2 0,-2-1 0,1-1 0,-1 1-208,1 1 1,-3 0 0,1 1 0,-1-1 207,0-1 0,0-2 0,0 1 0,1 1 0,1 0 0,1 1 0,0-1 0,2 0 0,-5-1 0,2-1 0,2 0 0,4 1 0,1 0 0,1 0 0,-1-1 0,3 0 400,-2 0-400,31 0 0,9 0 0,-2 0 0,2 0 0,-2 0 0,2-1 0,2 0 0,0 0 31,-1 0 0,1 0 0,-1 0 1,2 0-32,2-1 0,1 1 0,0-1 0,0 0 0,-3 0 0,-1 1 0,1-1 0,1 1 0,-1 0-67,0 0 0,1 0 0,-1 0 0,1 1 0,-1-1 67,0 0 0,-1 0 0,1 1 0,-1-1 0,0 1 0,4 0 0,0 0 0,0 0 0,-2 0 0,-2 0 0,-1 0 0,-1 0 0,-2 0 0,8 0 0,-1 0 0,-3 0 0,-3 0 0,-8 0 0,14 3 0,-19-2 0,3 2 960,-11-3-960,-11 0 0,-3 0 0,-2 0 0,-2 0 0,1 0 0,-1 0 0,0 0 0,-3-2 0,-1 1 0,-2 0 0,-1 1 201,0-1 1,-2 0-1,0 0-201,4 0 0,0 2 0,-1-1 0,0 0 0,-1 0 0,0 0 0,0 0 0,1 0 0,-2 0 0,2 0 0,0 0-1047,2-1 1,-1 0 0,4 0 1046,2 0 0,0 1 0,-6-2 0,0 1-375,2-1 0,1 1 375,1 0 0,0 1 0,0-3 0,2 0 0,2 2 0,4-6 450,4 6-450,17-5 2991,8 5-2991,-4 1 0,1 0 0,0 0 0,-1 1 0,11 5 0,-8-1 0</inkml:trace>
  <inkml:trace contextRef="#ctx0" brushRef="#br0" timeOffset="92519">7248 3534 11221,'0'-14'0,"3"-3"0,1 5 0,0-1 0,-1 2 0,-3 4 0,0 0 0,0 0 0,-3 6 0,2 1 0,-8 17 0,2-1 0,-1 3 0,-4 5 0,-1 0 0,3-4 0,0-2 0,-1 2 0,0-4 0,3-8 0,-3 3 0,4-8 0</inkml:trace>
  <inkml:trace contextRef="#ctx0" brushRef="#br0" timeOffset="92719">7163 3548 11221,'-11'-11'0,"4"1"0,3 6 0,14 7 0,8 12 0,-7-6 0,1 0 0,0 2 0,0 0 0,6 6 0,-4-2 0</inkml:trace>
  <inkml:trace contextRef="#ctx0" brushRef="#br0" timeOffset="93452">7943 3414 11221,'7'-7'0,"-3"9"0,-4 12 0,-4 0 0,-2 1 0,-3 9 0,0-7 0,-1-2 0,-2-2 0,1 4 0,7-19 0,5 0 0,6-21 0,-7 16 0,3-15 0,-6 14 0,-1-3 0,0 1 0,4 10 0,1-4 0,12 4 0,-7 4 0,16 3 0,-10 4 0,-1 1 0,8 2 0,-8-1 0,-2 0 0,-2-2 0</inkml:trace>
  <inkml:trace contextRef="#ctx0" brushRef="#br0" timeOffset="98834">7298 3925 11221,'-19'12'0,"4"0"0,0-2 0,-1-7 0,-9 10 0,11-13 0,4 0 0,6 0 0,-2 0 0,5 0 0,7 0 0,12 0 0,-1 0 0,2 0 0,-2-2 0,0 0 0,-3 2 0,0-1 0,9-2 0,-11 3 0,-1 0 0,-14-3 0,-18 2 0,3 0 0,-1-1 0,-5 3 0,-1 1 0,-1 0 0,1 0 0,4 0 0,2 0 0,-9 5 0,18-6 0,23 5 0,3-2 0,10 3 0,-6 0 0</inkml:trace>
  <inkml:trace contextRef="#ctx0" brushRef="#br0" timeOffset="99570">7787 4017 11221,'11'-4'0,"-1"-2"0,-3 5 0,10-2 0,-4 0 0,13 2 0,0-5 0,0 5 0,-5-5 0,-11 5 0,-19-2 0,-13 3 0,-2 3 0,6-2 0,0 2 0,-8 4 0,3-3 0,0-1 0,18-3 0,-1 0 0,6 0-3277,6 0 3162,5 0 115,10-3 0,-5 2 0,0 1 0,-1-2 0,0 1 0,0 2 0,-1 1 0,6 2 0</inkml:trace>
  <inkml:trace contextRef="#ctx0" brushRef="#br0" timeOffset="102687">5509 4251 11221,'0'8'0,"-3"8"0,2-11 0,-2 10 0,0 3 0,2 3-1235,-3 5 1,-1 2 1234,4-11 0,0 1 0,-1 4 0,-2 3 0,1-2 0,1-1 0,0 0 0,0 1 0,1 4 0,-1-1 0,0-2 0,-2 2 0,1 0 0,1 0 0,1 4 0,1 0 0,-1-4 0,-1-1 0,1 0 0,0-1 0,1 2 0,0 1 0,1-4 0,-2 0 0,2-1 0,-1 5 0,1 2 0,1-2 99,-1-6 1,1-2-1,-1 0-99,-1 2 0,0 1 0,0-2 0,2 2 0,-1-2 0,-4 3 0</inkml:trace>
  <inkml:trace contextRef="#ctx0" brushRef="#br0" timeOffset="103985">5446 4308 11221,'-8'-24'0,"5"9"0,3 1-3277,4-6 893,3 4 3658,3 6-1274,-2 9 0,2-5 878,0 2-878,1 0 0,0 0 0,9-2 0,-4 5 0,3-3 0,2-1 0,4 4 0,-4-3 0,5-1 0,-1 1-474,-5 1 0,1 1 0,-1-1 474,4-1 0,0 0 0,2 1 0,-4 0 0,3 1 0,0 0 0,0 0 0,-4 1 0,5-2 0,1 1 0,-4 1 0,4 0 0,2-1 0,0 1 0,-1 0 0,-3 1 0,-1 0 0,0 0 0,0 0 0,1-1 0,-1 1 0,1-1 0,0 0 0,1-1 0,-1 1 0,-1 0 149,4 0 0,-1 1 0,0-1 0,0 0 0,1 0-149,-4 0 0,2 0 0,-1 0 0,0 0 0,-1 0 0,-2-1 0,3 0 0,-2-1 0,3 1 0,-4 1 0,3 0 0,2 0 0,1 0 0,0 0 0,-2 0 0,-1 0 0,2 0 0,-2 0 0,-1 0 0,1 1 0,0-1-311,3 0 0,0 1 1,0-1-1,1 0 1,0 1 310,-5 0 0,1 0 0,0 0 0,-1 0 0,1 0 0,-1 0 0,2 0 0,-1 0 0,-1 0 0,2 0 0,1 0-213,-3 0 0,1 0 0,2 0 0,-1 0 0,1 0 0,-1 0 0,-2 0 213,4 0 0,-2 0 0,0 0 0,0 0 0,1 0 0,-2 0 0,2 0 0,0 0 0,-1 0 0,-2 0 0,-3 0 0,8 0 0,-3 0 156,-4 0 0,1 1 0,1 0 0,1 0-156,2 0 0,0 1 0,1 0 0,-2 0 0,-1 1 0,-2-1 0,1 1 0,1 0 152,-1-1 0,2 0 1,0 0-1,-1 1 0,-2-1-152,5 2 0,-2 1 0,-3 0 0,4 0 0,-3 1 810,-8-2 0,-1 3-810,-2 1 0,-3 3 2979,-1 15-2979,-2-5 0,-1 3 0,-4 2 0,-3 0 32,1-4 1,-1 0-33,-2 6 0,-1-3 0,-3-3 0,3 5 0,1 1 0,-1-5 0,2-2 0,-1 5 0,1-1 0,1-5 0,0 0 0,0 0 0,-2 1 0,1 0 0,-1 1 0,1 0 0,0 1 0,-1 0 0,0-3-388,-2 7 1,-1-2 387,4-5 0,-1 1 0,1-1 0,-3 3 0,1 0 0,0 0-364,1 4 0,1-1 364,-1-3 0,-1 1 0,1-2 0,0 2 0,-1-1 0,-4 2 0,-1-1 0,-7-2 0,8-7 0,-2 0 0,-1-2 0,-1-3 0,-3 3 0,-3 4 0,-2-3 0,11-10 320,-4 6-320,3-6 0,2 0-1630,-15 5 1630,10-7-785,-4 2 1,0 1 784,1-1-9,-3-2 1,-2 0 8,-1 3 0,-2 0 0,1-4 0,-2 0 0,-2 1-386,1 2 0,-1 1 0,0-1 0,1 0 386,2-2 0,1-1 0,-2 1 0,4 1 0,-1 0 0,-2 1 0,1-1 0,0 0 0,-3 0 0,0 0 0,1 0 0,1-1 0,3 0 0,0 0 0,0 0 0,-1 1-11,-1-1 0,-3 1 0,-1 0 0,1 0 1,2-1-1,4 1 11,-4-1 0,0 0-168,4 0 1,-4 0 0,-2 1 0,-1-1 0,3 0 0,2 1 167,2-1 0,2 1 0,-3 0 74,0-1 1,-3 0 0,-2 0-1,-2 0 1,2 1 0,0-1-75,-2 1 0,1 0 0,0 0 0,0-1 0,-2 1 0,3-1 0,0 1 0,-1-1 0,-1 0 0,0 0 0,0 0 0,0 0 1,2 0 0,-2 1 1,1-1-1,-1 0 0,1 0 1,0 1-1,0-1 1,1-1-2,0 1 0,0 0 0,0-1 0,1 1 0,0-1 0,1 1 0,0 0 0,-4 0 0,1 0 0,0 0 0,1 0 0,0 0 0,2-1 0,-1 0 0,1-1 0,1 1 0,3 0 0,-7 1 0,0-1 0,2-1 0,-3 0 0,-1 0 0,5 0 0,-1 0 0,0 0 240,2 0 0,-3 0 1,-1 0-1,1 0-240,-1 0 0,1 0 0,0 0 0,5 0 0,-2 0 0,1 0 0,1 0 0,-3 0 0,0 0 0,2 0 0,0 0 0,-1 0 0</inkml:trace>
  <inkml:trace contextRef="#ctx0" brushRef="#br0" timeOffset="106254">7099 5245 11221,'-11'0'0,"1"0"0,6 0 0,-3 3 0,3-2 0,0 2 0,1 0 0,13 1 0,-5 0 0,10-2 0,3-1 0,-3-1 0,5 1 0,2-2 0,-5-2 0,-1 0 0,5 1 0,-2-1 0,-3-2 0,-2 0 0,2-2 0,-35 3 0,7 4 0,-10 1 0,-4 2 0,2 0 0,0 1 0,-4 0 0,0-1 0,1-1 0,1 0 0,1 4 0,13-5 0,12 2 0,3-3 0,7-3 0,2 2 0,5-5 0,-1 4 0,1 0 0,5-2 0,1 1 0,-3 0 0,1 1 0,-1 0 0,3 0 0,-1 0 0,-4 0 0,0 1 0</inkml:trace>
  <inkml:trace contextRef="#ctx0" brushRef="#br0" timeOffset="106986">7865 5209 11221,'-15'0'0,"-5"0"0,12 0 0,-6 3 0,11-2 0,-1 2 0,4 0 0,10-2 0,14-1-1639,-6-3 1,1-1 1580,-3 2 1,-1-1 57,7-3 0,-2 0 0,-6 4 0,10-4 0,-20 6 0,-5 0 0,-22 3 0,-1 0 0,-1 1 1594,6 0 0,-1 0-1594,-2 0 0,-4-1 0,6 0 0,-2 1 0,-2 0 0,2-1 0,8-2 0,-12 2 0,18-3 0,1 0 0,19-3 0,-2 2-1594,14-4 0,2 0 1594,-3 4 0,-4-2 0,2-1 0,-2 1 0,-3 1 0,0 0 0,6-1 0,1-1 0</inkml:trace>
  <inkml:trace contextRef="#ctx0" brushRef="#br0" timeOffset="122470">10292 2221 11221,'-3'-7'0,"2"-3"0,-3 3 0,4 12 0,0 16 0,0-3 0,0 2 0,0-2 0,0 1 0,0 6 0,0-1 0,0-10 0,0 0 0,1 1 0,-2-1 0,-2 5 0,3-18 0,-4 2 0</inkml:trace>
  <inkml:trace contextRef="#ctx0" brushRef="#br0" timeOffset="122769">10164 2165 11221,'-15'11'0,"11"-4"0,16-13 0,7-5 0,-2 4 0,1-1 0,1 0-1093,2-1 1,1-1 0,-2 0 608,6-1 0,-1 1 484,-5 4 0,-4 2 0,-7 1 0,0 3 0</inkml:trace>
  <inkml:trace contextRef="#ctx0" brushRef="#br0" timeOffset="122985">10129 2534 11221,'23'-6'0,"-3"-3"0,2-3 0,-3 1 0,1-1 0,0-2-298,-2-1 0,0-1 0,0 0 0,-1 0 0,0 2 0,-1 0 0,-1-1 0,-1-2 1,-1 0-1,1 0 0</inkml:trace>
  <inkml:trace contextRef="#ctx0" brushRef="#br0" timeOffset="123251">10590 2023 11221,'0'-27'0,"-10"1"0,2 24 0,-3 9 0,1 6 0,3 10 0,2 4 0,0-1 0,1 2 0,0 1-418,3-2 1,0 1 0,2 1-1,-1 0 418,1-5 0,1 0 0,-1 0 0,1 0 0,-1-1 0,1 5 0,0 0 0,1-1 0,-1-1 52,1-3 0,0 0 1,-1-1-1,0-3-52,-1 8 0,-2-4 0,-3 2 0,-3-16 0</inkml:trace>
  <inkml:trace contextRef="#ctx0" brushRef="#br0" timeOffset="123553">10455 2306 11221,'4'4'0,"6"-4"0,1-7 0,3-4 0,1 0 0,-5 1 0,-3 3 0</inkml:trace>
  <inkml:trace contextRef="#ctx0" brushRef="#br0" timeOffset="124171">10519 2200 11221,'0'-18'0,"-3"20"0,-1 23 0,1-7 0,1 3 0,0 1-329,-1 1 0,1 1 0,0-1 329,0-2 0,1 0 0,0-2 0,-1 0 0,1-3 0,1-3 318,6-32-318,-1-1 0,1-3 0,2 1 0,2-1 0,-1-1-78,1-2 1,0 0 0,1 1 77,0 3 0,1 0 0,0 2 0,3 0 0,2 5 0,-3 10 0,0 6 0,0 8 0,-3 7 0,-3 1 0,-2 4 0,-2 1 0,0 3 1,-2 1-1,-1-1 0,1 0 0,-1 0 0,-1-1 0,-2 5 0,1-5-774,1-7 1,6-22-1,2-13 1</inkml:trace>
  <inkml:trace contextRef="#ctx0" brushRef="#br0" timeOffset="124423">10917 2058 11221,'4'-24'0,"0"1"0,-3 3 0,-2 8 0,-8 17 0,3 13 0,1 7 0,3-5 0,1 2 0,1 1 0,-1 2-483,1-1 1,-1 1 0,0 1 0,1 0 0,0 0 482,1 1 0,0 0 0,1 0 0,-1 0 0,0 0 0,0-1 0,0 0 0,0-1 0,-1 0 0,1-1 121,1-1 1,0 0-1,0-1 1,0-2-122,0 5 0,0-4 0,1-8 0,-3-18 0</inkml:trace>
  <inkml:trace contextRef="#ctx0" brushRef="#br0" timeOffset="125270">10824 2392 11221,'-1'8'0,"2"-2"0,25-12 0,-2-2 0,2-2-273,-3 1 0,2 0 1,0-2 272,-4 1 0,0 0 0,0-1 0,-1 0 88,2-3 0,-1-1 1,-3 0-89,2-5 0,-5 1 67,-8 4 1,-5 1-68,-9 0-3254,3 8 3254,-6 6 280,10 3-280,-10 7 0,-1 14 0,0-1 0,1 0 0,3-3 0,1 0 0,-1 6 0,2-2 0,5 2 0,9-8 0,9-14 0,-2-12 0,0-5 0,0 0 0,-2-1 1638,1 0 0,-2-1-1522,-2-6-116,-5 15 0,-3-4 0,-2 9 0,9-15 0,-6 10 0,6-10 0,-2 1 0,-4 4 0,-1-3 0,-10 7 0,3 3 0,-7 1 0,4 3 0,-3 0 0,-1 6 0,-9 2 0,-3 10 0,1-3 0,10-6 0,1 2 0,0 2 0,1 2 0,0 3 0,1 3 0,-1 4 0,3 0 0,4 0 0,5-2 0,7-2 0,5-4 0,5-7 0,3-5 0,-3-3 0,2-4 0,0-1-341,2-5 1,2-2 0,-3-1 0,2-2 0,-2-1 0,-6 2 0,-1 1 0,1 0 0</inkml:trace>
  <inkml:trace contextRef="#ctx0" brushRef="#br0" timeOffset="125654">11519 2150 11221,'-3'-8'0,"-7"12"0,0 7 0,-1 5 0,-4 6 0,1 4 0,3-5 0,1 1 0,1-1 0,0 3 0,0-2 0,3 1 0,3-3 0,3-9 0,3-3 0,4-25 0,-3 2 0,0-3 0,-1-5 0,-2-1 0,-6-2 0,-3 2 0,-1 7 0,-2 4 0,-2 1 0,1 7 0,0 19 0,10-4 0,12 10 0,2-13 0</inkml:trace>
  <inkml:trace contextRef="#ctx0" brushRef="#br0" timeOffset="126636">11583 2250 11221,'19'-10'0,"0"0"0,-1-1 0,-2-1 0,0 1 0,-2-1 0,-4-3 0,-1 1 0,-2 8 0,-3-10 0,-4 15 0,-16 1 0,-4 7-1639,4 1 1,0 2 1523,-3 5 115,7 1 0,2 2 0,2-2 0,4 1 0,2 0 0,5 0 0,5-5 0,3-3 0,10-9 0,2-7 0,1-6 0,-1-3 0,-7 5 0,0-1 0,-2 1 0,-1-5 0,0 3 0,3 9 3276,-13 7-3160,-3 23-116,0-13 0,0 4 0,0-1 0,3-2 0,1 8 0,10-14 0,7-19 0,-3-1 0,0-3 0,-6 1 0,0-1 0,1 0 0,5-6 0,-1 2 0,-6 6 0,-1 5 0,0 14 0,-8 7 0,-4 3 0,2 5 0,0 0 0,2-1 0,2-1 0,5 2 0,18-15 0,-7-15 0,1-4 0,-2 3 0,1 0 0,0-1-162,3-4 0,0-3 0,-1 1 162,-2 2 0,0-1 0,-2 1 0,3-6 0,-4 2 0,-7 6 0,-2 1 0,-2-11 0,-9 8 0,-1 0 0,-6 5 0,-8 23 0,7 0 0,0 3 0,3-1 0,1 1-99,-1 2 1,3-2 98,5 8 0,3-8 475,10 7-475,7-17 0,2-3 0,-6 2 0,1-1-86,4-3 1,2-4 0,0-1 85,-4-1 0,0-2 0,0-1-156,4-3 0,-1-1 0,-1-2 156,-1-1 0,-1-2 0,-3-1 0,-2 0 0,-3 0 0,-2 0 0,-4 1 0,-3 0 71,-9-9-71,-2 22 0,-14 11 0,11 1 0,-2 8 0,1 2 247,0 0-247,4 4 0,2 1 0,3-1 0,4-2 0,3 0 484,5-4-484,3-3 0,5-3 0,5-5 0,3-5-82,-2-1 0,0-2 0,0 0 1,-3 2-1,0-1 0,0-1 1,7-5-1,1 0 0</inkml:trace>
  <inkml:trace contextRef="#ctx0" brushRef="#br0" timeOffset="127269">10370 2789 11221,'-19'4'0,"2"-1"0,13-3 0,1 0 0,19 0 0,6-1 0,4-1 0,-3 1 0,3-2-547,-5 0 1,4-1 0,2 0 0,2-1 0,-1 0 0,-1 0 526,-2 0 1,0 0 0,0 0 0,-1 0 0,1-1 0,1 1-306,-3 0 1,1 1 0,0-1 0,0 0 0,0 0 0,1 0 0,1 0 324,-1 0 0,2 0 0,0 0 0,1-1 0,0 1 0,0 0 0,-2 0 0,-1 0 0,-2 1-304,2-1 1,-3 1 0,-1 0 0,2 0-1,2 0 304,-2 0 0,3-1 0,1 0 0,2 0 0,1 0 0,0 0 0,-1 0 0,-2 0 0,-1 1 0,-2 0-203,3-1 0,-2 1 0,-2 0 1,1 0-1,1 0 203,-1 0 0,2 0 0,0-1 0,0 1 0,1-1 0,-1 1 0,1 0 0,0-1 0,0 1 0,0 0 0,0-1 0,0 1 0,0 0 0,0 0 0,-1 0 0,-1 0 0,0 0 0,0 0 0,1 1 0,1-2 0,1 1 0,-4 0 0,2 0 0,0-1 0,1 0 0,1 0 0,-1 1 0,1-1 0,0 0 0,-1 0 0,-1 0 0,0 1 0,0-1 0,0 1 0,0 0 0,0 0 0,-1 0 0,0 0 0,-1-1 0,1 1 0,0 0 72,1-1 1,0 0 0,1 0 0,-1 0 0,0 0 0,-1 1 0,-1-1 0,0 0-73,4 0 0,-1 0 0,0 0 0,-3 0 0,0 1 0,3 0 0,-3 0 0,-1 1 0,-1-2 0,-3 0 0,1 1 0</inkml:trace>
  <inkml:trace contextRef="#ctx0" brushRef="#br0" timeOffset="131604">9994 3478 11221,'-26'7'0,"5"-3"0,2-1 0,-7 0 0,3-2 0,2-1 0,-1 0 0,-2-7 0,8 4 0,0 1 0,2-3 0,1 0 0,1 5 0,-8-7 0,12 7 0,-2-7 0,3 7 0,3-7 0,1 7 0,3-4 0,3 4 0,1 0 0,9 0 0,-4 0 0,8 0 0,2 0 0,-1 0-634,0 0 1,4 0 0,-2 0 633,-6 1 0,2-2 0,5 1 0,4-2 0,-2 1-330,-6 1 0,0-1 330,7 0 0,3-2 0,-2 1 0,-8 2 0,0-1 0,5 0 0,3 0 0,2-1 0,-3 0 0,-2-1 0,-1 1 0,1 0 0,3 0 0,2 1 0,-1-1 0,1-2 0,-1-1 0,-3 1 0,-6 4 0,0-1 0,2-1 0,3-1 0,1 1 0,-2-1 0,6 1 0,-1 0 0,-4 1 0,1 0 0,-1 0 0,-2-1 0,-1 1 0,-1 0 0,-4 1 0,0 0 0,7 0 0,2-2 0,-1 1 0,-3 1 0,0-1 0,5 0 0,0-1 0,-4 2 0,-3 0 0,-4 0 0,13-3 0,-20 2 0,6-2 0,-11 3 1749,2 0-1749,-12 0 811,0 0-811,-5 3 0,-2 0-1639,-3 3 1,-1-1 1580,2 0 1,0-1 57,0 1 0,-3 1 0,1-1-126,1-1 1,1-1 0,-2 1 125,-7 1 0,-2 0 0,2 0 0,5-1 0,1 0 0,-1-1 0,-4 1 0,-1-1 0,1 0 0,5-3 0,0 0 0,2 0 0,-7 2 0,0-1 0,1 0 0,-2-2 0,4 1 0,-4 4 0,0-4 0,-2 0 0,2 3 0,12-2 0,-1-2 0,-6 2 0,-2-2 0,-3 0 0,-1-1 0,2 1 0,0 0 0,-2-1 0,6 1 0,0 0 0,0 0 0,0 1 0,-7-2 0,2 1 0,1 0 0,-1 3 0,1 0 0,-4-2 0,5 0 0,11 3 0,-1-2 0,0-2 0,3 1 0,1 0 0,5 0 0,12-3 0,-1 3 3206,21-7-3206,-5 5 0,4 0 0,-6 1 0,2-1 0,1 0 0,1 0-176,-1 1 0,0-1 1,1 1-1,1 0 0,0-1 176,0 0 0,0 1 0,1-1 0,0 0 0,0 0 0,0 1 0,0-1 0,0 1 0,0 0 0,-1-1 0,1 1 0,-1 0 0,1 0 0,-1-1 0,0 1 0,-1 0 0,1 0 0,-1 0 0,3 0 0,-1 0 0,0 0 0,-1 1 0,-1 0 0,2 0 0,-2 1 0,0 0 0,-1 0-49,5 0 0,-1 0 0,-1 1 49,-6 0 0,0 1 0,-1-1 0,6 1 0,-2-2 0,-3-2 0,-2-1 0,5 0 0,-9-11 1416,-19 12-1416,-22-6 0,6 11 0,-2-3 0,-4 2 0,10-1 0,-1 0 0,-1 1-1074,-7-1 1,-1 1 0,0-1 1073,5 0 0,1 1 0,-2-1 0,1 0 0,0-1 0,-2 1 0,1 0-249,2 0 0,0 1 0,0 0 1,-2-1 248,1 0 0,-1 0 0,-1-1 0,-1 1 0,1-1 0,1 1 0,0 0 0,0-1 0,0 1 0,-1 0 0,1-1 0,-1 1 0,0-1 0,0 0 0,0 0 0,2 1 0,1-1 0,-2 0 0,2 0 0,1-1 0,-1 1 0,-5 1 0,-2 0 0,2-1 0,3 1-47,-2 0 0,2 0 47,2-1 0,0 0 0,1 1 0,-3-1 0,2 1 0,-2-2 2852,14 0-2852,6 0 1464,14 0-1464,-1 0-1614,9-2 1,3 1 1613,2 0 0,-1-1 0,4 0 0,1 0-546,-3 0 1,-1 1 0,1 0 545,0-1 0,1 1 0,2 0-173,-3-1 0,2 0 1,1 0-1,0 0 1,0 0 172,-4 1 0,0-1 0,-1 0 0,2 1 0,0-1 0,2 1 0,0-1 0,2 0 0,-1 0 0,1 0 0,-1 0 0,-2 1 0,-1-1 0,1 1 0,-1 0 0,0 0 0,-1 0-57,1 0 1,0 0-1,-1 0 1,-1 1 0,-1 0 56,8 1 0,-1 0 0,-4 0 1007,0-1 0,-4 1-1007,3 2 0,-20-3 1909,-6 0-1909,-1 0 0,-4-3 0,5 2 0,-1-5 0,4 2 0,4-3 0,0 0 0</inkml:trace>
  <inkml:trace contextRef="#ctx0" brushRef="#br0" timeOffset="133285">11172 3045 11221,'0'-16'0,"-4"0"0,1 15 0,-1 1 0,1 4 0,3 3 0,3 13 0,1-2 0,2 3 0,-2 5 0,1 3 0,-1-8 0,1 1 0,-1 0 0,-2-3 0,-1 1 0,0-3 0,1 1 0,-1-3 0,-1 1 0,0-2 0,0-6 0,0 9 0,0-12 0,0 4 0,0-5 0</inkml:trace>
  <inkml:trace contextRef="#ctx0" brushRef="#br0" timeOffset="134669">11143 3009 11221,'7'-4'0,"4"1"0,9 6 0,-6-2 0,2 2 0,3 0 0,3 1 0,2-1 0,-1 0 0,2 0 0,-1-1-310,-4 1 0,-1-1 1,1 0 309,7 1 0,2-1 0,-4 0 0,-10-2 0,1 1 0,8-1 0,3 0 0,-2 0 0,-10-1 0,1 1 0,10-2 0,4-1 0,-5 1 0,-9 2 0,1 0 0,3-2 0,5-1 0,0 0 0,-4 1 0,-3 1 0,1 0 0,0 0 0,4-1 0,2 0 0,1 0 0,-2 0 0,2 1 0,-1 0 0,1 0 0,2 0-305,-5 0 1,2 0 0,1 0 0,0-1 0,0 1 0,-1 0 304,3 0 0,0 0 0,0 1 0,-1-1 0,-2 0 0,-1 0 0,-3 0 0,0 0 0,0 1 0,7 1 0,0 0 0,-6 0-13,2 0 13,-6 2 0,4 2 0,-4-1 0,8 2 0,-10 0 0,-1 1 0,8 4 553,-11 0-553,5 6 0,-9-8 0,5 7 0,-9-12 0,7 10 0,-4-6 0,0 5 0,-3-8 2196,-1 11-2196,0-14 18,-2 20-18,-1-9 0,-1 5 0,-5 1 0,5-10 0,-5 11 0,-1-2 0,-1-2 0,-3 7 0,4-15 0,-6 15 0,1-7 0,1 2 0,-5-1 0,8-6 0,-7-4 0,2 6 0,2-8 0,0 2 0,-2-4 0,-2-1 0,0-1 0,-4 0 0,-6 2 0,1 1 0,2-4 0,-2 3 0,-1 1-366,3-4 366,0 2 0,-2-1-1091,4 1 1,0-1 0,1 0 1090,0-1 0,-2 0 0,-6 2 0,-4 1 0,5-1-2187,-2-2 2187,4 2 0,-2 0-84,3-1 0,-1 1 84,3-2 0,-1 0 0,0 1 0,-5 0 0,0 2 0,0-1-51,6-2 0,1 0 0,-1 1 51,-4 0 0,-2 0 0,4 0 0,-5-1 0,3 1 0,-4 0 0,2 0 0,1-1 0,1 1 0,3 0 0,-2 1 0,-1 0 0,2-1 0,0-1 0,0 0 0,2 1 0,0 0 0,1 0 0,1 0 0,-8-1 0,4 0 0,2 0 0,1 0 0,0 0 0,4 0 901,0 0 1,2 0-902,1 0 2812,-10 0-2812,18 0 343,-11-3-343,11-1 686,-8-3-686,-2-4 373,1 4-373,-4 0 0,7 0 0,4 3 128,4-3-128,3 0 0,0-9 0,0-3 0,0 0 0,0 1 0,0 0 0,0 3 0,0-1 0,0-1 0,0-3 0,1 0 0,2-3 0,-1 1-299,0-5 1,1-1 298,0 6 0,1-2 0,-1 2 0,-1-1 0,0 3 0,0 5 0,-1 1 0,3 2 0,-1-5 0</inkml:trace>
  <inkml:trace contextRef="#ctx0" brushRef="#br0" timeOffset="140354">9689 3698 11221,'4'-8'0,"-1"-2"0,-3 9 0,3-5 0,-2 5 0,2-5 0,-3 5 0,0-2 0,0 13 0,0 3 0,0 4 0,-1 2 0,0 3 0,0 1-163,-1-1 0,1 0 0,-1 2 0,0-1 163,-1 0 0,-1 0 0,0 0 0,0-1 0,1 0 0,1 0 0,-1 0 0,0-1 0,-2 3 0,0-1 0,1 0 0,1 2 0,1-1 0,0 2 0,1-4 0,0 2 0,0-1 0,0-1 0,-1 0 0,0-2 0,0 1 0,1 1 0,-1 0 0,1 0 0</inkml:trace>
  <inkml:trace contextRef="#ctx0" brushRef="#br0" timeOffset="142389">9646 3698 11221,'4'-7'0,"-1"-1"0,-9 17 0,1 4 0,0 5 0,0 1 0,1 6 0,1-6 0,0 1 0,2 1 0,1 0 0,-1-2 0,0 0 0,0 2-799,1 3 0,0 2 0,0-2 799,0 5 0,0-1 0,0-8 0,0 2 0,0-1-157,-1-1 0,0-1 0,0 1 157,-1 2 0,1 0 0,0 2 0,0-1 0,0 2 0,0-1 0,0 0 0,-1 0 0,1 0 0,0 0 0,1-3 0,0 2 0,0-1 0,0-2 0,1 3 0,-2-1 0,0 4 0,-1 1 0,0-3 0,0 0 0,-1-1 0,-1-2 0,0 1-366,2-1 1,-1 3-1,0-1 1,1-4 365,-2 7 0,1 2 0,0 0-311,-1-3 311,2 2 0,0-1 0,1-12 0,-1 1 0,1 4 0,0 3 0,0 0 0,0-2 0,1 1 0,0 0 0,-2 5 0,-1 2 0,1-2 0,2 2 0,0 0 0,-2-8 0,0 1 0,-1-1 0,0 8 0,-1-2 0,0-4 0,1 1 0,0 1 0,1 2 0,0-5 0,-5 5 0,5 1 0,0-1 0,-2-1 0,-1-3 0,1-1 0,2 3 0,-4-4 0,0 0 0,1 0 0,0 2 0,0-1 0,-2 0 0,3 4 0,1 0 0,-1 0-356,2 2 1,1-1 355,1-4 0,0-3 0,0-1 312,0-4-312,3 10 0,4-2 0,1-3 0,-1-2 0,-4-10 0</inkml:trace>
  <inkml:trace contextRef="#ctx0" brushRef="#br0" timeOffset="150569">9668 3804 11221,'7'-14'0,"-3"3"0,2 1 0,-5-4 0,5 6-1639,-5-10 1,-1 0-746,3 5 2856,-1-6 0,-1 0-472,0 9 664,5-16-664,-5 17 0,8-14 0,-4 14 0,2-1 3065,-4 10-3065,-3 1 579,-3 21-579,-4-2 0,5-6 0,-1 2 0,-3 5 0,0 0 0,4-2 0,-1 2 0,-2 4 0,1 0-935,1-4 0,0-1 0,1 1 935,-1 0 0,1 0 0,-1 1 0,-1 1 0,0 1 0,0 0 0,0-4-242,1-3 1,1-1 241,-2 3 0,-1 5 0,1-1 0,0-4 0,0-2 0,0 1 0,0 2 0,0 4 0,-1 0 0,1-4 0,0-1 0,0-1 0,0 4 0,-1 4 0,1-1 0,0-3 0,0-4 0,0 0 0,2 2 0,-1 4 0,1 0 0,-1-4 0,0-2 0,-1 0 0,1 5 0,1 5 0,0 2 0,-1-4 0,-1-1 0,0-1 0,1 0-200,0-2 0,0 0 0,1 1 1,-1 0 199,-1 0 0,1 1 0,0-2 0,-1-2 0,0-2 0,0-1 0,1 4 0,0 4 0,-1-1 0,1-3 0,-1-4 0,0 0 0,1 4 0,-1 4 0,1 0 0,0-5 0,-1-2 0,0 0 0,0 2 0,1 2 0,0 2 0,-1-2 0,2 1 0,-1-2 0,0 0 0,1 1 0,0 0 0,-1 1 0,1-2 0,1 2 0,-1-1 0,1-3 0,0-3 0,1 0 0,-2 10 0,0 5 0,0-3-121,0-3 0,0 1 121,0 0 0,0 3 0,2 0 0,1-5 0,2 0 0,-1-1 156,1-1 1,-1-1 0,2-2-157,2 1 0,2-1 220,2 1 1,0-1-221,-1-7 0,1 0 0,-1 1 0,1 0 446,1-2 0,1 0-446,6 10 161,-6-10 0,1 1-161,0 4 0,-1-1 0,6 4-779,2-2 779,-8-10 0,12 0 0,1 3 0,-5-6 0,2 0 0,-2 3 0,1 0 0,-3-5 0,0 1 0,8 4 0,0 1 0,-5-2 0,1 0-515,-2 0 1,1 0 0,-1 0 514,1 0 0,1-1 0,2 1 0,-2-2 2589,0-4-2589,0 5 0,1 0 0,-1 0 0,3 2 0,2 2 0,-5-1 0,-2-1 0,0 1 0,1-1 0,0-2 0,1 0 0,0-2-1148,1 0 0,1-2 1148,3 1 0,1-1 0,-2-1 0,1-2 0,-2 1-928,3 1 1,-1-1 927,-6 1 0,-1-2 0,2 1 0,-1 1 0,1-1 0,0 0 0,0 0 144,5-1 0,0 0 0,1-1-144,-4 2 0,2-1 0,1 0 0,-1 1 0,0-1 0,-1 1 0,0-1 0,0 1 0,0-1 0,-2 1 0,-1 0 0,0 0 0,-1 1 0,1-1 0,5 1 0,1 0 0,1 0 0,-3 0-101,-3 0 1,-2 0 0,0 0-1,2 0 101,1 0 0,1 0 0,1 0 0,-1 0 0,1 0 0,-2 0 0,0 1 0,0-1 0,0 1 0,0 0 0,4 1 0,0-1 0,0 1 0,0 0 0,0 0 0,0 0 0,-1 1 0,1-2 0,0 1 0,0-1 0,1 0 0,-1-1 0,-4 0 0,-1 0 0,0 0 0,1 0 0,-1-1 0,5 1 0,0-1 0,-1 0 0,1-1 0,0 1 0,0 0 0,0-1 0,1 0 56,-6 1 0,1 0 0,-1-1 0,0 1 0,0-1-56,0 0 0,0-1 0,-1 0 0,3 0 0,-3 0 0,2 0 0,1 0 0,0 0 0,0 0 0,-3 1 338,4-1 1,-2 1 0,0 0-1,1 0-338,1 0 0,1 0 0,1 0 0,0 0 0,-2 1 0,-1 0 0,-1 1 0,0 0 0,-1 1 0,4-1 0,0 0 0,-3 0 426,2 0 1,-1 0-427,3 0 0,-1 0 0,-9 0 0,0 0 0,9 0 0,2 0 0,-6 0 0,0 0 349,-1-2 1,-1 0-350,-3 1 0,-1-1 1088,-1-4 0,0-2-1088,-3 1 0,-1-1 552,0-6 1,-3-3-553,-1-1 0,-1-3 0,-2 3 0,-1-1 0,0-1-987,-1-1 1,-1-1-1,1 0 987,2-3 0,0-2 0,-2 6 0,-1-2 0,1-1 0,-1 1-282,2-5 0,0 1 0,-1-2 282,0 5 0,0-1 0,0-2 0,-1 0 0,2-1 0,-1 3 0,0 0 0,0-1 0,1 0 0,-1 0 0,1 0-245,0 2 0,0-1 0,0 1 0,0 0 0,1-1 0,-1 1 245,1-2 0,1 0 0,-1 0 0,1 0 0,0 1 0,-1 2 0,1-3 0,-1 2 0,1 0 0,0-1 0,-1 1 0,2-1 0,-1-1 0,0 1 0,-1 1-184,-1-1 1,0 1-1,0 0 1,0-2 183,-1 2 0,1-1 0,-1-1 0,1 0 0,0 0 0,-1 2 158,1-6 0,-1 2 0,1 1 0,-1 0-158,0 2 0,0 1 0,-1 1 0,0 2 0,0-5 0,0 4 0,0 7 0,-1-2-237,0-2 1,0-6-1,0-1 1,-1 0-1,0 5 237,1-2 0,-1-1 0,0 0 0,0-5 0,-1-2 0,1 2 0,-2 4 409,-1-4 1,-2 2-410,3 5 0,-1-3 0,0 0 0,0 2 0,1 3 0,-1 1 0,1-2 0,0 0 0,1-2 0,-1 1 0,1 1 0,-1-6 0,0 1 200,-1 3 1,-1-2-1,1 1-200,0 2 0,0-1 0,1 1 0,-1 2 0,-1 0 0,1 0 0,-2-7 0,-1 1 543,0 0 1,-2 2-544,-1 5 0,-3 2 0,-4 0 0,0 3 0,-4-1 1532,3 8 0,-2 1-1532,3 0 0,0 1 0,-7 1 0,-2 0 0,6 1 0,-1-1 0,0 1-58,-3 0 1,-1 1 0,0 0 57,-1 0 0,-2 1 0,1 0 0,4 0 0,0 0 0,-1 0 0,0 1 0,-2 0 0,0 1 0,0 0 0,-1 0-265,-2-1 0,0 0 1,-1 0-1,0 1 265,5 0 0,-1 1 0,0 0 0,-1 0 0,1 0 0,-3 0 0,0-1 0,0 1 0,-1-1 0,1 1 0,3 0 0,1 0 0,-1 1 0,0-1 0,0 1 0,0-1-213,-1 1 1,1 0 0,0 0 0,-1 0 0,0 0 0,0 0 212,2-1 0,-1 1 0,1-1 0,-1 1 0,0-1 0,1 1 0,-1 0-320,0 1 1,0-1 0,0 2 0,0-1-1,0 0 1,1 0 0,1 0 319,-3-1 0,1 0 0,1 0 0,0 1 0,-1-1 0,1 1 0,-1 1 0,-1-1 0,1 1 0,1-1 0,0 0-93,1 0 1,1-1 0,0-1 0,0 1 0,-2 0 92,-1 0 0,-1 0 0,-1 0 0,0 0 0,-1 0 0,0 0 0,4 0 0,-1 0 0,0 0 0,0 0 0,0 0 0,0 0 0,-1 0-73,0-1 1,-1 1 0,0 0-1,1-1 1,-1 1 0,0-1-1,1 1 73,0-1 0,1 1 0,0 0 0,0-1 0,0 1 0,0 0 0,0-1 0,-3 1 0,1-1 0,0 0 0,-1 1 0,1-1 0,0 0 22,-1 1 1,1-1-1,-1 0 1,0 0 0,0 0-1,1 1-22,2-1 0,0 0 0,0 0 0,0 0 0,0 0 0,0 0 0,1 0 0,-4 0 0,0 1 0,0-1 0,0 0 0,0 1 0,-1 0 127,4-1 0,-1 1 1,0 0-1,1 0 1,-1 0-1,1 0 0,0 0-127,-1 0 0,0 0 0,1 0 0,-1 0 0,2 0 0,-1 0 0,-2 1 0,0-1 0,0 1 0,1 0 0,0-1-75,0 1 1,0 1 0,1-1-1,1 1 1,2-2 0,-4 0-1,3 0 1,1 0 0,3 0 0,0 0-1,1 0 1</inkml:trace>
  <inkml:trace contextRef="#ctx0" brushRef="#br0" timeOffset="153003">11974 4017 11221,'-8'0'0,"-1"0"0,8 0 0,-2 0 0,3-3 0,3-1 0,7 0 0,2-1 0,3 0 0,2 3 0,0 0 0,3-3 0,0 0 0,-5 2 0,-2 2 0,1-2 0,-26 3 0,-7 3 0,3 0 0,0 1 0,-4 0 0,-2 1 0,2 0 0,-2 1 0,1 0 0,5 1 0,0-1 0,-5-2 0,11-1 0,13-3 0,14 0 0,0 0 0,-3 0 0,2 0 0,-1 0 0,1 0 0,2-1 0,1-1 0,3 0 0,-2 0 0,7-5 0,-8 0 0,-15 3 0,-16 1 0,-2 5 0,-2 2 0,-5-2 0,-2 1 0,6 0 0,0 1 0,0-1 0,2 0 0,7-2 0,4 2-820,21-3 1,0-3 0,10-1 0</inkml:trace>
  <inkml:trace contextRef="#ctx0" brushRef="#br0" timeOffset="154519">11235 4017 11221,'8'0'0,"8"0"0,-3 1 0,3 1 0,8-1 0,1-1 0,-5 2 0,0-1-703,0 0 1,1-1 0,-3-1 702,7-2 0,2 1 0,-1 0 278,-1-5-278,0 3 0,0 1 0,-4-1 0,-3 2 0,0 1 0,4 1 0,-6 0 0,-3 0 0,-13 0 0,0 3 0,0 1 0,0 3 0</inkml:trace>
  <inkml:trace contextRef="#ctx0" brushRef="#br0" timeOffset="155370">12343 4081 11221,'-19'0'0,"5"-3"0,11-1 0,6-3 0,14-1 0,-7 5 0,6 1 0,0 0 0,-5-1 0,4 3 0,2 0 0,-1-3 0,1-1 0,0 2 0,0 0 0,-1 0 0,0 0 0,7-1 0,-18 3 0,5 0 0,-26 0 0,6 0 0,-11 1 0,-1 1 0,0-1 0,5 2 0,-3 0 0,1 1 0,1-2 0,0 0 0,-4 2 0,2-1 0,-2 1 0,13-4 0,28-7 0,-4 5 0,3 0 0,7-3 0,1-1 0,-3 3 0,-2-1 0,-2 1 0,-1-1 0</inkml:trace>
  <inkml:trace contextRef="#ctx0" brushRef="#br0" timeOffset="158053">11143 5316 11221,'-3'-8'0,"12"2"0,7 6 0,0 1 0,2 1 0,-1-2 0,0 1 0,-1 0 0,0 1 0,11-2 0</inkml:trace>
  <inkml:trace contextRef="#ctx0" brushRef="#br0" timeOffset="158554">12286 5238 11221,'-21'0'0,"9"0"0,-1 0 0,12 0 0,-2 3 0,9-2 0,-1 2-3277,12-3 2302,-5 0-13,15 0 988,-11 0-828,3 0 0,2 0 828,0 0 0,-6 0 0,0 0 0,6-3 0,-3-1 0</inkml:trace>
  <inkml:trace contextRef="#ctx0" brushRef="#br0" timeOffset="159819">9632 6004 11221,'0'-11'0,"0"4"0,3 1 0,-2 2 0,2-6 0,-3 5 0,0-5 0,0 9 0,0 1 0,0 4 0,0 10 0,0-5 0,0 5 0,0 1 0,0-1 0,0 8 0,0 2 0,0-2 0,0-4 0,0 4 0,0 0-96,0-2 0,0-1 0,0 1 96,1 3 0,0 1 0,0-1 0,1-1 0,1 0 0,-1-2 0,0-3 0,1-2 0,7 8-820,-7-19 1,5 3 0,-1-7 0</inkml:trace>
  <inkml:trace contextRef="#ctx0" brushRef="#br0" timeOffset="163520">9682 5997 11221,'-8'-12'0,"2"-3"0,6 13 0,6-7 0,-1 8 0,14-6 0,-9 6 0,4 0 0,1-1 0,-2 2 0,9 0 0,2 0 0,-1 0 0,0-1 0,5 0 0,-1 0-1093,-3 0 1,0-1 0,0 1 767,1 0 0,1 0 0,2-1 325,-5 0 0,3-1 0,-1 0 0,0 1 0,-3 0-45,-2 1 1,-3 0 0,4 0 44,-1-1 0,4-1 0,2-1 0,-1 1 0,0-1 0,-5 2-361,2-1 1,-4 2 0,4-1 360,0-1 0,4 0 0,2-1 0,0 1 0,-1-1 0,-4 1 0,1 0 0,-2 1 0,2-1 0,0 0 0,2-1 0,3 1 0,0-1 0,-2 1 0,-3 0 0,2 0 0,-3 0 0,3 0 0,-3 1 0,4-1 0,1 0 0,0 0 0,-2 0 0,-3 1 0,0-1 0,-3 0 0,3 1 0,0 0 0,3 0 0,2 0 0,0 1 0,-2-1 0,-4 1 0,-1-1 0,-4 1 0,4 0 0,4-1 0,5 1 0,1-1 0,-1 1 0,-5 0 0,-5 1 0,-3 0 0,3 0 0,1-1 0,3 0 0,2 0 0,1-1 0,-2 1 0,-1 0 0,0 0 0,-1 0 0,-1 0 0,1 0 0,3 0 0,1-1 0,0 0 0,1 0 0,-3 1 0,0-1 0,1 1 0,-1-1 0,-2 1-528,3 0 1,-1-1 0,0 1 527,-3 0 0,1 1 0,-1-1 0,1 0 0,0 0 0,1 0 0,-2 0 0,-3 1 710,-2-1 1,-1 1-711,4-1 0,2-1 0,-2 2 0,-3 1 0,-1 1 0,11-1 0,-8 2 0,-3 0 0,-5-2 353,3 2 0,1 0-353,-6 1 1205,14 3-1205,-8 0 0,-3-3 3232,7 3-3232,-14-7 341,15 10-341,-8-5 143,8 11-143,-4-7 0,-2 4 0,-1-3 0,-8-2 0,11 6 0,-11 0 0,9 1 0,-7-1 0,-4 6 0,4-4 0,-7 2 0,2-4 0,0 1 0,-2 5 0,0 6 0,-2-11 0,0-1 0,2-1 0,-3 2 0,-1 0 0,4 1 0,-2-1 0,1 0 0,1-2 0,0 5 0,0 0 0,0 2 0,0 5 0,-4 1 0,4-10 0,-4 2 0,1-1 0,3-12 0,-4 7 0,1-10 0,3 7 0,-4-8 0,-2 6 0,-5-3 0,-10-1 0,5-1 0,0 0 0,-7-2 0,4 0 0,-2 0 0,-4 0 0,-2 0 0,9 0 0,-1 0 0,-2 0-367,-2-1 0,-4 0 0,1 0 0,1 0 367,-3 1 0,2 0 0,0 0 0,1-1 0,0-1 0,-1 2 0,4-1 0,0 1 0,0 0 0,3 1 0,1-2 0,0 2 0,-3-1 0,-4 1 0,0 0 0,4 0 0,3-1 0,0 0 0,-4 2 0,-4 0 0,-1-1 0,4 1 0,3-2 0,-1 1 0,-2 0 0,-4 0 0,-1 1 0,5 0 0,3 0 0,-1 0 0,-1-1 0,-5 1 0,1 0 0,4 0 0,3 0 0,1 0 0,-5-1 0,-3 1 0,-1 0 0,5-1 0,3 0 0,1-1 0,-4 1 0,-4 1 0,0 0 0,5-1 0,5 0 0,-1-1 0,-5 1 0,-4 1 0,-2 0 0,4-1 0,4 1 0,2-1 0,-1 0 0,-6 1 0,0-1 0,0 0 0,-1 0 0,1 1 0,3-2 0,-5 0 0,4 0 0,-4 0 0,2 0 0,0 0 0,0 0-158,0 0 1,-2 0 0,1 0 157,0 1 0,0 0 0,0 1 0,3-1 0,1 0 0,-1 0 0,0 1 0,0-1 0,2 0 0,-7 3 0,2-1 0,8-3 0,0 0 0,-3 5 0,2 0 0,2-4-56,-4 5 1,-1 1 55,7-3 0,0 0 0,-2 0 0,0 0 685,-4 2 0,0 1-685,4-3 0,0 0 0,-4 3 0,-1 0 0,6-3 0,0 0 0,0 2 0,2 0 0,-2-4 0,2 2 0,1 1 0,1-1 0,-8 0 543,3 2-543,-9-2 69,12-2 0,-1 0-69,-1 0 0,1-1 0,-11-1 0,2-3 0,6-1 0,0-6 0,7-1 0,1 0 0,6-9 0,-2 4 0,2-8 0,-3 6 0,0-3 0,0 0 0,0-4 0,3 11 0,0-1 0,-6-10 0,2 1 0,-5 6 0,8 0 0,-4 1 0,5 2 0,0-5 0,1 1 0,3-2 0,0 0 0,0-7 0,0 2 0,0 12 0,0 0 0,0-8 0,0 5 0,3 6 0,-2 1 0,5 3 0,-2 0 0,3 3 0,3-3 0,4 7 0,-2-4 0,14 4 0,-15 0 0,7 2 0,2 0 0,-5-2 0,3 1 0,5 1 0,1-1 0,-3-1 0,1 0 0,2 0-355,-3-2 0,3 1 0,0-2 0,1 1 0,0 0 355,-2 0 0,1 1 0,-1-1 0,1 0 0,1 0 0,-1-1 0,3 0 0,0-1 0,0 0 0,0-1 0,1 1 0,0 0 0,-2 0 0,0 1 0,0 0 0,1 0 0,-1 0 0,1 0 0,-1 0-260,0-1 1,1 0 0,-1 0 0,1 0-1,-1-1 1,1 2 0,0-1 259,1 1 0,-1 0 0,1 1 0,0-1 0,0 1 0,0-1 0,0 0 0,-1 0 0,0-1 0,0 1 0,0-1 0,0 1 0,-1-1 0,1 1 0,0 1 0,0 0 0,0 0 0,0 0 0,-1 0 0,1 0 0,0 0 0,-1-1 0,1 1 0,-1-1 0,0 0 0,1 1 0,-1-1 0,0 1 0,1 0 0,-1 0 0,1 1 0,0-1 0,-1 1 0,0-1 0,0 1 0,2 0 0,-1-1 0,0 1 0,0 0 0,-1 0 0,1 0-164,0 0 1,-1 0-1,1 1 1,-1-1-1,0 1 1,-1 0 163,1 0 0,-2 1 0,1-1 0,-1 1 0,-1 0-71,5 0 1,-1 0-1,-1 0 1,0 0 70,2 1 0,-1 1 0,-1-1 354,-5 0 0,-1-1 1,-1 0-355,6 1 0,-1-1 880,-6-1 0,0 0-880,0 0 0,-1 0 1421,8 0-1421,-4 0 504,-3 0-504,-4 0 105,-3 0-105,-4 0 0,-1 3 0,1 1 0,5 6 0,-1 2 0,-1-2 0,-3 7 0,-3-8 0,5 17 0,-7-3 0,3-5 0,-1 2 0,-1-1 0,-2-1 0,1 1 0,0 0 0,2-1 0,-1 0 0,-3-2 0,0 0 0,0 12 0,-7-3 0,-4-7 0,0-1 0,1-6 0,3 0 0,0-7 0,-7-1 0,-7-3 0,7 1 0,-1 1 0,-11-1 0,4 0 0,1 1 0,2-2 0,-8 1 0,-1 1-434,2-1 434,4 2 0,-5 1 0,3-2 0,7-1 0,-1 0 0,-1 2 0,-4 0 0,-3 1 0,1 1 0,1-1-419,-1 0 0,1 0 1,0-1-1,-3 2 419,5-2 0,-2 1 0,-2 0 0,0 1 0,0-1 0,0 0 0,1 0-292,1 0 1,0-1-1,0 1 1,0-1 0,0 1-1,-1-1 1,1 1 291,-3 0 0,-1 0 0,1 0 0,-1 0 0,0 0 0,0 0 0,0 0 0,2-1 0,-1 0 0,0 1 0,1-1 0,-1 0 0,1 0 0,-1 0 0,1 0 0,-1 1 0,0-1 0,1 1 0,-1 0 0,1-1 0,0 0 0,-2 1 0,1-1 0,0 0 0,0-1 0,0 1 0,-1 0 0,4 0 0,-1 0 0,0 1 0,0-1 0,0 0 0,0-1 0,2 1-163,-2-1 1,1 0-1,0 0 1,1 0 0,-1 0-1,0 0 163,-1 0 0,-1 0 0,1 0 0,-1-1 0,1 1 0,1-1-102,-2 0 1,2 0-1,0 0 1,0-1-1,1 0 102,-4 0 0,0-1 0,1 0 0,0 0 137,3 0 1,-1 0 0,2 0 0,-1 0-138,-5-1 0,1 0 0,0-1 476,2 0 0,0-1 1,1 1-477,1-1 0,1 1 0,0-1 0,2-1 0,1 0 0,0 1 0,-1-1 0,0 2 0,-1-2 0,3 0 0,1 1 0,2 1 0,0-1 0,-1-3 627,0 1 1,-1-1-628,5-2 0,1 0 0,-4 1 0,1 0 624,2-2 1,1 0-625,-11-7 351,9 6 1,-2 0-352,-3-3 0,0-1-1474,0-1 1,0 1 1473,5 5 0,0 0 0,-1-4 0,2-1 0,-3-7 0,9 8 0,0-2 0,0-1 0,3 0 0,5 2 0,2 0 0,-1 1 0,2 0 3276,9-4-3160,4 5-116,3 6 0,-5 3 0,-2 2 0,1 1 0,1-3 0,12 0 0</inkml:trace>
  <inkml:trace contextRef="#ctx0" brushRef="#br0" timeOffset="165636">9760 3293 11221,'-11'0'0,"1"3"0,-1 1 0,3 0 0,1-1 0,4-3 0,6 3 0,14-2 0,-4 2 0,6-2 0,2-2 0,0 1 0,2-1 0,4-1-300,0 2 0,2-1 300,-2-1 0,0-2 0,2 1-799,-3 1 1,0 0 0,0 0 0,-1 0 798,1 0 0,-1-1 0,0 0 0,-3 1 0,1-1 0,-1 1 0,0 0 0,2 0 0,-1 1 0,-1 0 0,-3 0 0,0-1 0,1 1-136,4-1 0,1 0 0,-1 0 136,-5 0 0,-1-1 0,1 1 0,6-2 0,0 1 0,1-1 0,1-2 0,-1 0 0,1 0 0,-2 0 0,0 0 0,-1 0 0,-4 0 0,-1 0 0,-1 0 0,3-1 0,-3 0 376,7-4-376,-12 4 794,-6 3 1,-3-2-1,-1 2 1</inkml:trace>
  <inkml:trace contextRef="#ctx0" brushRef="#br0" timeOffset="167019">11413 6075 11221,'-8'0'0,"2"0"0,18-3 0,7-1 0,4-3 0,-5 5 0,0 0 0,2-1 0,0 0 0,0 2 0,3 1 0,-2 0-281,2-2 0,1 1 281,0 1 0,2 0 0,-1 0 0,-4 0 0,-1 0 0,1 0 0,1-1 0,1 1 0,1-1 0,-3 0-277,2 0 0,-3-1 0,2 1 277,4-2 0,0 1 0,-3 0 0,-8 0 0,-1 0 0,5-1 0,3 1 0,-3 0 0,7 2 0,-1-2 0,-1 0 0,-7 2-163,-2 0 1,0 0 162,-3 0 0,4 0 0,-8 0 494,-1 0-494,-4 0 848,-3 0-848,-6 0 376,-2-3-376,-3 3 0,-5-3 0,4-1 0,-15 3 0,10-2 0,-2 3 0,-4 0 0,-1 0 0,-3 0-303,1 1 0,-3 0 0,-1 0 303,5 1 0,-2-1 0,0 1 0,-1 0-259,3 1 0,0 0 1,-1 0-1,0 0 1,1 0 258,-1-1 0,0 1 0,0-1 0,0 0 0,0 1 0,0-1 0,-2 1 0,1 0 0,1 0 0,-1-1 0,3 0 0,0-1 0,0 0 0,1 1 0,0-1 0,-2 1 0,0 0 0,1 0 0,1-1 0,-1 1 0,1-1 0,3 0 0,0 2 0,8-3 0,12-3 0,11-1 0,7 1 0,-1 1 0,2 1 0,1-1 0,6-1 0,2-1 0,1 2-167,-4 1 0,2 1 1,0 0-1,0 0 167,-4-1 0,0 0 0,1-1 0,-1 1 0,-1 0 0,2 0 0,-1 0 0,0 0 0,-1 0 0,5-2 0,0 1 0,1-1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43:28.7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3537 2420 11221,'0'-12'0,"0"0"0,0 11 0,0-2 0,0 12 0,0-3 0,0 10 0,0-8 0,3 5 0,1-8 0,6 5 0,-2-9 0,12 2 0,-11-3 0,6-3 0,-1-1 0,-4 0 0,8-5 0,0-2 0,-4-2-675,-1 1 0,3-2 0,-2 1 675,4-6 0,-5 4 0,1-1 0,-2 1 0,2-2 0,0 1 0,1 2 0,-2 2 0,4-1 0,-7 9 0,-3 1 0</inkml:trace>
  <inkml:trace contextRef="#ctx0" brushRef="#br0" timeOffset="11998">3139 4904 11221,'-3'-14'0,"2"3"0,-2-3 0,3 6 0,3 1 0,-2 4 0,5 0 0,5 2 0,0-2 0,16 3 0,-10 0 0,1 0 0,3 0 0,0 2 0,2-1 0,-3 1 0,1-1 0,-1 0-162,3 1 1,0 0 161,-3 0 0,1-1 0,-4 0 0,2-1 0,7-2 0,0 0 0,-7-2 0,6 1 0,-1-1 0,-6 0 0,4 2 0,-1 1 0,-4 1 0,-1 0 0,1 0 0,8 0 0,-2-3 0,1-1 0,-16 0 0,-2 1 0,-31 12 0,6-4 0,-3-1 0,-2 2 0,-2 2 0,1-1-130,-2-1 1,-1 0 129,5-1 0,-2 1 0,2-1 0,-1-1 0,0 0 0,2-1 0,0-1 0,1 0 0,-2 0 0,1-1 0,-4-2 0,3-1 0,9 1 0,-4-2 0,1 0 0,3 2-1600,-1 0 1,0-1 1599,2 2-587,-6 0 587,11 0 0,-2 0 0,6 0 353,-3 0-353,6 0 3084,-2 0-3084,6 3 931,1-2-931,10 5 0,-5-5-3277,10 2 3162,-7-3-698,3 0 1,0 0 812,3 0 0,0-1 0,3-1 0,1-3 0,-1 0 0,-5 1 0,1-1 0,2-2 0,1 1 0</inkml:trace>
  <inkml:trace contextRef="#ctx0" brushRef="#br0" timeOffset="13514">1131 2328 11221,'-8'0'0,"2"-3"0,6 2 0,0-2 0,3 3 0,7 0 0,2 3 0,12 1 0,-8 0 0,0-2 0,1-1 0,0-1 0,4-2 0,1 1 0,-4 0 0,3-3 0,0-2 0,-4 2 0,1-3 0,-2 0 0,-7 3 0,13-3 0,-20 7 0,11 0 0,-12 0 0,2 0 0</inkml:trace>
  <inkml:trace contextRef="#ctx0" brushRef="#br0" timeOffset="18298">1010 6224 11221,'19'-3'0,"-5"2"-3277,3-8 893,-9 7 2384,3-7 1409,-5 8-1409,-2-5 860,0 2-860,-4 0 0,-20 7 0,3 3 0,-2 2 0,1 0 0,0 1 0,-1-1 0,1 1 0,-1 0 0,2-1 1638,-6 5 0,3-1-1522,-4 2-116,14-7 0,10-7 0,13-10 0,-1 1 0,4-2 0,1-1 0,0 1 0,0 0 0,4-2 0,1 0 0,-6 2 0,-2 1 0,1 3 0,-4 1 0,-6-1 0,4-1 0,-5 1 0</inkml:trace>
  <inkml:trace contextRef="#ctx0" brushRef="#br0" timeOffset="18666">1039 6082 11221,'-8'-3'0,"2"-1"0,18 0 0,4 1 0,0 5 0,0 2 0,7 1 0,-10 1 0,0 2 0,9 9 0,-10-8 0,1 1 0,3 3 0,-1 1 0,0 1 0,-1-1 0,-3-3 0,-3 1 0,1 5 0,-5 2 0,-14 3 0,-5 2 0,3-3 0,-1 2 0,0-2 0,-1-2 0,0-2 0,-1 1 0,1-2 0,-1 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31:12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10910 1767 11221,'23'-1'0,"0"0"0,1-1 0,-2 1 0,0 0 0,-2 0 0,-3 1 0,-1 0-1009,1 0 1,0 0 1008,11 0 0,-8 0 0,3 0 0,-2 0 0,4 0 0,0 0-763,-3 0 1,3 0 0,0 1-1,-3-2 763,2 0 0,0-1 0,-2 2 0,2 0 0,0-1 0,-1 0 0,-1 0 0,-1 0 0,-2 1 0,0 0 0,2 0-145,2 0 0,3-1 0,1 0 0,0 1 0,-2-1 145,0 0 0,-2 0 0,0 0 0,2 0-246,-1 0 1,1 0-1,2-1 1,-1 1-1,0 0 1,-2 0 245,0 0 0,-1 0 0,-1 0 0,2 0 0,1 0 0,1 0 0,2 0 0,-1 0 0,-1 0 0,-3 0-172,3-1 0,-3 1 0,4-1 172,-5 1 0,4 1 0,2-2 0,0 1 0,0 0 0,-2 0 0,-3 1 29,3-2 0,-2 1 1,0-1-30,-2 1 0,1 0 0,1-1 0,-1 1 0,-1 0 0,5 1 0,-2 0 0,-2-1 0,3 0 0,0-1 0,-3 2 0,2 0 0,-2 0 0,-1 0 0,-1 0 0,1 0 0,-1 0 293,-2-1 1,0-1-294,-1 2 0,0-1 0,-2 0 0,0-1 0,0 1 0,-1-1 0,4 2 0,0-1 0,9-2 0,-11 3 0,0 0 355,0-1 1,0-1-356,7 1 0,-8-1 0,-1 1 0,-1 1 1705,6 0-1705,-11 0 673,11 0-673,-12 0 3082,2 3-3082,-6-2 935,-1 2-935,-3-3 0,4 0 0,-4 0 0,7 0 0,-3 0 0</inkml:trace>
  <inkml:trace contextRef="#ctx0" brushRef="#br0" timeOffset="2966">5247 7502 11221,'-28'-7'0,"2"-1"0,4 1 0,9 0 0,0 1 0,0 4 0,0-2 0,-1-1 0,2 4 0,-3-2 0,1 0 0,0 2 0,-9-2 0,8 3 0,-5 0 0,7 0 0,0 0 0,10 0 0,3 3 0,0-2 0,6 5 0,-1-5 0,8 2 0,6 0 0,2-1 0,2-1 0,-1 0-666,-1 1 0,0-1 0,2 0 666,1 0 0,4 0 0,1-1 0,-2 1 0,-2-1-910,-3 1 0,-1-1 0,0-1 910,3 1 0,2-1 0,0 0 0,-1 0 0,-3 0 0,-1 0 0,0 1 0,0-2-609,4 0 1,-1 0-1,1-1 609,-3 1 0,2 1 0,0-1 0,-1 0-256,1 0 0,0-1 0,0 0 0,0 1 256,1 0 0,0 0 0,0 0 0,1 0 0,-1 0 0,0-1 0,0 0 0,1 0 0,-1 1-66,-1-1 1,1 1 0,-1 0 0,0 0 0,0 0 65,0-1 0,0 1 0,0 0 0,0 0 0,-1-1 0,4 1 0,-1-1 0,0 0 0,0 1 127,-2 0 1,0 1-1,0-1 1,0 0-128,4-1 0,-1-1 0,-1 1 0,-3 0 0,-1 1 0,0-1 544,5-4 0,-1 1-544,-2 2 0,-2 0 0,-4-1 0,0-1 0,-4 3 0,0-1 1513,10-3-1513,-5 3 2264,-5-2-2264,-1 2 1753,-2 0-1753,3-2 0,-3-1 0,0-4 0</inkml:trace>
  <inkml:trace contextRef="#ctx0" brushRef="#br0" timeOffset="9334">10981 1377 11221,'-9'21'0,"0"0"0,0 1 0,-1 1 0,-1 2 0,1 0 0,2-4-800,2 0 0,1-1 800,-2 3 0,-2 4 0,0-1 0,2-3 0,2-3 0,0-1 0,-1 6 0,-2 3 0,2-5 503,2 3-503,0-1 0,1-1 0,3-10 0,-3 6 0,-1-17 0</inkml:trace>
  <inkml:trace contextRef="#ctx0" brushRef="#br0" timeOffset="10179">10981 1299 11221,'-12'-11'0,"5"0"0,7-2 0,7 4 0,5-4 0,8 3 0,5 5-850,-6 0 1,1 0 849,4 3 0,1 1 0,-2-3 0,-1 0 0,4 1 0,-1-1-1415,-6 2 0,-1 0 1415,6-1 0,3 0 0,-5 1 0,0-1 0,1 1-631,-2 0 1,1-1-1,0 0 631,1 0 0,1-1 0,1 1 0,3-1 0,1 1 0,-1 0 0,-9 0 0,0 0 0,0 1-166,2-1 1,1 1 0,1-1-1,-1 1 166,4-1 0,0 1 0,1-1 0,-3 2 0,-1-1 0,1 0 0,0 0-94,3 0 1,0-1 0,2 1 93,-2 1 0,3 0 0,-1 1 0,-4-2 0,3-1 0,-1 0 0,-3 2 0,4 1 0,0 1 0,-2-2 0,1-1 0,-2 0 0,2 0 0,-2 1 0,3 0 0,-1 0 0,-2 0 0,1 0 0,-1-1 0,-1 1 0,2 0 0,0 0 0,-1 0 0,-4 0 0,-1 2 0,-1-1 129,6 0 1,0 0-130,-6 0 0,1 0 0,-1 0 2,7 0 0,-1 0-2,3 0 0,0 0 0,-7 1 0,0 0 0,0 0 0,-1 0 0,-1 0 0,-1 1 0,8 1 0,-2 1 0,-7-1 0,-1 1 0,11 3 968,-7 0-968,3 4 0,-11-5 0,1 2 1017,-1-1 1,0 1-1018,0 2 0,1 0 0,-1-1 0,1 0 976,1 3 1,0 1-977,-1-1 0,-1 1 0,2 3 0,-3 0-156,1 10 156,-5-13 0,-1 1 0,-3 14-148,1-12 0,-1 0 148,0 4 0,-2 0 0,1-5 0,0-1 0,-2 3 0,0 0 0,0-1 0,0-1 0,0 0 0,0 1 0,-1 3 0,2 0 0,2 0 0,0 0-1330,-2 8 1330,4-10 0,0 0 0,-2-3 0,1 0 0,4 9 0,-1-8 0,-1 0 258,-1 4-258,4 5 0,-8-6 0,2 3 0,-3 1 1521,-6-4-1521,-2-1 153,0-6-153,-4-1 1724,4 1-1724,-3-3 0,-2-2 0,0 1 0,-1 1-1639,-1-3 1,0 0 1612,-4-1 26,-5 2-306,-1-5 306,1 2 0,-5 0 0,0 1 0,5-2 0,-1 0 0,0 0 0,0-1-300,-1 1 0,1 0 1,-1 0-1,-2 0 300,3 0 0,-2 1 0,0-1 0,0 1 0,1-1 0,4-1 0,-2 0 0,2-1 0,-2 1 0,3 0 0,-4 1 0,-1 0 0,-1 0 0,0 0 0,3 0 0,3-1 0,-4 0 0,3-1 0,-3 1 0,3 0 0,-2 0 0,-3 1 0,-1 0 0,2-1 0,1 0 0,4 0 0,-3 0 0,4-1 0,-4 0 0,-1 1 0,-4 1 0,-2 0 0,0 0 0,2 0 0,4-1-502,0-1 1,3 1-1,-2-1 502,3 2 0,-2 0 0,-1 0 0,1 0 0,1 0 0,-1-1 0,1 0 0,1 0 0,2 0 0,-1 0 0,2 0 0,-2 0 0,-2 1 0,-3-1 0,-1 0 0,2 0 0,3 1 0,-5 0 0,2 0 0,4-1 0,-3 0 0,0-1 0,3 2 529,-5 1 0,0 0-529,5-3 0,0 0 0,0 1 0,-5 2 0,1 0 0,-2-1 0,1 0 0,9 2 0,0-1 0</inkml:trace>
  <inkml:trace contextRef="#ctx0" brushRef="#br0" timeOffset="16810">4963 7268 11221,'-7'-15'0</inkml:trace>
  <inkml:trace contextRef="#ctx0" brushRef="#br0" timeOffset="17118">4885 7168 11221,'-2'-17'0,"0"1"0,-1-12 0,3 8 0,-4 2 0,4 3 0,-3-2 0,3 13 0,0-6 0,0 9 0,0-2 0,0 22 0,0 8-819,-4-2 0,-2 3 819,2-8 0,1 0 0,-2 1-487,0 1 0,-1 0 1,-1 1 486,0 1 0,0 0 0,1-1 0,1-1 0,2 0 0,-1-1-321,0-2 0,-1 0 1,1 0 320,0 6 0,1-1-128,0-7 0,2-1 128,-2 11 827,3-13-827,0-7 0,3-7 0,1-4 0</inkml:trace>
  <inkml:trace contextRef="#ctx0" brushRef="#br0" timeOffset="17994">4906 6877 11221,'-11'-4'0,"4"1"0,4 3 0,14-1 0,6-1 0,3-2-731,0 2 0,1 0 731,-3-1 0,1 0 0,2 2 0,1 1 0,-2-2 0,1 0 0,2 0 0,-1 0 0,1 2 0,2-1 0,-1 0 0,-2 1 0,3-2 0,-2 1 0,2 0-441,-2 0 0,3-1 0,1 1 0,0 0 0,-1 0 0,-5 0 441,1 1 0,-3 0 0,1 0 0,3-1 0,2-1 0,1 0 0,-2 0 0,2 1 0,-1 0 0,3-1 0,-6 1 0,2-1 0,1 0 0,1 0 0,2-1-254,-4 1 0,1 0 0,2 0 0,0 0 0,0-1 0,0 1 1,-1 0-1,-1 0 254,1 0 0,-1 0 0,0 0 0,-1 0 0,1 0 0,1-1 0,1 1 0,1 0 0,1 0 0,0-1 0,0 1 0,-1 0 0,-2 0 0,-3 1 0,1-1 0,-3 1 0,0 1 0,0-1-172,3-1 0,1 1 0,0-1 0,0 1 0,-3 0 172,2 1 0,-2 0 0,1-1 0,0 0 0,1-1 0,-1 0 0,-3 1 0,2 1 0,0-1 0,-2 0 0,4-1 0,0 0 0,-4 1-404,-2 1 0,-1-1 404,8 0 0,0-1 0,-8 1 0,0-1 491,7 2 0,1-1-491,-5-2 0,0 0 0,3 2 0,-2 1 1691,3-3-1691,-15 6 1354,3 1-1354,-11 3 3200,2 3-3200,0-2 0,-2 3 580,2-4-580,0 0 0,-2 19 0,2-5 0,-2-1 0,-2 1-1004,1 5 1004,-4-2 0,-1 2 0,2-7 0,0 1 0,-1 1 0,0 0 0,-1 0 0,1-2 0,1-1 0,1 1 0,0 0 0,0-2 0,1-1 0,0 1 0,2 0 0,-1 8 0,0-1-1530,0-7 0,0 0 1530,-1 2 0,2-1 0,0-2 0,1 0-164,-1 2 0,-1 0 164,0 2 0,0-1 0,-3-1 0,-1 0 0,-2-4 0,1 0-4,-6 8 4,-6-2 0,2-5 635,-3 5-635,-6-4 0,2-2 2817,-3-4-2817,2-5 0,-1 0-622,7-1 1,-2 0 621,0-1 0,-3 1 0,-2-1 0,-1 1 0,0-1 0,-1 0 0,-1-1 0,1 1 0,0 0-415,-1-1 1,2 0 0,-1 0-1,-2 0 415,2 0 0,-2 1 0,-1-1 0,-1 1 0,1-1 0,2 0 0,3 0 0,1 0 0,3-1 0,0 0 0,-3 0 0,-1 1 0,-4-1 0,-2 1 0,-1 0 0,0 1 0,3-1 0,2-1-530,0 1 1,3 0-1,0 0 1,-2 0 529,2 0 0,0 0 0,-1-1 0,-1 1 0,1 0 0,1-1-260,-3 1 1,1-1 0,1 1 0,-1-1 0,0 1 259,0-1 0,0 1 0,0-1 0,0 0 0,-2 1-92,1-1 0,-2-1 0,0 1 1,0 0-1,1-1 0,0 1 92,1-1 0,0 1 0,1 0 0,-1-1 0,-1 1-64,0-1 0,0 0 1,-2 0-1,1 0 0,1 0 1,1 0 63,-2 0 0,2 0 0,0 0 0,-1 0 107,3-1 1,0 1-1,-2-1 1,1 1-1,1-1 1,3 1-108,-7 0 0,3 0 0,0-1 0,2-2 0,0 0 0,2-1 0,0 0 0,-1 0 0</inkml:trace>
  <inkml:trace contextRef="#ctx0" brushRef="#br0" timeOffset="22294">3288 2541 11221,'6'-23'0,"-1"1"0,3 5 0,1 0 0,1 0-620,0-3 1,0 0-1,2 0 620,2 0 0,2 0 0,0 1 0,-3 3-1236,-3 3 0,0 1 1236,2-3 0,2-1 0,-1 2 0,-2 2 0,-1 2-719,9-9 719,-2-1-677,-3 3 677,-6 5 476,-1-2-476,-1 4 1827,-5 5-1827,2-4 2088,-3 5-2088,3 0 1336,-2 1-1336,12 0 0,-8 2 0,9-2 0,-4-1 0,1 0 0</inkml:trace>
  <inkml:trace contextRef="#ctx0" brushRef="#br0" timeOffset="22983">6794 2583 11221,'-12'0'0,"-4"0"0,7 0 0,-7 0 0,8 0 0,1-3 0,3 2 0,4-5 0,0 2 0,0-3 0,0-3 0,4-1 0,3-3 0,7-7 0,-4 10 0,1 0 0,2-6 0,-1-1-935,4-1 0,0-1 935,-6 4 0,0-1 0,-1 0 0,2 0 0,0 0 0,-1 1 0,1-6 0,0 0 0,0 4 0,-2 2-267,-1-2 267,2 4 0,-10 7 0,3 0 0,-3 0 0,0 3 1810,7 1-1810,1 3 0,9-3 0,-2 2 0,3-2 0</inkml:trace>
  <inkml:trace contextRef="#ctx0" brushRef="#br0" timeOffset="23618">7588 2548 11221,'0'-14'0,"10"-4"0,-2 3 0,2 5 0,1 0 0,0-1 0,-1 0-1688,6-7 1688,-5 8 0,1-1 0,-3-2 0,0-1 0,10-6 0,-7 5 0,0-1 0,-2 4 0,1 0 22,0 1 1,0 0-23,0-2 0,-1 1 0,4-3 0,-6 2 0,-2 9 0,-5-3 0,5 4 0,-5-5 0,8 1 0,-1 0 0</inkml:trace>
  <inkml:trace contextRef="#ctx0" brushRef="#br0" timeOffset="25544">3359 4556 11221,'-18'-7'0,"7"0"0,-2 3 0,12 1 0,-6 6 0,7-2 0,4 2 0,9-3 0,9 0 0,4 0-302,-11 0 1,1 0 301,6-1 0,0-1 0,-5 2 0,-1-1 0,10-1 0,2 1 0,-9 1 0,1 0 0,-1 0-1223,6-2 1,1 1 1222,-3 0 0,2 1 0,-1 0 0,2-1 0,-1 0 0,0 0-710,-5 1 1,-1 0 0,1 0 709,1-1 0,2 0 0,0 1 0,-3-1 0,8 1 0,0-1 0,-4 0 0,1-1 0,1 0 0,0 1 0,-2 0 0,0 0 0,0 0 0,1 0 0,1 0 0,2-1 0,0 1 0,0-1 0,0 1 0,-1-1 0,-1 1 0,1 0 0,0-1 0,-2 1-420,3-1 1,-1 0 0,-1 0-1,0 0 420,-2 1 0,-1 1 0,0-1 0,-1 0 0,-1-2 0,0 1 0,0 0-217,5 2 1,2 0 0,1 0 216,-8-2 0,1 1 0,0-1 0,1 0 0,1 1 0,1 0 0,0 0 0,1 0 0,-4 0 0,2 0 0,-1-1 0,0 0 0,-2 1 0,7 0 0,-1-1 0,-1 1 0,1 0 0,0 0 0,-1 0 170,-6 0 0,-1 0 0,-1 0-170,3 1 0,-1-1 0,0-1 0,0 1 0,-4 1 0,-2 0 0,5 0 0,-2-3 0,-3-1 0</inkml:trace>
  <inkml:trace contextRef="#ctx0" brushRef="#br0" timeOffset="26560">6489 5082 11221,'0'8'0,"-4"1"0,4-8 0,19 2 0,-8-3 0,3 0 0,3 0 0,1 0 0,3 0-403,-1-3 1,1-2 0,2 0 402,2 1 0,2 0 0,0-1 0,1-1-560,-1 0 0,0 0 0,1-1 0,0 0 0,-2 1 560,1 0 0,-1 0 0,0 0 0,1 1 0,-2 0 0,2 0 0,1 0 0,-1 1 0,-2 0-470,2 1 1,-1 0-1,-1 1 1,0-1 469,-3 1 0,0-1 0,0 0 0,0 0-164,5 0 1,1-1-1,-1 1 1,-4 0 163,1 0 0,-1 1 40,0-1 0,1 0 0,-2 0-40,-2 1 0,-2 0 0,-2 0 0,-2 0 0,0-2 1893,-10 4-1893,-7 0 2465,-2 0-2465,-12 0 0,5 0 0,-10 0 0,-4 0 0,7 1 0,-1 0 0,-1 1-13,0-2 1,-2 1 0,-2 0 0,1 0-1,-1 0 13,-2-1 0,-1 1 0,0 0 0,0 0 0,1 0-586,-1 0 1,0 1 0,1 0 0,0-1 585,1-1 0,0 0 0,1 0 0,2 1 0,-1 1 0,1 0 0,2 0-957,-3 0 1,0 0 956,3 0 0,-1 1 0,0-1-308,0 0 0,0 1 1,1-1 307,-1 2 0,-1-1 0,4 0 0,0-1 0,0 0 0,-4 2 0,2-1 269,7 1 0,0 0-269,-10-1 0,1 1 0,0 3 1520,1-3-1520,13 2 2476,9-5-2476,9 5 0,13-5 0,-4 0 0,3 1 403,-3-3 0,1 0 1,1 0-404,2 0 0,2 1 0,0 0-428,3-2 1,1 0-1,-1 0 428,-5 1 0,-1 1 0,0 0 0,1 0-191,2-1 1,0 1 0,0-1 0,-1 0 0,2 0 0,0 0 0,-1 0 0,1-1 0,1 1 0,-1 0-1</inkml:trace>
  <inkml:trace contextRef="#ctx0" brushRef="#br0" timeOffset="27384">9214 4372 11221,'-17'5'0,"0"1"0,-7 4 0,10-6 0,4-1 0,6-3 0,0 0 0,15 0 0,4 0 0,-1 0 0,2 0-860,2 0 1,1 0 859,6-1 0,2-1 0,-4 1 0,1 0 0,-1-1 0,-2 0 0,-1-1 0,0 1 0,2 1 0,-1-1 0,2 1 0,0-1 0,1 0 0,0 0 0,1 0 0,0 1 0,2 0-706,-1-1 0,1 0 1,2 1-1,-1-1 706,-1 0 0,1 0 0,0 1 0,0-1 0,-5 0 0,1 1 0,1 0 0,-1-1 0,0 1-223,-1-1 1,1 1-1,-1-1 1,1 1 0,-1 0 222,0 0 0,0 0 0,0 0 0,0 0 0,-1 0 0,7 0 0,-1-1 0,0 1 0,0-1 0,-2 1 0,0 0 0,0 0 0,-1 0 0,0 0 0,-1 1 0,0-1 0,0-1 0,-3 1 0,1-1 0,-1 0 0,0 1 0,3 0 0,0 1 0,-1 0 0,3-2 0,-2 1 0,-4 1 0,-2 0 0,0 0 925,-11 0-925,-27 0 0,-1 0 525,-4 1 0,-3 1-525,1-2 0,-1 1 0,4 1 0,-1 0 0,-1 0 0,6 0 0,-2-2 0,1 1 0,-1 0 0,-1 1 0,-1-1 0,0 1 0,0 0 0,-2 1 0,0-1 0,0 1 0,0 0 0,0-1 0,-1-1 0,0 1 0,0 1-86,-1 0 0,0 0 1,0 1-1,0-1 86,5-1 0,0-1 0,0 1 0,1-1 0,-1 1-412,0 0 0,0 0 0,0 0 0,0 0 0,1 0 412,-3 0 0,1 0 0,1-1 0,0 1 0,-3 0 0,1 1 0,-1-1-84,0 1 1,0-1 0,-2 0 83,4 0 0,-2 1 0,0-1 0,0 0 0,3 0 0,-4-1 0,2 1 0,-1-1 0,0 1 0,-4 0 0,4 0 0,6-1 0,6-1 1000,6 0-1000,24 0 0,11-7 0,-2 4 0,0-1 0</inkml:trace>
  <inkml:trace contextRef="#ctx0" brushRef="#br0" timeOffset="30360">3203 2995 11221,'8'0'0,"1"0"0,-5-16 0,-3 6 0,-5-7 0,-10 7 0,-1 9 0,0-1 0,0 1 0,-9 4-221,6 0 1,-2 1 220,4 1 0,0 2-430,-4 2 1,-2 2 429,1 1 0,-1 1-519,4-1 1,-2 1-1,2 1 519,-3 3 0,0 3 0,4-3 0,-2 1 0,0 2 0,2-2 0,0 1 0,2-1 0,-1 1-434,1-2 0,-1 1 1,0 0-1,-1 1 1,2-2 433,-1 3 0,0-1 0,1 0 0,0 2 0,-1 1 0,0 0 0,0 2 0,1 0 0,3-4 0,0 0 0,1 1 0,0 0 0,0 0 0,0 0 0,1 0 0,0 1 0,0-1 0,1 1-315,-1 2 1,1 0 0,0 1 0,0 0 0,0-1 314,1 1 0,0 0 0,0 0 0,1 0 0,-1 1 0,1-3 0,-1 1 0,1-1 0,0 1 0,0 0 0,1 0 0,-1 3 0,1 0 0,0 0 0,1 1 0,-1-1-137,1-3 1,0-1 0,0 1 0,0-1 0,1 1 0,0-1 136,1 1 0,1 1 0,0-1 0,0 0 0,0 1 0,1 1 0,-1 1 0,1 0 0,-1-1 0,2 0 0,0-1 0,1-1 0,-1 0 0,1-1 0,0 0 0,0 3 0,0-1 0,0-1 0,0 0 0,1 3 0,1-1 0,-1 0 0,2-1 0,-1-1 0,1 1-27,-1-1 0,1-1 0,0 1 27,0-3 0,0 1 0,1 0 0,-1-1 163,1 6 0,-1-1 1,2-2-164,0-4 0,1-1 0,0 0 499,2 8 0,1-2-499,0-6 0,1-2 687,1 1 1,0-1-688,1-5 0,0-2 0,1 0 0,0-3 0,11-3 0,0-5 0</inkml:trace>
  <inkml:trace contextRef="#ctx0" brushRef="#br0" timeOffset="30713">2422 4996 11221,'0'12'0,"0"-2"0,13-7 0,0-2 0,11 5-589,-9-1 1,1 0 588,-3 1 0,1 0 0,1 1 0,1 0 0,3 3 0,-1 0 0,-4-4 0,0 1-417,3 2 1,1 2 416,1-1 0,-1 0 0,-6-2 0,0 0 0,5 3 0,2 0 0,-2 0 0,-2 1 0,-1 0 0,6 7 0,-2 0 0,-8-8 0,-3 1 0,-3 9 0,-4 0 0,-4 5 0,0-6 0,-3 1-695,-5-2 1,-2 0 694,4-2 0,-1-1 0,-4 0 0,-1 1 0,1 3 0,0-1 0,3-8 0,0 0 0,-2 4 0,0 0-108,2-2 0,1-2 1,-5 1-1,-5 5 0</inkml:trace>
  <inkml:trace contextRef="#ctx0" brushRef="#br0" timeOffset="33211">3019 7310 11221,'0'8'0,"0"1"0,-3-8 0,2 3 0,-5-8 0,5 3 0,-2-2 0,3 0 0,3 2 0,4-5 0,7 2 0,7-3 0,1 0 0,-1 0 0,2 2 0,0 0-1532,2-3 1532,0 4 0,2 1 0,-7-1 0,-1 1 0,-3 3 0,0-1 0,3 0 0,2-1 0,1 1 0,0-1 0,-5 2 0,-1-1 0,5 0 0,-1-1 0,-4 3 0,-2 1 0,3 2 0,10 3 0,-13 1 0,1-1 0,-5 0 0,-3 0 0</inkml:trace>
  <inkml:trace contextRef="#ctx0" brushRef="#br0" timeOffset="33477">2948 7488 11221,'-18'10'0,"7"-5"0,4 1 0,14-6 0,7 0 0,5-3-344,-1 1 1,1 0 343,-1-2 0,1 1-438,0 1 1,2 0 437,4-3 0,0 0-934,-6 4 1,0 1 933,2-5 0,1 0 0,-4 3 0,1 0 0,4 0 0,-1 0 0,-4-1 0,0 0-308,1 2 0,3 2 0,-3-2 308,-3 0 0,0-1 0,5 2 0,-1 0 0,-4-1 0,-1-1 0,0 0 0,-1 0 0</inkml:trace>
  <inkml:trace contextRef="#ctx0" brushRef="#br0" timeOffset="34061">4282 7239 11221,'-4'8'0,"0"-2"0,4-3 0,0-2 0,0 2 0,7-3 0,1 0 0,9 0 0,5-3 0,3-1 0,0 0 0,-5 0 0,0-1-238,-4 3 1,0-1 237,8-2 0,0 0 0,3 1 0,-4 0 0,-1 2 0,-3 1 0,-2-1 0,-1 1 0,-1 1 0,-1 0 0</inkml:trace>
  <inkml:trace contextRef="#ctx0" brushRef="#br0" timeOffset="34312">4274 7381 11221,'-3'20'0,"6"-1"0,5-19 0,6 4 0,0-4 0,10-4 0,-8 4-558,2-3 1,1-1 557,1 0 0,-5 3 0,1-2 0,3-1 0,-1-1 0,7 0-318,-6 1 0,-1-2 0,4-4 0,-1-1 1</inkml:trace>
  <inkml:trace contextRef="#ctx0" brushRef="#br0" timeOffset="35776">6496 7849 11221,'-8'8'0,"-2"-4"0,6-1 0,-3-3 0,3 0 0,-2 0 0,5 0 0,-2 0 0,16-3 0,3-1 0,0 0 0,2 0 0,8-1 0,0 0-140,-9 3 0,0 0 140,6-2 0,3-1 0,-4 1 0,5-1 0,-5 2 0,4-1 0,-4 1-172,5-1 1,-6 1 0,0 0 0,-3-1 0</inkml:trace>
  <inkml:trace contextRef="#ctx0" brushRef="#br0" timeOffset="35976">6609 7913 11221,'-18'4'0,"0"0"0,-7 3 0,11-7 0,11 0 0,3 0 0,10 0 0,2-4 0,2 4 0,2 0 0,5-4 0,6 2 0,1 1-2322,-4 0 2322,1-1 0,0-2 0,-11 2 0,0 0 0,2-1 0,1-1 0</inkml:trace>
  <inkml:trace contextRef="#ctx0" brushRef="#br0" timeOffset="40927">3103 6856 11221,'-14'0'0,"0"0"0,3 0 0,1 0 0,-13 0 0,15 0 0,-10 0 0,18 0 0,0 0 0,3 3 0,1-2 0,3 2 0,6-3 0,-1 0 0,5 0 0,3-3 0,-1 2-500,6-2 500,-11 1 0,3 1 0,3-2 0,3 1 0,-2 0 0,0-1 0,-1 1-376,2-1 0,1-1 0,-2 1 376,-3 2 0,-1-2 0,-2 0 0,0-1-57,10 1 0,1-1 57,-4-1 0,0 0 0,-3 3 0,0-1 0,8-3 0,-24 9 0,-17 1 0,-5 6 0,3-5 0,-2-2 34,0 2 1,-1 0-35,-2-1 0,0 0-1044,3-1 0,0 1 1044,0-3 0,1 2 0,-8 3-199,0-4 0,0 0 199,7 1 0,-1 1 0,-9-2 0,1 0 0,8 0 0,2-1 0,-5-1 0,8 0 0,8 0 261,5 0-261,5-3 3141,10-1-3141,-1 0 0,2 1 0,6-1 0,1 1-127,-2-1 1,1 1-1,3-1 1,0 1-1,-4-1 1,-1 1-1</inkml:trace>
  <inkml:trace contextRef="#ctx0" brushRef="#br0" timeOffset="41644">4651 6820 11221,'13'0'0,"-4"0"0,6-1 0,2-1 0,8-2-692,-5 1 0,2-1 692,-3-1 0,0 0 0,-1 3 0,0-1 0,-1-2 0,-2 1 0,10 3 0,-5-5 282,2 5-282,-10-2 264,1 6-264,-23 1 0,-8 6 0,3-6 0,-2 0 0,1 1 0,-1 0 0,-7-1 0,-3-1 0,2 1-571,3-1 0,-1 1 571,0 0 0,-2-1 0,3 1 0,4-1 0,4 1 622,-4 0-622,7-1 0,8 0 114,6-2-114,5 2 0,3-3 0,3-2 0,2 1 0,11-3-337,-5 1 0,1-1 1,-3-1-1,-1-1 1,3 1-1,-1-1 1</inkml:trace>
  <inkml:trace contextRef="#ctx0" brushRef="#br0" timeOffset="42551">6148 6820 11221,'-11'0'0,"1"4"0,3-4 0,-4 7 0,6-3 0,2 0 0,7 2 0,10-5 0,4 2 0,10-3-1092,-2 0 1092,-1-3 0,-9 1 0,1 0 0,7-5 0,-7 5 0,1 0 0,1-3 0,-1 0-347,-1 1 1,0 0 346,5-1 0,-1-1 0,5-1 0,-3 1 0,-13 5 0,2-5 0,-5 5 0,-1-2 1009,-5 3-1009,-7 3 776,-3-2-776,-5 3 0,-2 1 0,-8 0-683,0 1 0,-2 1 683,5-2 0,0-2 0,-5 3 0,-1-2-402,5-1 0,1-2 402,5 3 0,0-1 0,-8-2 0,13 2 0,14-3 0,9-3 0,12-1 0,1-3 0</inkml:trace>
  <inkml:trace contextRef="#ctx0" brushRef="#br0" timeOffset="49045">3096 5295 11221,'0'-15'0,"0"1"0,-3 7 0,2 0 0,-5 0 0,2 3 0,-3-2 0,0 2 0,0 0 0,-9-3 0,6 6 0,-9-5 0,4 5 0,1-2 0,-3 4 0,0 1 0,-4 2-144,4-1 1,0 2 143,3 1 0,1 1 0,-11 2 0,4 1 0,1-1 0,-3 0 0,5-1 0,1 1 0,-2 1 0,0 2 0,4 1 0,-3 1 0,5 4-373,5-4 1,0 0 372,0 6 0,3-6 0,1 2 0,3-2 0,0 0 0,-4 13 0,4-10 0,0 0 0,-1-2 0,-1 1 0,2 3 0,0 2-475,-2 3 1,0 2 474,1-8 0,0 1 0,0 0-512,1 2 0,0-1 0,-1 0 512,0 6 0,-1-1 0,2-1 0,0 0 0,0 2 0,0 0-503,2-1 0,-1 2 503,1-6 0,1 2 0,0 0 0,0 2 0,1 0 0,0 1 0,-1 2 0,1 0 0,0-1-528,-1-3 0,1 0 0,-1-1 528,-1 0 0,1-1 0,-1 1 0,1-2 0,1 0 0,-1-2 0,0 3 0,-1 0-109,1-2 0,0 0 1,0 1 108,-1 1 0,-1 0 0,0-1 0,1 1 0,0 1 0,0 0 0,-1 1 0,0 0 0,0 4 0,1 0-84,-2-5 1,1 0 83,0-4 0,0 0 0,0 1 0,-1 0 0,0 0 0,0 1 0,0 2 0,0 0 0,0 1-195,0-2 1,0-1 0,0 1 0,0-1 194,0 3 0,-1-1 0,2-1 0,0 6 0,1-1 0,0 1 0,0-1 0,1-7 0,1 2-137,-2 0 1,0 3 0,-1-1-1,1-2 137,0 1 0,0 0 128,0 3 1,0 1-1,0-1-128,-2-3 0,1 0 0,2 3 0,0 2 0,-2-7 0,-2 0 0,2 1 0,1 1 0,0 1 0,0-1 194,-1 1 0,-1 1 0,0-2-194,2 3 0,0 1 0,-2 0 0,0 2 0,0-4 0,0-9 0,0 1 0,-1 4 0,0 5 0,0 0 0,0-4 0,1-2 0,-1 0 0,1 2 0,-1 4 0,0-1 0,0-3 0,1-2 0,0 0 0,2 5 0,0 4 0,0-4 0,-1-10 0,0-1 0,4 8 0,1 3 0,-1-3 0,0 6 0,1-6 0,2 3 0,-2-4 0,3 3 0,-1-5 0,3 2 0,-1-3 0,4 1 0,1-6 0,3 0 0,-2-3 0,7-1 0,0-5 0,4 0 0,-2-3 0,-9-2 0,1-1 0,4 1 0,3 0 0,-3-1 0,-4-1 0,-1 0 0,6-4 0,1 0 0,-1 0 0,-1-1 0</inkml:trace>
  <inkml:trace contextRef="#ctx0" brushRef="#br0" timeOffset="50211">7269 5287 11161,'-17'-3'0,"3"0"0,0-1 30,-3-4-30,-6-2 0,16 3 10,3 3-10,1-2 5,3 2-5,0 0 15,0-2-15,0 5 0,3-3 0,4 4 0,1 0 0,2 0 0,7-3 0,5 2-1061,-6 0 1,0-1 1060,10-1 0,-4 3 0,-1-1 0,-2 1-664,3 5 1,-2 1 663,-6-1-10,5 11 10,-8-5 0,-7 4 0,3 6 0,-4 3-484,-2-1 484,1-8 0,-1 1-493,-4 6 0,0 0 493,2-6 0,0 1 0,-3 9 0,-1 4 0,1-4 279,2-8 0,0 1-279,-1 3 0,-1 4 0,1 1 0,-1-4-438,0-1 1,0-1 437,1 2 0,-1 1 0,1 0 0,1-3 0,-1-1 0,1 1 0,0-1 0,-1 1 0,1 1-201,-1 3 0,1 2 0,0-1 201,0-1 0,1-1 0,0 1 0,-1 0 0,0 0 0,0-1 0,0-5 0,1 0 0,0 2 0,0 1 0,0 4 0,0 1 0,0 1 0,1-2 0,0-2 0,0-1 0,1-3 0,0 0 0,0 2 64,0 3 0,0 2 0,0 2 0,0 0 0,0-2 0,2-3-64,1 6 0,1-4 0,0 0 0,0 0 0,1 1 0,0-2-170,0-1 0,0 0 0,0-1 170,1 0 0,-1 1 0,0-1 0,0 2 0,-1 0 0,1-1-71,-1 2 1,0-1 0,-1 0 70,1 1 0,0 0 0,-1 0 0,0-2 0,-1 0 0,1-1 0,0 1 0,1-1 0,-1 0 0,0 1 0,0 0 0,-1-1 0,1 6 0,0-2 0,0-7 0,-1-1 0,0 0 0,-1 5 0,0 1 0,-1 0 0,0 1 0,1-1 0,-1 2 0,1 0 0,-2-3 0,-1 3 0,0-1 0,0-2-367,-3 3 1,0-1 366,2-4 0,0 1 0,-1-1 0,-2 1 0,-1-2 359,3-7 0,-1 0-359,1 0 0,-1 1 0,-2 2 0,-1 0 0,2-4 0,-2 1 146,-2 5 1,-3 3 0,0 0-147,1-5 0,0 0 0,-1 0 0,1 1 0,1 1 0,-3-1 0,-3 3 0,-1-1 0,2-3 0,3-3 0,1-2 0,-6 4 0,0-1 0,0 2 0</inkml:trace>
  <inkml:trace contextRef="#ctx0" brushRef="#br0" timeOffset="54904">7418 5926 11221,'-3'11'0,"-1"-1"0,0-6 0,-2 3 0,2-3 0,0 0 0,1 2 0,0-2 0,2 0 0,-2-1 0,3 0 0,0-2 0,-3 2 0,2 0 0,-2-2 0,3 5 0,0-5 0,0 2 0,-3-3 0,2 0 0,-2-3 0,3 2 0,0-8 0,0 4 0,0-5 0,0 0 0,6-11 0,-1 1 0,1 7 0,1-1 0,-2-4 0,4 3 0,-2-7 0,4-1 0,-4 10 0,0 0 0,4-7 0,2-2 0,0 2-503,-1 2 0,2 0 503,0-4 0,1-2 0,0 2-1253,-2 5 1,-1 1 1252,-1 0 0,-1 1 0,2 0 0,0-1-181,-1 0 1,0-1 180,3-5 0,0-2 0,2 1 0,0 0-471,-6 8 0,1-1 0,0 0 471,2 0 0,0 0 0,0 0 0,1 0 0,0 0 0,1 1 0,1-1 0,0-1 0,1 1-196,1-3 1,0 1-1,0-2 196,0 0 0,0 0 0,-1 0 0,1 0 0,0 1 0,-1-1 0,0 0 0,-1 0 0,1 1 0,-2 3 0,1 1 0,-1 0 353,1 1 0,-1 1 0,0 0-353,1 0 0,-1 0 0,0 2 0,2-1 0,0 1 0,2-3 0,-1 1 0,-2 2 0,0 1 0,-2-1 0,1-1 0,2-1 0,1-2 0,1 0 0,-3 2 0,2 0 0,-1 0 0,0 1-127,1-3 1,0 1 0,2-1 126,1 1 0,2-2 0,1 2 0,-4 3 0,-1 3 0,0 2 0,4-4 0,4 0 0,-4 1-194,-4 4 1,-2 1 193,6-1 0,-1 0 0,-5 1 0,-1 2 409,1-1 1,0 2-410,2-1 0,1 0 0,-2 0 0,0 1 0,-4 0 0,0 2 0,4-1 0,1 0 0,1-2 0,0 0-187,7 2 1,0 0 186,-5-4 0,0 1 0,1 3 0,1 0 0,-1 0 0,-1-2 0,0 1 0,2 0 0,1 1 0,-2 1 0,-1-1 0,-3 0 0,-2 0 0,1 0 0,0-1 0,0 2 695,9 2-695,-7-3 0,-1 0 0,-4 3 0,-1 1 0,7-4 2275,-4 4-2275,-6-4 563,-1 0-563,-6 0 1600,-1-4-1600,-6-3 0,-4-4 0,-7 0 0,-1 1 0,-12 3 0,4 3 0,9 0 0,0 2 0,-10 1 0,5-5 0,5 5 0,4-5 0,3-2 0,3 1 0,10-13 0,3 10 0,8-6 0,-6 12 0,0 1 0,-1 3 0,1 3 0,3 1 0,0 6 0,4-2 0,0 2 0,3-3 0,4-3 0,0 2 0,0-2 0,-1 7 0,-5 0 0,-8 6 0,-5-5 0,-12 14 0,-2-13-260,-3 11 260,-9-7 0,11-2 0,-4-3 0,-1 0 0,5 1 0,-8 3 0,10-2 0,3-6 0,-2 6 0,2-7 0</inkml:trace>
  <inkml:trace contextRef="#ctx0" brushRef="#br0" timeOffset="72795">3302 4379 11221,'-7'0'0,"0"0"0,7 3 0,0-2 0,-3 2 0,-1 0 0,0-2 0,1 5 0,3-5 0,6 5 0,2-5 0,10 2 0,-3-3 0,5 0-440,8 0 440,-11 0 0,2 0-832,6 0 1,0 0 831,-3 0 0,0 0 0,0 0 0,1 0 0,-5 0 0,2 0 0,-1 0 0,2 0 0,-1 0 0,2 0 0,0 0 0,1-1 0,0 0 0,1 0-674,1 1 0,0 0 0,0 0 0,-1-1 674,4-1 0,-1 0 0,0 0-287,1 1 1,-1 1 0,0 0 286,0-1 0,1 0 0,-1 0-325,-5 0 1,0 0 0,0 1 0,0-1 324,1 1 0,0 0 0,0 0 0,0-1 0,5 0 0,-1 0 0,1 0 0,-6 0 0,1 1 0,-1-1 0,-1 0-213,2 0 0,-2-1 0,2 1 213,-1 0 0,0 0 0,1 0 0,-1 0 0,6-1 0,0-1 0,-1 2 0,-4 0 0,0 1 0,-1 0 0,3-2 0,-1 0 0,1 0-66,0 1 1,0 1 0,-1 0 65,0-2 0,0 1 0,-4 0 0,1 0 0,-1 0 0,2 0 0,-2 1 0,-5-2 0,0 1 0,12 1 0,-1 0 0,1 0 0,-6 0 0,1 0 472,-6 0 0,-1 0-472,12 0 775,-13 0 0,0 0-775,7 0 2449,-13 0-2449,-2 0 2089,-6 0-2089,0 0 492,-6 0-492,-2 3 0,-6-2 0,-1 2 0,-1 0 0,-8 1 0,5-1 0,0 1 0</inkml:trace>
  <inkml:trace contextRef="#ctx0" brushRef="#br0" timeOffset="73296">3281 4542 9440,'18'0'0,"0"0"0,5 0 0,-1 0 0,0 0-1056,3 0 1056,-10 0 0,1 0 0,-2 0 0,2 0 0,7 0 0,4 0 0,-2 0 0,-2 0 0,0 0 0,0 0 0,3-1 0,2 0 0,0 1 0,-5-1-860,-3 1 0,-2 0 1,2-1 859,2 0 0,2-1 0,0 0 0,-1 1 0,4-1 0,-1 1 0,-1 0 65,-5 0 0,-1-1 1,2 1-66,3 0 0,3 0 0,1-1 0,0 1 0,-3 0-283,-1 0 1,-2 0 0,0 0 0,2 0 282,2 0 0,3 0 0,0 1 0,-1-1 0,-2 0 0,1 0 0,-2 0 0,2 0 0,-5 0 0,3 0 0,-1 1 0,0-1 0,-4 1 0,5-1 0,0 1 0,-4-1 0,3-1 0,1 1 0,-1-1 0,-4 1 0,1 1 0,-1 0 0,1-1 0,2 0 0,1 0 0,-4 1 65,1-1 1,-2 2-66,9-1 0,-1 0 0,-11 0 0,-2 0 1216,9 0-1216,-8 0 743,-1 0-743,6 0 0,-7 0 0,7 0 0,-9 0 0</inkml:trace>
  <inkml:trace contextRef="#ctx0" brushRef="#br0" timeOffset="77294">4779 4393 11221,'7'-18'0,"0"-3"0,-3 7 0,-1-4 0,0 3 0,0 0 0,-1 0 0,3-5 0,-1 2 0,-3 7 0,2-5 0,-6 6 0,-1 9 0,-3-5 0,-9 9 0,3 1 0,-11 6-362,12-2 1,0 1 361,-4 1 0,-1 2-492,-2 5 1,-1 1 491,5-5 0,0 0 0,-1 0 0,-2 4 0,-1 1 0,0 0 0,4-2 0,-1 2 0,1-1 0,0-1-588,-2 1 1,0 0 0,2 0 587,-1 1 0,2 1 0,0 0 0,4-2 0,1 0 0,1 1-293,-1 1 0,0 0 0,1 2 293,-2 4 0,0 1 0,1 1 0,1-2 0,-1 0 0,2 0-327,1-1 0,1 0 0,1-1 327,-2 2 0,2 1 0,2 2 0,1 1 0,0-1-43,1-8 0,0-2 0,0 2 43,0 6 0,0 2 0,0-2 0,0 1 0,0-2 0,2-5 0,0-1 533,-2-3 0,0 0-533,2 0 0,-1 0 858,-1 9-858,0-4 0,0-10 0,0-1 0,0-6 0</inkml:trace>
  <inkml:trace contextRef="#ctx0" brushRef="#br0" timeOffset="77668">4033 5209 11221,'7'-4'0,"0"1"0,4 9 0,-7 3 0,6 8 0,-3 1 0,-3-4 0,0-1-662,3 7 662,-1 7 0,1-2 0,-3-11 0,0 1 0,6 11 0,1-3 0,-3-12-100,2 0 100,3-1 0,-1-5 0,12 1 0,1-9-632,-2-1 632,4-3 0,-3-4 0,-1 4 0,-1-2 0,-1 1 0,5-1-1261,-9 3 0,0-1 1261,3 0-293,-8-1 0,0-1 0,1 2 0,1-1 0,1-5 0,1 1 1</inkml:trace>
  <inkml:trace contextRef="#ctx0" brushRef="#br0" timeOffset="81317">3494 8013 11221,'7'4'0,"7"-1"0,1 0 0,9-2 0,-7 0 0,1 1 0,6-2 0,4 1 0,-1 1 0,0-1-1093,-5 0 1,3 0 0,-2 0 1034,-8 1 1,1-1 57,4-1 0,3 0 0,-1 1-452,-1 2 1,0 0 451,0-1 0,1-1 0,1 0 0,-1 2 0,1 1 0,-1 0 0,3-2 0,0 0 0,0 1 0,1 1 0,0 1 0,0 0-344,-5-2 1,0-1 0,1 1 0,-1 0 343,1 0 0,0 1 0,0 0 0,1-1 0,-1 0 0,1 0 0,-1-1 0,1 1 0,1 0 0,1 0 0,-1-1 0,1 0 0,-3 0 0,0-1 0,1-1 0,-1 1 0,3 0 0,1 0 0,0 0 0,-1-1 0,1 1 0,0-1 0,-1-1 0,1 1 0,0 0 0,0-1 0,0 0 0,0 0 0,2 0 0,0-1 0,0 0 0,0 0-284,-1 0 0,-2 1 1,1-1-1,1-1 284,0 0 0,0 0 0,1-1 0,-1 1 0,0 1 0,0 0 0,-1 0 0,1 0 0,-1 0 0,1-1 0,0 0 0,-1 1 0,1 0 0,0 0 0,-1 0 0,1 1 0,-2-1 0,0 0 0,0 0 0,0 1 0,-1-1 0,0 0 0,-1 0 0,1 0 0,0 1 0,0-1 0,-1 0 0,0 0 0,6 0 0,-2 0 0,1-1 215,-6 1 0,0 1 0,0-1 0,0 0-215,2 0 0,0-1 0,-1 1 0,0 0 0,0-1 0,-2 1 0,7 0 0,-2 0 132,1-1 0,-2 0-132,-4 2 0,-2 1 563,-1-2 0,0 1-563,-2 1 0,-1 0 0,0 0 0,2-3 1878,-10 2-1878,3-2 1483,-2 3-1483,2 0 0,-3-3 0,1-1 0</inkml:trace>
  <inkml:trace contextRef="#ctx0" brushRef="#br0" timeOffset="85976">2948 2243 11221,'-12'3'0,"-1"-3"0,9 7 0,-3-3 0,3 6 0,-5 14-2600,4 0 2600,-1 0 0,-1 5 0,2-8 0,0 3 0,-1 0 0,1 0-536,1 1 0,0 0 1,0 1-1,0 1 536,0-4 0,0 1 0,0 1 0,0 0 0,0-2 0,0 0-456,0 3 1,0-1 0,1-1 0,0 0 455,0 0 0,2-1 0,-1 0 0,0 0-305,-1 2 1,-1 0 0,1 0-1,0-1 305,2 1 0,2 0 0,-2 0-64,-1-2 0,-1 0 1,1 1-1,-1-1 64,2-1 0,0 1 0,0-1 0,0-1 0,0 7 0,0-1 0,-1 1 0,1-7 0,1 0 0,-1 1 0,0 0 0,0 2 0,0 1 0,1-1 0,-1-2 0,1 3 0,-1-1 230,0 2 1,0 2-1,0-3-230,1-4 0,0 0 0,0 7 0,0 0 579,0-6 0,0-1-579,0-4 0,0-2 373,0 3 1,0-12 0,0-10 0</inkml:trace>
  <inkml:trace contextRef="#ctx0" brushRef="#br0" timeOffset="86919">3054 1987 11221,'17'-3'0,"1"-1"0,8 0 0,-1-1 0,0 1-580,-9 3 1,0 0 579,5-1 0,5-2 0,0 1 0,-3 0-1636,4 0 0,-1 1 1636,-4-1 0,2 1 0,1-1 0,-2 0 0,5 1 0,0 0 0,-2-1-445,-3 1 1,-1-1 0,1 1 444,-1 1 0,2 0 0,0 0 0,-2 0-199,-2 0 0,-1 0 1,0 0 198,3 0 0,1 0 0,1 0-143,-2 1 1,1-1-1,1 1 1,0 0 142,2 0 0,0 0 0,1 0 0,1 0 31,-3 1 0,2-1 1,-1 1-1,1 0 0,0 0-31,-1 0 0,2 1 0,-1-1 0,-1 1 0,0-1 0,-1 1 0,-2 0 0,1 0 0,1-1 0,-1 1 0,2-1 0,0 0 0,-1 1 0,-2-1-264,1 2 0,-1-1 0,1 1 264,-2-2 0,0 1 0,2 0 0,0 0-90,-2 0 1,2 1-1,0 0 1,-1 0-1,-2-1 90,3 1 0,-3 0 0,4 0-30,-2 0 0,4 0 1,1 1-1,0 0 0,-2-1 1,-4 0 29,0-1 0,-3-1 0,1 1 119,4 1 1,1 0-1,0 1 1,-1-1-120,0-2 0,-2 0 0,0 1 59,4 1 0,-1 0-59,-4-1 0,0-1 0,-1 0 0,-1 2 0,0 1 0,6-1 0,2 1 0,-6 2 0,1 1 0,-1 0 0,5 2 0,0-1 0,-7-1 0,1 1 0,-3 1 300,-2 1 0,-2 0-300,0-1 0,0 1 134,3 5 0,-1 1-134,-5-4 0,-1-1 0,1 0 0,0 2 0,6 10 0,-2 0 243,-6-10 0,-1 1-243,2 3 0,2 2 0,-2-1 0,0 5 0,-1-1 0,0-5 0,0 2 0,1 5 0,1 3 0,-2-3 0,-1-6 0,-1 1 0,0 6 0,0 5 0,-2-3 0,-1-5 0,-2-1 0,1-2 0,-1 0 0,-1 2 0,1 0 0,-1 2 0,0-1 0,-1-1 0,0 3 0,-1 1 0,1-2 0,-1 4 0,-1 1 0,1-1 0,0-5 0,-1 6 0,0-2 0,0-5 0,0 2 0,-1 1 0,2-1 0,0 5 0,1-1 0,0-1-193,-1-2 0,1-1 1,0 0 192,0 4 0,-1 1 0,2-2 0,0 2 0,0 0 0,0-3 0,0 2 0,0-3 0,-2-2 0,1 1 0,0 1 0,0 5 0,0-1 0,0-4 0,-3-2 0,1-1 0,0 1 0,2 1 0,-2-1 0,-2 1 0,-1-1 0,0 0-287,0 2 1,0 0 0,-1 0 286,1-1 0,0 0 0,-1-1 0,0-1 0,1-1 0,-1-2-206,2 1 0,-1-3 206,-8 8 0,7-6 0,-2 2 0,2-2 0,-7 2 394,3 0 0,0 0-394,2-8 0,0-1 0,-7 6 0,-3 2 0,-1 1 0,7-10 0,1-2 568,-8 7 0,-1 0-568,0-5 0,1-2 0,5-2 0,-2-1 0,-7 2 0,-4 0 0,1-1 0,4-1 0,1-2 0,-2 1 0,-1 0 0,-2-1 0,0 1 0,0-1 0,1 0 0,1 0 0,-1-1 0,1 0 0,-2 0 0,1 0 0,-1 0 0,0-1 0,3 1 0,-1-1 0,-1 1 0,2-1 0,0 1 0,0-1 0,2 1 0,0 0 0,-1 0-309,-2-1 1,-1 1 0,1 0 0,0 0 308,1-1 0,0 1 0,0 0 0,0 0-159,2 0 1,-1 0 0,0 0-1,0 0 1,0 0 158,-4 0 0,0 0 0,0 0 0,0 0 69,0 0 0,0 1 0,0 0 0,0-1-69,2 0 0,0 0 0,1 0 0,1-1 0,-2 1 0,1-1 0,-2 0 0,2 1 0,-2-1 0,1 1 0,-1 0 0,2-1 0,1-1 0,-1 1 0,1 0 0,-3 2 0,1-1 0,-1 1 0,2-2 0,-1 0 0,-1-1 0,2 2 0,1-1 0,0 1 0,1-1 0,0 1 0,-2-1 0,1 1 0,0-1 94,-4 0 1,-1 0 0,1 1-95,1 0 0,1 0 0,1 0 0,1-1 0,1 1 0,-1-1 0,-3 0 0,-1 1 0,2-1 0,0 1 0,3-1 0,2-2 0,3-1 0,-1-2 0</inkml:trace>
  <inkml:trace contextRef="#ctx0" brushRef="#br0" timeOffset="87566">6389 2158 11221,'-2'16'0,"0"1"0,1 0 0,-1-1 0,0 0 0,1 0-901,1 1 1,-1 2 900,-1 3 0,0 2 0,0 1-794,1 0 0,0 1 0,0 1 1,0-1 793,-1-3 0,1-1 0,-1 1 0,0 3 0,0-3 0,1 2 0,0 2 0,-1 1 0,1-1 0,-1-1 0,1-2-181,-1 5 0,0-3 0,0 0 0,0 3 181,0-4 0,1 0 0,0 3 0,-1-1 0,1 1 0,-1-1 0,0-2-287,1 4 0,-1-1 0,-1 0 0,1-1 0,0 1 287,1-3 0,-1 0 0,0 1 0,0-1 0,0 0 0,0-2 0,0 1 0,-1-1 0,0 0 0,0 0 0,0 1 0,0 1 0,0 1 0,0 1 0,1-1 0,-1 0 0,0-2 0,-1 2 0,0-1 0,0 0 0,1 1 0,0-3 0,0 1 0,1 0 0,0 1 0,-1-2 0,1 0 0,0 2 0,0-2 0,1 0 0,-1-1 0,1 7 0,0 0 0,0-2-34,1-5 1,0-1 0,0 0 33,1 4 0,1-1 0,0-5 0,0-2 0,2-3 0,-1 0 0</inkml:trace>
  <inkml:trace contextRef="#ctx0" brushRef="#br0" timeOffset="88366">6333 2072 11221,'4'-11'0,"-1"1"0,0 6 0,10-2 0,9-1 0,2 0 0,3 0-815,-8 1 0,-1 0 0,2-1 815,5 0 0,1 0 0,0 0-935,-6 1 1,-1 0 0,1 0 934,1 0 0,0 0 0,1 1 0,2 0 0,0 0 0,1 0-83,-5 1 0,1-1 0,0 1 0,1 0 83,5 0 0,0 2 0,1-1 0,0 0 0,0 0 0,-1-1 0,1 1 0,-1 0 0,1 1 0,0 0 0,-1 0 0,1 1-365,-1-1 0,1 2 1,-1-1-1,0 0 365,0 0 0,1 0 0,-2 0 0,0 1 0,0-1 0,-1 1 0,2 1 0,-5-1 0,2 0 0,1 1 0,-2 0 0,-2 0 0,4 1 0,0 0 0,-3-1 0,4 1 0,1 0 0,-1 0 0,-3 1 0,0 0 0,-3 1 0,2 0-187,1 0 0,1 0 0,1 1 1,-3-1 186,6 3 0,-2 1 0,-4 3 0,0 1 0,-3 2 415,0 2 1,-2 2-416,0-1 0,0 1 0,-2 0 40,-2 2 0,-1 0-40,-3-1 0,-1 0 0,1 2 0,-1-1 0,-4-4 0,0 0 0,3 7 0,0 1 0,-2 2 0,0 0 0,-1-4 0,0-1 0,0-1 0,1 1 0,-1-1 0,2 6 0,-1 1 0,0-6 0,0 0 0,0 2 0,0 3 0,0 2 0,-1-1-30,-1-5 0,-1-1 0,1 0 30,0 2 0,0 1 0,0 0 0,-1-3 0,-1 0 0,0 0 270,1 4 0,1 0 0,-1 1-270,0-5 0,0 1 0,0-1 0,-1 1-345,1 3 0,-1 1 1,0-2 344,1-1 0,1-1 0,-1 0 257,-2 1 1,0 3-258,3-3 0,1 4 0,0 3 0,1-2 0,-2-2 0,0-2 0,-1-3 0,1 0 0,0 3 0,0 0 0,1 3 0,0 1 0,1 0 0,-1-2 0,-1-3 0,1 4 0,0-4 0,-1 0 86,1-3 0,-1-1 1,0 0-87,1 0 0,-1 0 0,0 1 0,1 5 0,0 2 0,0 2 0,-2-4 0,-1 3 0,1 1 0,-1-1 0,0-1 146,0 1 1,0-2 0,0 0-1,-1 1-146,0 0 0,-1 0 0,1 1 0,-1-2 0,-1-3 0,1 4 0,-2-2 0,1-3 0,0 2 0,-1-1 0,1-2 0,0-1 0,-1 0 0,1 3 0,-2 2 0,1 1 0,-1-5 0,1-5 0,-1 0 0,-3 10 0,0 4 0,1-4 0,1-10 0,0-1 0,-1 3 0,-2 2 0,-1-1 0,-1 2 0,-1 0 0,-4 1 0,-2 0 0,3-5 0,0 0 0,-1-2 0,-3 3 0,-1-2 0,-3-1 0,-3 1 0,3-2 0,2-2 0,0-1 0,-3 1 0,-2 1 0,0-1 0,2-2 0,1-1 0,1-1 0,-1 0 0,1-1 0,-1 1 0,-5 1 0,1 0 0,-1 1 0</inkml:trace>
  <inkml:trace contextRef="#ctx0" brushRef="#br0" timeOffset="92627">9149 4336 11221,'10'-8'0,"-1"2"0,5 6 0,6 0 0,-8 0 0,7 0 0,2 0-598,-4 0 0,0 0 598,11 0 0,0 0-1621,-2 0 0,-1 0 1621,-4 0 0,1 0 0,-2 0 0,1 0 0,-2 0 176,0 0 0,2 0-176,0 0 0,3 0 0,1 0 0,-2 0 0,3 0 0,-1 0 0,1 0 0,-7 0 0,1 0 0,1 0 0,5 0 0,-6 0 0,2 0 0,4 0 0,2 0 0,1 0 0,2-1 0,0 1 0,0 0 0,1 0 0,-2-1 0,-1 1 0,-3 0 0,-1-1 0,-4 1-98,7-1 1,-4 1 0,-3-1 0,2 0 0,5 0 0,-6 1 0,3-1 0,4 1 0,1 0 0,1-1 0,1 1 0,0 0 0,-1-1 0,-2 1 0,-2-1 0,-4 0 0,-3 0 0,-6 0 0,2-3 0,-1 1 0</inkml:trace>
  <inkml:trace contextRef="#ctx0" brushRef="#br0" timeOffset="104900">9462 4663 11221,'-7'-18'0,"3"4"0,1 6 0,3 5 0,0 3 0,0 10 0,0-5 0,0 12 0,-4 0 0,0 2 0,1 1 0,-1 3 0,1 3 0,-1 0-1639,0-1 1,1 0 1580,1-1 1,0-1 57,-4-2-283,5-1 283,-5-1 0,5 2 0,-5 0 0,2 7 0,0-5 0,2-8 0,1 0 0,-3 4 0,0 2 0</inkml:trace>
  <inkml:trace contextRef="#ctx0" brushRef="#br0" timeOffset="105644">13222 4542 11221,'-4'-4'0,"1"1"0,3 3 0,0 9 0,3 13 0,-1 0 0,1 2 0,0-7 0,1 2-412,-2 0 1,1 2 0,-1-2 411,2 6 0,-2 2 0,-1 2 0,-1-1 0,0-1 0,-1-6 0,-1 2 0,0-2 0,-1 2 0,1-3 0,-2-5 0,0-1 0,-2 8 0,1 1 0,1-7 0,1 0 0,1-1 0,0-1 0,-4 10 0,2-3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33:31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3189 5096 11221,'4'-19'0,"0"0"0,1-5 0,-1 2 0,-3 8 0,2-12 0,-3 18 0,0 1 0,-3 4 0,-1 28 0,-1-2 0,0 5 0,3-7 0,1 3 0,0 1 0,0 1-314,0-2 1,-1 2 0,1 0 0,0 0-1,0 0 314,0 2 0,1 0 0,0 1 0,1-1 0,-1 0 0,0-2 0,0 0 0,0 0 0,0 0 0,0-1-253,-1 3 1,0-1-1,1-1 1,-1-1 252,-1-2 0,0-1 0,2-3-508,0 1 0,2-5 1,0-9-1,8-14 0</inkml:trace>
  <inkml:trace contextRef="#ctx0" brushRef="#br0" timeOffset="1468">3203 4812 11221,'-8'-12'0,"2"-1"0,6 6 0,0-1 0,16-2 0,-1 3 0,2 1 0,-2 3 0,2 0-286,5-2 1,2-2 0,2 0 285,-4 3 0,2-1 0,-1 1 0,0-1-504,4 0 0,-1-1 1,3 1 503,-5 0 0,3 0 0,1-1 0,0 1 0,-1 0 0,-4 2 0,0 0 0,-3 1 0,4 0 0,-3 0 0,3-1 0,2 0 0,1 0 0,-1 0 0,-2 0 0,-2 1 0,4 0 0,-4 1 0,5 0 0,-4-1 0,3 1 0,3-1 0,0 1 0,0-1 0,-2 1 0,-4-1-569,6 0 1,-4 0 0,5-1 568,-8 2 0,2 0 0,2-1 0,2 1 0,0 0 0,1 0 0,-1-1 0,0 1-256,0-1 1,1 1-1,-1-1 1,1 0 0,0 0-1,-1 0 1,0 1 0,-1-1 255,0 0 0,-1 0 0,-1 1 0,0-1 0,0 0 0,2 1 0,2-1-93,-5 1 0,1-1 0,3 1 0,0 0 0,1 0 0,-1 0 0,1-1 0,-1 1 0,-2 0 1,-1 0-1,-2 0 0,-2 1 93,7-2 0,-5 1 0,0 0 0,4 1-51,-5-1 1,3 1-1,1-1 1,1 1 0,0-1-1,0 1 1,-1 0-1,-2-1 51,5 1 0,-2-1 0,-1 0 0,0 1 0,0-1 0,-2 1 0,-1 0 0,0 0 0,2 0 0,2-1 0,-3 1 0,1-1 0,3 1 0,0-1 0,1 1 0,1-1 0,0 0 0,0 0 0,0 1 0,-2-1-39,-1 1 1,0-1 0,0 1 0,-1-1 0,0 1 0,1 0 0,0-1 0,0 1 0,1 0 0,1-1 38,-3 1 0,1-1 0,1 1 0,1-1 0,0 0 0,0 1 0,0-1 0,0 1 0,-1-1 0,1 1 0,-2-1 0,0 1 0,-1-1 0,4 1 0,0-1 0,-2 1 0,0-1 0,-1 1 0,0 0 0,1-1 0,0 1 0,0-1 0,-1 0 0,1 1 0,0-1 0,0 0 0,0 0 0,0 0 0,-1 0 0,1 0 0,-1 0 0,0 0 0,-1 0 0,0 0 0,-1 0 0,0 1 0,0-1 0,0 0 0,0 0 0,2 0 0,0 0 0,-1-1 0,0 1 0,1-1 0,1 1 0,0-1 0,0 0 0,1 0 0,-1 0 0,0 0 0,-1 0 0,-1 1 0,0-1 0,1 1 0,-1-1 0,0 1 0,-1 0 0,0-1 0,0 1 0,0 0 0,0-1 0,2 1 0,-1-1 0,1 0 0,0 0 0,1 0 0,0-1 0,-1 1 0,0 0 0,0 0 0,-2 0 0,0 1 0,1-1 0,0 1 0,-2 0 0,0 0 0,0 0 0,-1 0 0,1 0 38,2 0 1,-1 0-1,0-1 1,0 1-1,1 0 1,1 0-39,-1 0 0,2 1 0,0-1 0,0 1 0,0-1 0,-1 1 0,-1 0 0,-1 0 0,0 0 0,-2 0 0,1 0 0,-1 0 0,-1 0 0,3 0 0,-2 0 0,0 0 0,1 0 0,1 0 0,2 0 0,2 0 0,0 0 0,0 0 0,-1 0 0,-1 0 0,2 0 0,-2-1 0,-1 1 0,2 1 0,-1 0 0,0 0 0,1 1 0,-1-1 0,0 0 0,-1-1 0,0 0 0,-1 0 0,-1 2 0,-1 1 0,0 1 0,-1 1 0,-4-1 584,-3-2 0,-1 1-584,4 3 0,2 1 0,-2 0 0,4 1 0,-6 0 0,2 0 0,0 2 0,3 7 0,-1 2 418,-3 0 0,1 3 0,-2 1-418,-5-3 0,0 1 0,-2 0 0,0 0 0,-1 0 0,-1 0 0,-2 1 0,-1-1 0,-2 0 0,0 1 0,0-1 0,-1 8 0,-2 0 0,2-1 146,0-5 1,0-1 0,0 2-147,-1 3 0,0 3 0,0 0 0,0-6 0,0-4 0,0 0 0,0-1 0,1 4 0,0 0 0,0-3 0,0-3 0,2 0 0,-1 2 0,2 3 0,0 1 0,-1-1 705,1 1 0,0 0 0,0 2-705,0-2 0,-1 1 0,1 0 0,-1-2 0,1 0 0,-1-1 0,0 0 0,0 1 0,-1-1 0,1-3 0,4 0 0,-4 5 0,1 0 0,3-5-1198,-5 5 1,0 0 1197,1-5 279,-1 1 0,-1 1-279,0 0 0,2-2 0,-6-2 0,-1-14-1316,-13 10 1316,5-7-609,-9 3 0,-1 0 609,2-2 0,1 0 0,-5 1 0,3-1 0,5-3 0,1-1-338,-10 4 0,-4 0 0,3-1 338,9-3 0,-1 1 188,-3-1 0,-2 2 0,-3-1 0,2 0-188,-1 0 0,1 0 0,-1 0 0,1-1 35,2 1 1,0 0 0,0 0 0,0 0-36,-4 0 0,-1 1 0,0-1 0,1 1 0,4-2 0,0 1 0,0-1 0,0 1 0,0-1 0,-1 0 0,0 1 0,0-1 0,0 0 0,-3 0 0,0 0 0,0 0 0,-2 0 0,3-1 0,-2 1 0,-2 0 0,2 0 0,1-1 0,2 0 158,-1 0 0,3-1 1,-4 0-159,4 1 0,-3 0 0,-3 0 0,0 0 0,1 0 0,1 0 0,4 0-306,-3-1 0,3 0 0,-4 0 306,2 1 0,-2 0 0,-2 0 0,-1 0 0,-1 1 0,1-1 0,4-1 0,0 1 0,0-1 0,-1 0 0,0 1 0,1-1 0,0 1 0,1-1 39,0 1 0,0 1 0,2-1 0,-1 0 0,-1 0 0,-3 0-39,3 0 0,-2 0 0,-2-1 0,-1 0 0,0 1 0,0-1 0,1 0 0,2 1 0,2-1 0,3 0 0,-3 1 0,4 0 0,1 0 0,-5-1 0,4 0 0,-4 0 0,-1 0 0,-2 0 0,0-1 0,-1 1 0,2-1 0,0 1 0,2-1 0,-4 1 0,3-1 0,0 1 0,0-1 0,-2 0 0,-1 0 0,3 1 0,-2-1 0,-2 0 0,0 1 0,-1-1 0,0 0 0,1 0 0,0 1 0,2-1 0,2 0 0,-4 1 0,2-1 0,1 1 0,1-1 0,-1 0 0,-3 1 0,5-1 0,-2 0 0,-1 1 0,0-1 0,0 0 0,-1 0 0,1 1 0,1-1 0,0 0-45,-2 1 0,1-1 0,0 0 0,0 1 1,0-1-1,0 1 0,-2-1 45,4 1 0,0-1 0,-1 1 0,0 0 0,-1-1 0,0 1 0,0-1 0,0 1 0,0 0 0,0-1 0,0 1 0,0-1 0,0 1 0,-1 0 0,1-1 0,-1 1 0,1 0 0,0 0 0,0-1 0,2 1 0,1 0 0,-5 0 0,1 0 0,2 0 0,-1 0 0,1 0 0,0 0 0,-1 0 0,-1 0 0,1 0 0,-2 0 0,1 0 0,-1 0 0,1 0 0,1 0 0,1 0-53,-3 0 1,1 0-1,1 0 1,0 0 0,1 0-1,-1 0 53,3 0 0,0 1 0,0-1 0,1 1 0,-2 0 0,0-1 0,0 1 0,-1-1 0,-1 1 0,-1-1 0,1 0 0,0 1 0,0-1 0,2 1 0,-4 0 0,2 0 0,0 1 0,0-1 0,1 0 0,0 0 0,1 0 0,1 0 0,0 0 0,0-1 0,0 1 0,-2-1 31,2 1 0,-1-1 1,-1 1-1,0-1 1,-1 1-1,1-1 0,1 0 1,1 0-32,-3 0 0,2 0 0,0 0 0,0 0 0,0 0 0,-2 0 0,3 1 0,-2-1 0,0 0 0,0 1 0,0-1 0,-1 1 0,0-1 0,0 1 0,0-1 0,-1 0 0,-1 0 0,1 0 0,-1 0 0,2 0 0,0 0 0,2 0 0,-4 1 0,1-1 0,1 1 0,0 0 0,-1-1 0,1 1 0,-1 0 0,0-1 0,1 1 0,2-1 0,4 1 0,-5-1 0,2 0 0,-1 1 0,-5 0 0,1 0 0,5-1 0,4 0 0,1 0 0,-9 0 0,-3 0 0,4 0 583,13 0 1,0 0-584,-6 0 0,-3 0 0,5 0 1606,2 0-1606,-10 0 0,16-3 0,-1-1 0</inkml:trace>
  <inkml:trace contextRef="#ctx0" brushRef="#br0" timeOffset="8683">10214 5543 11221,'-4'-17'0,"4"8"0,7-4 0,10 6 0,-1-4 0,0 4 0,4 0 0,-1-1 0,1 0 0,0 0-182,1 2 0,-1 1 0,2 0 182,3-2 0,0 0 0,-2 0 89,-3 1 1,-4 2-90,7 0 90,-22-2-90,-21-1 0,6 0 0,-2-1 0,-5-2 0,1-1 138,3 1 1,3-2-139,7-2 0,6 0 0,12-8 0,3 12 0,4 2 0,1 3 0,-1 3 0,1 6 0,-2 5 0,-3 7 0,-4 4 0,-4-1 0,-3 3 0,-1 1-137,-2 2 0,-1 1 0,-1-1 137,0 1 0,-1 0 0,-1-2 0,0-4 0,-1 0 0,0-3 0,0 0 0,0-3 0,-2 3 0</inkml:trace>
  <inkml:trace contextRef="#ctx0" brushRef="#br0" timeOffset="10170">11392 5046 11221,'4'-18'0,"0"0"0,0 3 0,-2 1 0,-12-6 0,-8 15 0,0 8 0,-2 5 0,4 2 0,1 3 0,1 2-390,1 3 0,0 2 1,2 0 389,2 1 0,0 0 0,4 0 0,1 3 0,5-2 0,4 1 0,3-3 0,8-3 0,2 3 0,1 0 0,-7-11 0,0-1 0,4 3 0,0 1 0,-1 1 0,-4 6 0,-1 1 0,4-5 0,-4 2 0,-10 10 0,-6-1 0,-4-5 0,-6 0 0,-4-2 0,-5-8 0,0-3 0,5 4 0,-1-2 0,1-6 0,-1-1 0,3 0 0,-3 0 139,5-7 1,2-5-140,12-13 0,16-1 0,-4 12 0,2 1-643,13 4 0,2 3 643,-12 2 0,0 1 0,4-2 0,3-1 0,0-1 0,-1-2 0,-1 0 0,0 0 0,6-1 0,-1-2 0,-2-1 0,1-2 0,-5 1-425,-6-1 0,-2 1 425,6-2 0,-3 1 114,-6-2 0,-2 1-114,5 0-29,-7-7 29,-1 13 1181,-6-4-1181,-11 14 1013,-8 14-1013,8 1 0,2 3 0,5 0 0,3 1 0,3-1 0,5-2 0,4-1 0,1-1 0,7 5 0,3-6 33,2-8 1,2-7-34,2-10 0,-1-6 0,-9 3 0,-2-3 0,0 0 0,5-4 0,1-1 0,-2 1 0,-5 2 0,0 2 0,-2-2-282,1-4 0,0-1 0,-4 2 282,-2-6 0,-1 5 0,0-4 0,0 3 0,-1 5 0,-1-1 0,1-7 0,1-4 0,-1 3 0,1 9 0,-1 0 0,1-11 0,0 3 0,0 12 0,-1 1 0,-3 15 0,-3 16 0,-1-1-535,1-1 0,-1 3 0,0-1 535,0-4 0,1 1 0,0 8 0,0 5 0,1-4 0,0-7 0,1 0 0,1 7 0,2 4 0,-1-4 0,3 2-219,1-6 0,2 2 1,1-5 218,5-2 0,5 3 0,1-3 0,-2-10 0,5-6 0,2-4-97,-2-5 97,-5 0 0,-1-2-1072,-3-1 1,-2 0 1071,8-8 0,-8-2 0,-1-2 276,-2 10 0,-2-2-276,-2-8 0,-2-4 0,0 2 0,-1 3 0,1-1 0,-2 2 0,1-4 0,-1-2 0,1 1 0,0 5 390,1-4 0,0 2-390,-1-2 0,2-4 0,-2 4 0,-2 14 659,-6 23-659,-8 11 0,10-1 0,1 6 0,1 3 0,0-4 366,-1-3 0,0-2 0,2 2-366,2 0 0,1 3 0,2 0 0,0-1 0,0-4 0,1 3 0,1-1 0,1-2 0,1 3 0,0 1 0,-1-2 97,1 1 0,-1-1 0,0 0-97,1 0 0,1 0 0,-1-2-28,0 5 1,0-7 0,3-13 0,-6-18 0</inkml:trace>
  <inkml:trace contextRef="#ctx0" brushRef="#br0" timeOffset="10403">12023 5316 11221,'-15'0'0,"5"3"0,19-9 0,5 2 0,4 0 0,0 1 0,3 0 0,1-1-209,4-2 1,1 0 0,-1 0 208,-1 1 0,0 0 0,-1 0-366,4-2 1,-3 0-1,-2-3 1,-16 3 0</inkml:trace>
  <inkml:trace contextRef="#ctx0" brushRef="#br0" timeOffset="10969">11051 5876 11221,'15'-8'0,"-1"-1"0,2 1 0,2 0 0,2 0 0,3 0 0,4 1 0,0-1 0,-2 1-767,2 0 0,-2-1 1,3 1 766,-5 1 0,3 0 0,0 1 0,0 0 0,-2 1-510,-1 0 0,-1 1 0,-1 1 1,2-1 509,3-1 0,1-1 0,1 0 0,0 1 0,-5 2 0,2 0 0,-1 0 0,0 0 0,-3-1 0,3 0 0,-2-1 0,2 1 0,-2 1 0,2 0 0,0 1 0,-2-1 434,5 0 0,-1 0-434,2 0 0,-2 1 0,-8 1 0,-5 0 0,-6 0 0,-11 0 0,-3 0 0</inkml:trace>
  <inkml:trace contextRef="#ctx0" brushRef="#br0" timeOffset="13234">4906 5770 11221,'19'4'0,"1"-1"0,-3 0 0,-1-2 0,4 1 0,2-1 0,4-1-487,-5 0 1,3 0 486,-5-1 0,2 0 0,2 0-366,-2 0 0,1 0 0,1 0 0,1 0 366,1 0 0,0 0 0,2 1 0,0-1 0,-1 0 0,-1 1 0,0-1 0,0 0 0,0 1 0,0-1 0,0 1 0,3 0 0,0 0 0,0 0 0,-1 0 0,1 0 0,0 0 0,-1 0 0,1 0 0,-1 0 0,0 0 0,-1-1 0,0 0 0,0-1 0,-1 1 0,0 0-69,4 0 0,-1 0 1,0-1-1,-1 1 69,-2-1 0,0-1 0,-1 0 0,-3 1 0,6-1 0,-2 2 0,-3-1 0,-3 1 0,-6 1 0,8-4 0,-7 1 0</inkml:trace>
  <inkml:trace contextRef="#ctx0" brushRef="#br0" timeOffset="14417">6957 5756 11221,'-4'7'0,"-3"-3"0,7-1 0,-7-3 0,3 0 0,-6 0 0,2 3 0,1-2 0,1 2 0,27-3 0,-6 0 0,1 0 0,3-1 0,2 0 0,0 0-1093,1 1 1,0 0 0,-1-1 1034,2 0 1,-2-1 57,2 0 0,-3 1 0,-4 0 0,-2-2 0,-8 0 0,-6 2 0,-12-2 0,2 3 0,-8 1 0,-3 1 0,-2 1 0,-2 1 0,5-1 0,-1-1 0,0 1 0,1-1 0,1 1 0,1-1 0,-1 0 0,2-1 0,-3-1 3276,16 0-3160,1 0-116,16 0 0,9 0 0,-2 0 0,2 0 0,-1 0 0,0 0 0,-3-1 0,-1-1 0,7-2 0</inkml:trace>
  <inkml:trace contextRef="#ctx0" brushRef="#br0" timeOffset="16266">7454 5784 11221,'-14'7'0,"6"-3"0,-9 0 0,6-4 0,0 0 0,1 0 0,6-4 0,1 4 0,3-4 0,0 1 0,0 2 0,9-2 0,-3 3 0,20 0 0,-6 0 0,1 0 0,1-1 0,0-1 0,-1 0 0,0 0 0,-5-1 0,-3-1 0,-4 0 0,4 1 0,-9 0 0,-7 2 0,-2-2 0,-12 5 0,-4 2 0,4-3 0,1 0 0,-6 3 0,0 1 0,3-4 0,2-1 0,5 3 0,-5-3 0,13 0 0,4 0 0,11 3 0,16 1 0,-9 0 0,-2-2 0,0-1 0,-1-1 0</inkml:trace>
  <inkml:trace contextRef="#ctx0" brushRef="#br0" timeOffset="17750">8369 5827 11221,'-11'8'0,"4"-2"0,4-6 0,3 0 0,6-3 0,-1 2 0,7 0 0,5-1 0,-1-1 0,3 0 0,2-1-435,3 1 0,2-1 0,2 0 0,0 0 435,-3 0 0,1 0 0,0-1 0,0 1 0,0-1 0,-1 1 0,2 1 0,-1-1 0,-2 0 0,0 1 0,4-1 0,-2 1 0,-1 0 0,-1 0 0,0 1 0,-4 0-330,6 2 330,-9-2 0,0 1 0,3 1 0,-9 0 0</inkml:trace>
  <inkml:trace contextRef="#ctx0" brushRef="#br0" timeOffset="20083">9646 5053 9808,'4'-11'0,"2"1"680,-2-4-680,0-4 238,0-7-238,-8 3 122,0 5-122,-9 16 0,0 10 0,-2 6 0,1 2 0,0 3 0,-1 2-187,2-1 1,0 0 0,0 2 0,1 0 186,2-3 0,0 2 0,0-1 0,1 1 0,1 0 0,1 1 0,0 0 0,1 0 0,1 1 0,2-1 0,0 5 0,2 0 0,1 0 0,3-1 0,1 0 0,2-2 0,2 1 0,2-3 0,3 0 0,3-2 0,1-1 0,1-3 0,1-2 0,2-3 0,1-1 0,0-2-164,1-1 0,2-2 0,-1-1 1,0-3 163,-2-3 0,0-1 0,0-2 0,-2-3 0,0-1 0,-1-2 0,0-3 0,-3-2 0,0-5 0,-2-3 0,-2-2 0,0-1-280,-3 1 0,0 0 0,-2-2 0,0 0 0,-1 1 280,-1 2 0,-1 0 0,0 0 0,-1 0 0,0 0 0,0 2 0,0-6 0,1 1 0,-2 2 0,-1-1 0,-1 3 0,-1-1 0,-2 2 0,-2 2-113,-5 2 1,-3 3 0,-2 0 112,-5-2 0,-2 1 0,-2 1 0,5 5 0,-2 1 0,1 1 0,0 1 0,-2 0 0,1 1 0,1 1 0,-3 0 0,0 0 0</inkml:trace>
  <inkml:trace contextRef="#ctx0" brushRef="#br0" timeOffset="22220">6822 4883 11221,'15'-10'0,"-2"2"0,-6 1 0,4-6 0,0 8 0,3-18 0,-6 13 0,-2-6 0,-9 12 0,-1 0 0,-9 4 0,-12 4 0,10-1 0,0 1 0,-3-1 0,1 2 0,-5 5 0,8-3 0,11 6 0,3 2 0,0 0 0,3 2 0,1-9 0,0 8 0,-4 9 0,-3-6 0,-1 1 0,-1 7 0,-1 0-183,0-6 1,1 0 182,1 6 0,1-1 0,0-5 0,2 0 0,2 0 0,-1-3 0,0 1 0,0 1 0,0-5 0,0 0 0,0 10 0,0 2 0,0 0 0,0 1-148,0-7 0,0 2 0,0 0 148,0-2 0,0 1 0,0-1 0,0 1 0,0 0 0,0-2 0,0 3 0,0-2 0,0 2 0,0 1-109,-1-2 0,2 2 109,0-6 0,2 2 0,-1 0 0,0 1 0,0 2 0,2-2 0,3 7 0,3-3 170,1-5 0,3-4-170,4-4 0,2-4 0,-5-5 0,2-2-162,2-2 1,2-1-1,-2-2 1,-4-3-1,0-1 1,9-3-1,-1 1 1</inkml:trace>
  <inkml:trace contextRef="#ctx0" brushRef="#br0" timeOffset="23187">7964 4776 11221,'-8'-7'0,"2"-3"0,3-1 0,2-3 0,-5 3 0,12-3 0,2 3 0,6 0 0,3 4 0,0 1 0,4-2 0,-7 4 0,-1 1 0,4 0 0,-12 15 0,1 1 0,-6 5 0,-3 8 0,1-9 0,0 2 0,0 1 0,0 1 0,0-1 0,1 0 0,-1 0 0,1-1-204,0 2 204,-3 2 0,-2 0-524,2 3 524,0-8 0,-2 4 0,2-3 0,0 8 0,0-8 0,0 2 0,2-2 0,1 6 0,-2 0 0,0 0 0,2-1 0,-1 0 0,1-1 0,1-2 0,0 5 0,0 3 0,-2-8 0,1 1 0,1 1 0,-1 2 0,-1 3 0,-2 0 0,-3-4 0,0-1 0,3-2 0,-1 1 0,-3-2 0,-2 2 0,2-2 0,1-3 0,1 1 0,0 4 0,-1 3 0,0-1 0,1-2 0,0-1 0,1-1 0,1-1 0,0 0 0,0-1-503,-3 2 0,-2 0 0,2-4 503,-6 5 0,-3-2 0,-4 1 0,5-6 0,-1-1 0,0 0 0,-5 3 0,-1 0 0,5-4 0,0 0 0,0 0 0</inkml:trace>
  <inkml:trace contextRef="#ctx0" brushRef="#br0" timeOffset="26336">6794 6061 11221,'11'0'0,"2"0"0,-2 0 0,9-3 0,-4 2 0,6-2 0,2 0-3277,3 2 2789,-2-2 1,0 0 773,-9 2 0,1 1-286,4-3 0,3 0 0,1-1 0,-3 2 0,1 0 0,1 1 0,1-1-351,0-1 1,2 0-1,-1 0 1,1 0-1,-1 0 351,-3 1 0,-1 1 0,0-1 0,1 1 0,0 0 0,5-1 0,2 1 0,0-1 0,-2 1 0,-3 0 0,-4 0 0,-2 0 0,2 0 0,0 1 0,4 0 0,0 0 0,-1 0 0,-2-1-531,0-1 0,-3 0 1,1 0 530,0 2 0,1 0 0,-2-1 0,5-2 0,-2 0 796,-6 2 0,-2 1-796,4-3 0,9 3 0,-14 0 0,-5 0 0,9 3 0,-6-2 0,7 2 0</inkml:trace>
  <inkml:trace contextRef="#ctx0" brushRef="#br0" timeOffset="27403">9653 5671 11221,'-11'3'0,"4"-2"0,1 2 0,-1 3 0,-4-1 0,3 2 0,-2-1 0,9-5 0,-2 2 0,3-3 0,0 3 0,3-2 0,8 2 0,-3-3 0,6 0 0,6-4 0,2-1 0,0 2 0,-3-1 0,2-3 0,-2 3 0,2 2 0,5-4 0,-15 6 0,-7 0 0,-5 0 0,-6 0 0,-3 3 0,-1 1 0</inkml:trace>
  <inkml:trace contextRef="#ctx0" brushRef="#br0" timeOffset="27657">9596 5742 3029,'25'-1'0,"0"1"0,-1-1 0,1 1 0,-1 0 0,1-1 0,-1 0 0,1 0 0,-1 0 0,1 0 0,-1 1 0</inkml:trace>
  <inkml:trace contextRef="#ctx0" brushRef="#br0" timeOffset="28866">9682 5706 11221,'4'4'0,"-4"-1"0,-7-3 0,-5 0 0,-2 0 0,3 0 0,-2 0 0,5 0 0,1 0 0,4 0 0,3 3 0,9 1 0,13 0 0,0-5 0,1-1 0,-6 0 0,-1-1 0,3-1 0,2-1 0,-2 1 0,-2 0 0,0 0 0,3 0 0,-3 1 0,1 3 0,-17 4 0,-11 3 0</inkml:trace>
  <inkml:trace contextRef="#ctx0" brushRef="#br0" timeOffset="29200">9603 5834 11221,'-7'12'0,"0"0"0,7-11 0,0 2 0,7-3 0,4 0 0,0 0 0,5 1 0,1-2 0,1-1 0,1-2 0,8-1 0,0-1 0,0 0 0,-3 0 0,-7 2 0,-2 1 0,5 4 0,-13 6 0</inkml:trace>
  <inkml:trace contextRef="#ctx0" brushRef="#br0" timeOffset="36050">5026 5827 11221,'12'0'0,"1"0"0,8-3 0,5-1 0,0 0 0,-9 2 0,-1 1 0,0 1 0,2 0 0,1 0 0,1 0-181,3 0 0,4 0 181,-7-1 0,1-1 0,-1 1-517,5 1 1,2 0 516,-7-2 0,3-1 0,0 0 0,-4 1 0,0 2 0,0-1 0,4-2 0,4-1 0,-4 1 0,-5 3 0,0-1 0,3 0 0,1 0 0,-2 0 0,-5 1 0,-1 0 0,15-1 0,-2-1 0,-5 1-1,3-2 0,2 0 1,-5 1 0,1-1 0,-1 1-645,2-2 0,0 0 645,0 1 0,3 1 0,-3 0 0,0-2 0,-3 1 0,-4 3 0,-1 0 103,11-3 0,-1-1-103,-11 3 0,0-1 492,4-2 0,1 0-492,-2 2 0,0 0 1,-4 1 0,0-1-1,4 2 1495,-8 0-1495,-6 0 0,-8 0 0,0-3 0,-3-1 0</inkml:trace>
  <inkml:trace contextRef="#ctx0" brushRef="#br0" timeOffset="36654">4998 5777 11221,'14'-5'0,"0"1"0,2 1 0,0 0 0,-3-2 0,1 0 0,11 1 0,-1 1 0,-1 3 0,-3-2 0,4-1 0,-3 1-362,7 2 362,-5-2 0,5-1 0,-4 1-195,-9 2 0,1 0 195,9-2 0,4 0 0,-1-1-507,-6 1 1,-1 1 0,0-1 0,1 0 506,4 0 0,0 0 0,1 0 0,-2 0 0,-2 1 0,0-1 0,-1 0 0,1 0 0,1 1 0,2-1 0,-2 0 0,-3 1 0,2 1 0,0-1 0,-3 0 0,3-1 0,1 0 0,-1 1-412,4-1 1,0 1-1,-2 0 412,-3 0 0,-2-1 0,2 1 7,4-1 1,1-1 0,-2 2-8,-3 0 0,0 1 158,3-2 0,1 1-158,-1-1 0,-1 0 0,-7 2 0,-2 0 0,7 0 0,-9 4 0</inkml:trace>
  <inkml:trace contextRef="#ctx0" brushRef="#br0" timeOffset="54901">1117 6927 11221,'0'8'0,"0"-2"0,0-3 0,3-2 0,-2 5 0,5-5 0,-2-1 0,3-4 0,1-3 0,2-3 0,-2 2 0,8-15 0,-7 13 0,2-8 0,1 0 0,-3 4 0,1-5 0,0-1 0,-6 2 0,0 0 0,-1 0 0,-3 1-3277,-16-6 3162,3 12-576,-8 7 0,-2 4 691,-2 1-604,7 4 1,-2 4-1,2 0 604,6-1 0,1 1 0,-7 6 0,-2 3 0,3-1-41,6-5 1,0 2 40,-4 7 0,-1 5 0,4-2 0,4 2 0,2-1 0,0-6 0,0 0 0,2-1 0,7 5 0,4-4 0,2-7 885,6-6 0,3-5-885,-3-4 0,0-4 0,0 2 0,0-3 0,5-6 0,-4-2 1351,-6 0-1351,6-1 0,1 1 0,-7 2 0,3-1 0,0 1 0,-5 5 0,4-3 0,-1 1 0,-4 2 0,4-1 0,0 0 0,-6 5 3276,12-11-3236,-6 15 189,-4 7-229,0 3 0,-8 9 0,-1 1 0,1 2 0,-2 7 0,-1 0-227,4-1 227,0-8 0,0 3 0,0-4 0,0 4 0,5 0 0,0-1 0,0-8 0,2 2 0,2-1 0,9-5 0,4 5 0,3-11 0</inkml:trace>
  <inkml:trace contextRef="#ctx0" brushRef="#br0" timeOffset="55651">1677 6969 11221,'-7'4'0,"3"-1"0,1-3 0,13 0 0,-5-3 0,16-3 0,3-1 0,-2-3-1093,-1 2 1,4-1 0,-3 0 977,5 0 115,0-1 0,-1 0 0,-6 6 0,-2-3 0,-3 1 0,-5 4 0,6-4 0,-15 6 0,-5-6 0,0 1 0,-7-5 0</inkml:trace>
  <inkml:trace contextRef="#ctx0" brushRef="#br0" timeOffset="55887">1876 6749 11221,'-6'-13'0,"-1"0"0,1-4 0,-6 11-3277,11 9 893,-5 1 2384,5 6 680,-2 4 0,0 2-680,1 5 0,0 2 0,-2-1 0,1 2 55,1-4 1,0 2-1,0 0 1,1-1-56,-1 0 0,1-2 0,0 1 0,-2 3 0,1 0 0,0 0 0,1 0 0,1 0 0,0-4 0,0 1 0,1-3 0,2-2 0,5-8 0</inkml:trace>
  <inkml:trace contextRef="#ctx0" brushRef="#br0" timeOffset="56403">2422 6536 6359,'18'-19'0,"-6"2"2043,-5-4-2043,-16 26 0,-5 8 0,2 1 0,0 3 0,-2 2 0,1 1-275,0 2 0,-1 1 1,0 1-1,1 2 1,0 0 274,2-1 0,1 1 0,0 0 0,0 1 0,2 0 0,2 0 0,1-2 0,1 0 0,1 0 0,1 0 0,2-1 0,3-1 21,3 1 1,2 0 0,2-1 0,2-2 0,2-2-22,5 2 0,4-4 0,1-1 0,1-4 0,1-2 0,1-3 0,0-3 0,-1-1-116,-2-2 0,0-1 1,-1-2-1,-2-1 1,7-1-1,-5-4 1,-9 0-1,1-1 1</inkml:trace>
  <inkml:trace contextRef="#ctx0" brushRef="#br0" timeOffset="57001">2785 6565 11221,'-4'-19'0,"-3"-4"0,7 14 0,3 27 0,-2-1 0,-1 3 0,0 1 0,1-1 0,-1 2 0,0 0 0,-1 0-152,0 2 0,-2 1 0,0-1 0,-1-1 152,0 0 0,-1-1 0,-1-2 74,-1 1 0,0-4-74,0-7 0,10-17 0,15-11 0,-2 2 0,3 0 0,-3 6 0,1 0 0,1 0 0,0 1 0,2 0 0,-1 2 0,0 2 0,1 3 0,-2 2 0,5 8 0,-3 4 0,0 5 0,-5 4 0,-8-2 0,-4 3 0,-2 0 0,-2-2 0,-2-1 0,-3 1 0,-2 0 0,-3 0 0,-3-3-77,-4-4 1,-2-2 0,-2-3 76,2-4 0,-2-2 0,2-4 0,1-5 0,0-3 0,3-1 224,-3-8 1,6-1-225,11 0 0,4 0 0,7-3 0,12 13 0</inkml:trace>
  <inkml:trace contextRef="#ctx0" brushRef="#br0" timeOffset="57483">3189 6927 11221,'25'-8'0,"0"1"0,-2 0 0,1 0 0,-1 1 0,1 0 0,-1 0-1093,-2 0 1,2-1 0,-2 0 955,0 1 1,-2 0 646,-1-3 0,-4-2-510,-8-4 567,-6-6-567,-4 6 0,-1-1 0,0-2 0,-1 0 0,1 2 0,1 1 1963,3-9-1963,-2 28 0,0 11 0,1 1 0,0 2-1093,-2 0 1,-1 2 0,0-2 1034,1 3 1,-1-1 57,0 0 0,-1 1 0,1-3 0,-3 6 0,3-7 0,-2 3 0,2-1 0,2 2 0,1-2 0,-1 4 0,3-2 0,8 5 0</inkml:trace>
  <inkml:trace contextRef="#ctx0" brushRef="#br0" timeOffset="57917">4054 6828 11221,'2'-16'0,"0"-1"0,-3 1 0,-4 1 0,-9 3 0,-6 5 0,2 6 0,-2 4 0,0 0-890,-6 1 1,1 3 889,1 7 0,1 4 0,4 3 0,9 1 0,4 2 0,1 1 1,1 3 0,3 0 1,5-1-2,4-7 0,4 0 0,3-3 0,2-1 0,6-4 0,2-2 0,2-4 0,0-1-230,-1-2 0,1-3 0,-1-2 0,0 0 0,-4-1 1,0 0-1,-1-2 0,-2 1 0,4-5 0,1 0 1</inkml:trace>
  <inkml:trace contextRef="#ctx0" brushRef="#br0" timeOffset="58319">4324 6529 11221,'11'4'0,"12"6"0,-3 0 0,2 3-482,-2 1 1,2 1-1,-2 3 482,-4 0 0,0 2 0,-2 0 0,0 0 0,2 0 0,-1 0 0,-4 2 0,-6-1 0,-3 1 0,-2 0 0,-4-1 0,-3 0 0,-4-2 0,-2 0 0,0 0-820,-2 3 1,-2 0 0,-1 0 0,1-2 792,1-1 0,0-1 1,0-1-1,-1-1 27,0-1 0,-2-1 0,1-1 0,3-3 0,1-3 0,0-2 0,-3 4 0,0-1 0</inkml:trace>
  <inkml:trace contextRef="#ctx0" brushRef="#br0" timeOffset="58804">5076 6892 11221,'-5'3'0,"28"-6"0,1-2 0,4-1-292,-3 0 1,2-2-1,0 1 292,1 0 0,-1 1 0,-2 0 0,2-2 0,-3 2 0,6-1 0,-30 7 0,-4 0 0</inkml:trace>
  <inkml:trace contextRef="#ctx0" brushRef="#br0" timeOffset="58984">5076 6991 11221,'-10'17'0,"12"-8"0,11-10 0,7-4 0,1-2 0,4-3 0,1 0-619,-5 3 0,2-1 0,0 0 0,0-1 1,-1 1 618,4-1 0,0 0 0,-2 0 0,1 0 0,3-1 0,-1 1 0,-3 0 0,-2 1 0,0-1 0</inkml:trace>
  <inkml:trace contextRef="#ctx0" brushRef="#br0" timeOffset="61552">6389 6913 9937,'8'-4'0,"-1"-3"0,9-3 0,-6 2 620,9-12-620,-1-2 0,-6 6 108,0 2 0,2-1-108,-1 2 0,-1 1 0,-1 2 0,-1-1 0,5-6 0,-1-2 55,-5 7 0,-3-2-55,-2-1 0,-6 1 169,-7 2 0,-6 5-169,-3 9 0,-2 5 0,0 1 0,-6 0 0,0 3-181,4 4 0,-1 3 0,3 2 181,7-3 0,2 1 0,1 0 0,-1 3 0,2 0 0,2 0 0,5-1 0,2 0 0,2-2 0,3 0 0,4-5 0,11-4 0,4-8-107,-1-12 0,0-4 107,-4 4 0,0-1 0,-1 0 0,-3 0 0,0 0 0,-1-2 0,5-8 0,-2 2 0,1 0 0,-6 5 0,-12 25 0,-2 8 0,-2 4 0,0-2 0,-1 2 0,1 1 0,3-2 0,1 0 0,0 0 0,0 3 0,1-2 0,3-5 0,2-5 0,5-7 0,3 1 0,0-6 0</inkml:trace>
  <inkml:trace contextRef="#ctx0" brushRef="#br0" timeOffset="61785">6865 6820 11221,'-8'0'0,"1"4"0,7-4 0,10 4 0,2-4 0,5-2 0,3 0 0,5-2-437,-7 2 0,2-2 1,-2 0 436,5-4 0,1 1 0,-2 1 0,-12 1 0,9-1 0,-25 3 0,2-1 0</inkml:trace>
  <inkml:trace contextRef="#ctx0" brushRef="#br0" timeOffset="62000">6971 6650 11221,'-7'-2'0,"3"-2"0,3 22 0,2 11 0,-1-6 0,1 2-306,0-4 0,0 1 0,-1 1 1,1 0 305,-1 5 0,0 0 0,0-2 0,0 0 0,0-3 0,0-3 0,0-1 0</inkml:trace>
  <inkml:trace contextRef="#ctx0" brushRef="#br0" timeOffset="62486">7348 6579 11221,'0'-18'0,"0"4"0,0 7 0,-7 16 0,-1 13-196,0-2 1,-1 3 195,-1 0 0,-1 2 0,1-1-430,-1 1 1,1 0 429,2-6 0,-1 3 0,0-1 0,2-4 0,0-2 0,2-1 0,-4 12 0,1-2 0,3-7-79,1-1 1,2-3 78,8-7 0,9 3 0,0-15 0,4-2 0,-1-1 0,0-11 0,2 3 0,3 0 0,-5 0 0,0 2 0,2 0 0,1 3 0,-3 0 0,-1 3 0,0 5 0,-1 2 0,1 2 0,-1 4 0,1 1 0,-4 1 0,4 6 0,-2 2 0,-4-1 0,0 4 0,-3 3-1463,-14 6 0,-6 0 1463,7-10 0,-2 0 0,-6 3 0,-4 1 0,1-5-50,3-9 0,-2-2 50,-2 3 0,-2 2 0,2-2 0,2-4 0,1-1 0,-14 3 0,0-3 0,5-9 0,2-3 0,1 1 0,1-2 0,1-4 0,0-1 0</inkml:trace>
  <inkml:trace contextRef="#ctx0" brushRef="#br0" timeOffset="62803">7844 6487 11221,'4'-8'0,"8"11"0,-3 3 0,3 4 0,0 3-705,4 2 705,-1 8 0,-1 1-360,-5-11 1,-1 1 359,2 7 0,0 4 0,-3 0 0,-4-3 0,-3 0 0,-4 1 0,-2-3 0,-4 1 0,-1 2 0,-1-2 0,1 0-474,2 0 1,0-1 0,-2 0 0,-2-1 473,-2-1 0,-3-1 0,-2 0 0,-1 0 0,0-1 0,1-1 0,-3 0 0,-1-1 0,0-2 0,0 1 0,1-1-177,3 0 1,0 0-1,1-1 1,-1 0 0,-1 0-1,-2-1 1,-1 1 0,1-2-1,0 0 1,3-2-1,-7 2 1,1 0 0</inkml:trace>
  <inkml:trace contextRef="#ctx0" brushRef="#br0" timeOffset="63250">6276 6437 11221,'-22'15'0,"1"2"0,8-6 0,-1 1-861,3-1 0,-1 2 861,-1 2 0,-2 3 0,0 3 0,-1 0 0,2-1-806,0 1 1,2-1 0,0 1 0,-1 1 805,2-2 0,-2-1 0,1 2 0,1 0 0,2 0 0,0 7 0,3 2 0,3-2 0,2-3 236,4-2 1,5-1-237,0-3 0,4 2 0,1 2 0,1-2 0,1-3 0,2-4 0,0-2 0,1-1 0,0 1-192,3 2 1,0 1 0,1-1 0,-1-2 0,3-1 0,0-2 0,-1-2 0,-2-2-1,0 1 1</inkml:trace>
  <inkml:trace contextRef="#ctx0" brushRef="#br0" timeOffset="63718">8241 6792 11221,'15'-4'0,"-1"0"0,12-1 0,1 1 0,-7 1 0,-1 1 0,1 0-1093,3-1 1,0 0 0,-2 1-100,6-2 0,-4 0 1192,0-2 0,-23 5 0,-4-2 0</inkml:trace>
  <inkml:trace contextRef="#ctx0" brushRef="#br0" timeOffset="63934">8411 6600 11221,'-11'-7'0,"1"0"0,7 3 0,-1 1 0,8 3 0,-1 25 0,0-8 0,-2 1-327,2 4 1,-2 1 326,-4-1 0,-2 1 0,0-2 0,2-4 0,0 0 0,-5 4 0,0 1 0,1-2 0,4-4 0,0 0 0,-4 9 0,2 0 0,4 0 0,-1-8 0,1-1 0,4-1 0,1 2 0</inkml:trace>
  <inkml:trace contextRef="#ctx0" brushRef="#br0" timeOffset="64220">9008 6664 11221,'-22'-16'0,"3"8"0,-2 4 0,3 8 0,-2 6 0,1-2-1271,-4-3 1,1 2 1270,-1 5 0,-1 4 0,5-2 0,8-4 0,2 1 0,-3 8 0,0 4 0,6 0-9,5-2 0,5-1 0,3 1 9,1-1 0,3 0 0,3-1 0,2-2 0,6-1 0,4-3 0,1-1 0,-1-3-193,-4-2 1,-2-1-1,1-2 1,0-1 0,3-2-1,0-2 1,0-1-1,-4 0 1,-2-4 0,0 1-1</inkml:trace>
  <inkml:trace contextRef="#ctx0" brushRef="#br0" timeOffset="68267">2132 7565 11221,'15'4'0,"-1"-1"0,1-2 0,2-5 0,-3 4 0,3 0 0,5-5 0,3-3 0,-4 2-218,-6 2 1,0 1 217,5-2 0,3 0 0,0-1 0,-5 2 107,1 0-107,4 1 0,0 0 0,-9 2 0,1-1 0,-1 1 0,-9 1 0,-8 3 0,-10 4 0,-5-1 0,4-1 0,-1 0 0,-4 4 0,-2 3 0,1-1-868,2-1 1,1 1 867,-3 1 0,0 1 0,3-2 0,1-2 270,4-1-270,-8 2 0,15-3 0,-4 0 0,18 0 0,-4-3 0,12-2 0,2-1 0,3-1 187,-1-1 1,3-1 0,0-1-188,-2 0 0,0-1 0,1 0 0,3-1 0,0 0 0,0 0 0,1-1 0,-1 0 0,0 0 0</inkml:trace>
  <inkml:trace contextRef="#ctx0" brushRef="#br0" timeOffset="68817">4267 7324 3029,'-21'12'0,"-1"0"0,-1-2 0,0 0 1265,1 0 1,-1 1-1266,-2 1 0,11-4 1409,34-12-1409,0-1 0,5-2 0,-2 0 0,1-1 0,0-1-190,-1 1 0,-1 0 0,-2 0 190,2 1 0,-4 0 0,3 0 0,-3 0 0</inkml:trace>
  <inkml:trace contextRef="#ctx0" brushRef="#br0" timeOffset="68968">4289 7480 11221,'-18'8'0,"0"0"0,0-1 0,-10 6 0,10 0 0,23 2 0,14 0 0,-4-9 0,1-2 0,3-2 0,0 0 0</inkml:trace>
  <inkml:trace contextRef="#ctx0" brushRef="#br0" timeOffset="70383">6106 7488 11221,'-14'7'0,"1"1"0,-7 2 0,29-7 0,3-2 0,5-2 0,4 0 0,3-2 0,1 1-365,-3-1 1,-1 1 0,1-1 0,2-1 0,0-1 0,-2-1 0,0-1 0,1 0 0</inkml:trace>
  <inkml:trace contextRef="#ctx0" brushRef="#br0" timeOffset="70617">6318 7537 11221,'-23'9'0,"0"-1"0,2 0 0,2 0 0,4 0 0,5 1 0,16 2 0,11-8 0,5-2 0,0-1 0,3-1-656,-2-1 1,3-2-1,2-1 1,-1 1 0,-3-1 573,-1 1 1,-3 0 0,2-1 0,0 1 0,3-1-1,0 0 1,-1 0 0,-3 0 0,-2 1 0,0-1-1,0 0 1</inkml:trace>
  <inkml:trace contextRef="#ctx0" brushRef="#br0" timeOffset="71052">7624 7346 8558,'-4'8'0,"4"-2"1231,-3-6-1231,12 3 454,6-2-454,1-3 0,3-3 0,0 0 0,2-1 0,-2-1-20,2-2 0,0-1 20,1 0 0,1-1 0,-3 2 0,-7 1 0,-1 0 0,5-2 0,-1-1 0</inkml:trace>
  <inkml:trace contextRef="#ctx0" brushRef="#br0" timeOffset="71201">7645 7416 11172,'-12'11'0,"0"-1"0,-1 3 24,-4 3-24,30-6 0,6-6 0,4-3 0,4 1 0,2-1 0,-7-2 0,0-2 0,-1 0 0,7-2 0,0-1 0</inkml:trace>
  <inkml:trace contextRef="#ctx0" brushRef="#br0" timeOffset="83251">6041 8041 11221,'-13'4'0,"-12"-1"0,11-2 0,-1-2-1056,0 1 1,0 0 1055,-8 0 296,2 4-296,12-4 421,-1 7-421,18-7 0,6 2 0,5 0 0,1-2 0,4 0 0,2 0-415,-4-1 1,2 1-1,2-1 1,0 0-1,0 0 415,0 0 0,0-1 0,0 1 0,1-1 0,-1 0 0,0 0 0,-1 0 0,0 1 0,-1-1 0,1 0 0,3 0 0,-4 0 0,1 0 0,1 0 0,2-1 0,-1 1 0,1-1 0,-1 0 0,-1 1 0,1-1 0,0 0 0,0 0 0,-1-1 0,1 1 0,2 0 0,0 0-154,-4 1 0,1 0 1,0-1-1,2 1 1,-1 0-1,2-1 1,-1 1-1,0 0 1,1-1-1,-1 1 1,0-1 153,-1 1 0,-1-1 0,1 0 0,0 1 0,-1-1 0,1 0 0,0 0 0,0 1 0,0-1 0,-1 1 0,0-1 0,0 1-144,1-1 1,0 1-1,0 0 1,0 0-1,0 0 1,-1 0 0,0 0-1,0 0 1,-1 1-1,0-1 1,-1 0 143,6-1 0,-1 1 0,-1-1 0,-1 0 0,1 1 0,-1 0 0,1-1-166,1 2 0,1-1 0,0 0 0,-1 1 0,0 0 0,-4-1 1,-2 1 165,0 0 0,-4-1 0,3 1 26,2 0 0,3 0 1,3 0-1,0 0 1,-2 0-1,-4 0-26,4-1 0,-3 1 0,1 0 0,-3 0 0,2 0 0,-1 0 0,-1 0 0,3 0 0,-1-1 0,-5 2 0,1 0 0,-1-1 0,-2-1 0,-7-2 0</inkml:trace>
  <inkml:trace contextRef="#ctx0" brushRef="#br0" timeOffset="84033">996 8602 11221,'22'-1'0,"-1"0"0,1 0 0,-3 0 0,4 1 0,-5-1 0,4 0 0,4-1 0,2 1 0,2-1 0,0 0 0,-1-1 0,-1 1 0,-3 0-547,4-1 1,-3 0 0,0 0 0,-1 0 0,3 0 0,3-1 384,-9 2 0,2-1 1,2 1-1,1-1 1,1 0-1,1 0 1,-1 0-1,1 0 1,0 0-1,-1 1 1,-1-1-1,-1 0 1,-2 0-1,-1 0 162,4 0 0,-1-1 0,-3 1 0,0 0 0,0-1 0,1 1 0,3-1 0,-3 1 0,0 0 0,3-1 0,0 0 0,0 1 0,1-1 0,1 0 0,-1 1 0,0-1 0,-1 1 0,-1-1 0,-1 1-127,3 0 1,-2 0 0,-1 0-1,0 0 1,-1 0 0,1 0-1,1 0 1,0 0 0,2 0 126,-3 1 0,0-1 0,1 0 0,0 1 0,1-1 0,1 0 0,-1 0 0,1 0 0,0 0 0,-1 1 0,1-1 0,-1 0 0,0 0-36,0 1 1,0-1-1,0 0 1,0 0-1,0 0 1,0 0-1,0 1 1,0-1 0,-1 0-1,0 1 1,0-1-1,-1 1 1,-1 0 35,5-1 0,0 1 0,-1 0 0,-1-1 0,0 1 0,0 1 0,-1-1 0,0 0 0,0 0 0,3-1 0,0 1 0,0-1 0,-1 1 0,-1-1 0,-2 1 0,-1 0 0,1 0 0,0 0 0,0 1 0,0-1 0</inkml:trace>
  <inkml:trace contextRef="#ctx0" brushRef="#br0" timeOffset="87384">3480 8659 11221,'7'-26'0,"0"0"0,0 0 0,-2 6 0,0 2 0,0 0 0,4-1 0,2 2 0,0 5 0,2 2 0,3-1 0,1 3 0,5 7 0,-1 8 0,-5 3 0,-1 5 0,0 2-366,-2 1 0,-1 1 0,0 2 0,1 1 366,-1-2 0,1 2 0,1 0 0,0 0 0,2-1-302,0-1 0,1 1 0,1-1 0,1 0 0,1-1 0,1-1 302,0-3 0,0 0 0,2-1 0,1-1 0,0 0 0,1-2 0,1 0-257,-3-3 1,1 0 0,0 0-1,1-2 1,1 0 0,0 0-1,0-2 1,1 0 0,0-1 256,-1 0 0,1-2 0,0-1 0,1 0 0,0-1 0,0 0 0,0-1 0,0 0 0,1-1 0,-1 1-129,-2-1 0,-1 0 1,1 0-1,0-1 1,0 0-1,0 0 1,0-1-1,0 0 1,1 0-1,-1 0 1,1-1-1,-1 1 129,0-1 0,0 0 0,1-1 0,-1 0 0,1 0 0,-1 0 0,1 0 0,-1-1 0,1 1 0,-1-1 0,1 1 0,0-1 0,-1 1-60,1 0 0,0 0 1,-1 0-1,1 0 0,0 0 1,0 0-1,0-1 0,-1 1 1,1 0-1,0-1 0,-1 1 1,1-1-1,-1 0 60,0 1 0,-1-2 0,1 1 0,0 0 0,-1-1 0,1 1 0,-1-1 0,0 1 0,1-1 0,-1 0 0,0 1 0,-1 0 0,1 0 0,2-1 0,0 0 0,0 1 0,0-1 0,0 1 0,0 0 0,-1-1 0,0 1 0,0-1 0,-1 1 0,0-1 0,2-1 0,-1 0 0,-1 0 0,1 0 0,-1-1 0,-1 1 0,0 0 0,0 0 0,0-1 6,2-1 0,1 1 0,-1-1 0,-1 0 0,0 0 0,-1 0 0,-2-1-6,0 0 0,-1 0 0,-1-1 0,-1 1 0,-1-2 0,0 1 200,1-4 1,0 0-1,-2-1 1,0 1-1,-2-1-200,-2 1 0,0-1 0,-2 0 0,-1 1 0,1-2 0,-2 1 0,-2 2 837,-1-1 1,-5 6-838,-24 17 0,8-2 0,-4 10 0,-2 3 0,5-3 0,0 0 0,2-1 0,0 0 988,-4 5 1,0-2-989,6-5 1007,0 0 1,1 0-1008,-1-6 475,1 3-475,4-20 0,7 4 0,5-6 0,0-1 0,1 0 358,5-2 0,4 0-358,-4 5 0,0 2 0,4-3 0,-1 3 0,8 4 0,-6 24 0,-5-2 0,-1 3 0,-1-1 0,1 1 0,0 0-584,1 0 0,1-1 1,-2-1 583,2 5 0,-2-1 0,-2 0 0,-3-1 0,-5-2 0,0 6 0</inkml:trace>
  <inkml:trace contextRef="#ctx0" brushRef="#br0" timeOffset="88134">3629 8531 11221,'-7'-7'0,"0"0"0,0-13 0,3 0 0,0-2 0,4 2 0,0 16 0,-6-2 0,5 6 0,-15 9 0,7 6 0,-5 4 0,7-6 0,1 0 0,-2 10 0,1-8 0,3-2 0,20-22 0,-5 3 0,6-4 0,2 0-206,1 2 206,2-4 0,0 1 0,2 1 0,-3-1 0,2 0 0,-5 6 0,0 1 0,-4-3 0,-1 0 0,2 4 0,0 2 0,5 5 0,-7 0 0,3 6 0,1 3 0,-1 2 0,0-1 0,0 0 0,0 0 0,2 0 0,0-1 0,4-3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35:28.7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 6536 11221,'3'8'0,"1"2"0,3-9 0,3 5 0,13-5 0,-1-2 0,3 0 0,2-1-538,-6 2 1,1-1-1,0 0 1,2 0 0,1 0 537,0-1 0,1 1 0,1-1 0,1-1 0,0 1 0,0 0 0,0 0-263,-2 1 0,0-1 0,0 1 0,0 0 0,0-1 1,0 1-1,0 0 0,-1 0 263,3-1 0,0 1 0,-1 0 0,0 0 0,1-1 0,1 1-196,-2-1 0,0 0 0,1 0 0,1 0 1,0 0-1,0 0 0,-1 0 0,1 0 196,-3 1 0,-1 0 0,1 0 0,0 0 0,0 0 0,0 0 0,0 0 0,-1 0 0,0 0-161,2 0 1,-2-1-1,0 0 1,0 0-1,0 0 1,1 0 0,2 1-1,0-1 161,-4 1 0,0 0 0,2-1 0,1 1 0,0 0 0,0 0 0,0 0 0,1 0 0,-1 0 0,0 0 0,0 0 0,-2 0 0,0 0-47,3 0 1,0 0 0,-2 0 0,1-1 0,-1 1 0,0 0 0,0 0 0,1 0 0,1-1 46,-2 1 0,0 0 0,1 0 0,0 0 0,0 0 0,1 0 0,0 0 0,-1 0 0,1 0 0,0 0 0,-1 0 0,1 1 0,0-1 0,1 0 0,0 0 0,-1 1 0,1-1 0,-1 0 0,0 1 0,-1-1 0,0 1 0,-2-1 0,2 1 0,0-1 0,-2 1 0,1-1 0,-2 1 0,1 0 0,-1-1 0,1 1 0,2 0 0,1 0 0,0 0 0,-1 0 0,0 0 0,-3 0 0,-1 0 228,2 0 1,-3 0 0,-2 0 0,1 0-229,8 0 0,0 0 0,-5 0 142,-9 0 0,-1 0 1,13-1-1,-1-1 0,-5-2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35:47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2962 3151 11221,'0'-23'0,"0"-3"0,0 21 0,0-11 0,0 11 0,-2 25 0,-2 10 0,-1-6-656,2-6 1,-2 6-1,0 2 1,0-1 0,0-5 167,0 1 1,0 0 487,0-1 0,0 6 0,-1 2 0,0 1 0,0 0 0,1-3-93,1 1 0,1-2 0,0 0 0,0 0 0,0 3 93,0-3 0,0 3 0,1 0 0,-1 0 0,0 1 0,1-1 0,0-2 0,0 1 0,0-1 0,0-1 0,1 0 0,-1-1 0,1-1 0,1 5 0,0-1 0,0-2 0,0-2 0,1 5 0,-2-4-48,0-5 0,-1-5 0,-2-9 1,-3 5-1</inkml:trace>
  <inkml:trace contextRef="#ctx0" brushRef="#br0" timeOffset="1085">2905 3016 11221,'18'-3'0,"-1"-1"0,6-2 0,2-1 0,-5 2 0,2 1 0,0-1 0,-2 1-815,0-2 1,0 1 0,1 0 814,3 0 0,3-2 0,2 1 0,-2 0 0,-3 1-302,-4 0 0,-3 1 0,4-1 302,1 0 0,5-1 0,1 0 0,1-1 0,-2 1 0,-2 0-156,-3 1 1,-3 0 0,1 0 0,2-1 155,1 1 0,3-1 0,2-1 0,1 1 0,-1-1 0,-2 1 0,-2 0-468,0 0 0,-3 0 0,1 0 0,3 0 468,-4 0 0,1 1 0,3-1 0,0 0 0,1 0 0,-1-1 0,0 2 0,0-1 0,0 0 0,1 1 0,-1 0 0,0 0 0,0-1 0,-1 1 0,1 0-168,1 0 0,-1-1 0,1 0 0,-1 0 0,2 1 0,0-1 168,-2 2 0,0-1 0,2 0 0,0 0 0,0 1 0,-1-1 0,-1 1 0,-1 0 0,6-1 0,-3 1 0,0-1 0,1 1 0,0 0-52,-1 0 0,1-1 0,0 1 0,0 0 1,0 0-1,0 0 52,-2 0 0,0 0 0,0 0 0,-1 1 0,0-1 0,-1 1 82,1 0 0,-1 0 0,0 1 0,-1-1 0,0 0-82,3 0 0,-1-1 0,-1 1 0,0 0 0,4 0 0,0 0 0,-2 1 0,-3-1 0,-1 0 0,-2 2 743,5 0 0,-5 5-743,-2 16 0,-14-2 0,-5 4 0,0 2 0,-2 3 0,0 1 264,0-3 0,0 0 0,1 1 1,-1 0-265,0-1 0,-1 1 0,1 0 0,-1 1 0,1 1 0,0-2 0,0 1 0,0 0 0,1 0 0,-2 0 0,1 0 0,-1-2 0,0 0 0,-1 0 0,1 0 0,-1 0 0,2 0 0,-1 0 0,1 0 0,1 0 0,-1 0 0,0 0 0,1 0 0,0 0 0,-1 1 0,1 0 0,-1-1 0,1 1 0,0-1 0,0 0 0,1 0 0,0 0 0,1-1 0,-1 0 0,1 1 0,0-1 0,0 0 0,0 0 0,0 1 0,0-1 0,0-1 0,0 1 202,0 1 1,-1-1 0,0 1 0,1-1 0,-1 0-203,0-1 0,0 0 0,1 0 0,-1-1 0,0 0 11,0 3 1,0-1-1,0 0 1,0-1-12,-1 5 0,0-1 0,0-1-23,0-5 0,0 0 1,-1-1 22,-5 7 0,-5-2 0,-5-6 0,-5-3 0,2-4 0,-2-2 0,-1 0-317,1-3 1,-2-1 0,0 0 0,1 0 316,0 0 0,0 0 0,-1 0 0,-2-1 0,-3 1 0,1-1 0,4-1 8,1-1 0,0-1-8,3 1 0,-3 1 0,-1-1 0,1 1 0,3-2-556,0-1 1,3-1-1,-2 1 556,-6 1 0,-2 2 0,0-1 0,2-1 0,0-2 0,1 2-168,5 0 0,0 1 0,-2-1 168,-1 0 0,-3 0 0,0 0 0,0 0 0,2 0 0,-1 1 0,2-1 0,-3 1 0,3 0 0,-3 0 0,-1-1 0,0 1 0,1 0 0,3 0 184,-2 0 0,3-1 0,-3 1-184,2 0 0,-2 0 0,-1 0 0,-2-1 0,1 1 0,1 0 0,1-1 0,1 1 0,0-1 0,0 1 0,0-1 0,0 0 0,-3 1 0,-1-1 0,1 0 0,-1 1 0,1-1 0,2 0 0,0 1 0,0-1 0,0 1 0,1-1 0,2-1 0,-3 1 0,2-1 0,1 0 0,0-1 0,-4 2 0,1-1 0,0 0 0,-1-1 0,1 0 0,2 0 0,-1-3 0,1-1 0,2 0 0,1 0 0</inkml:trace>
  <inkml:trace contextRef="#ctx0" brushRef="#br0" timeOffset="6183">6368 1256 11221,'8'-7'0,"11"-13"0,-16 10 0,7-4 0,2-1 0,-3-4 0,5 0 0,-4-4 0,-6 18 0,-1-8 0,-3 9 0,-3 0 0,-13-2 0,-10 8 0,-1-4 0,7 6 0,0 1 0,-3 3 0,5 2 0,1 1 0,-5 5 0,12-4 0,2 2 0,1 11 0,2-4 0,1 0 0,2-7 0,-1 1 0,-1 7 0,-2 2 0,-1-4 0,1 2 0,0 1 0,0 2 0,-1 1-622,1-1 1,0 2 0,-1-1 0,1 0 621,0 1 0,0-1 0,-1 2 0,2-2 0,-1 1 0,0 0 0,0-5 0,0-1 0,0-1 0,0 6 0,-1 2 0,0-3-454,1-6 0,0 0 454,2 0 0,-1 3 0,1 1 0,1-1 0,-1 2 0,2 0 0,0-1 0,-1-1 0,1-1 0,0 1 0,0 1 0,0 0 0,2-4 0,4 1 0,3-2 0,5-2 0,1-11 0,1-1 0,2 3 0,1-1-756,2-7 0,3-4 0,-4 1 756,8-1 0,-1-3 0,-1-1 0,-6-2 0</inkml:trace>
  <inkml:trace contextRef="#ctx0" brushRef="#br0" timeOffset="8269">4708 1433 11221,'-12'20'0,"1"-1"0,0 1 0,-1 3 0,2 2 0,2-2 0,3 4 0,2-1-736,-2 0 1,3-2 735,3-5 0,5-4 232,7-4 1,4-5-233,0-9 0,1-5 0,2-1 0,1-2 0,-2-2-531,-1-4 0,-2-3 531,-4 5 0,-1-1 0,-1 1 0,1-5 0,-2 3 0,1 1 659,-1 7-659,-9 19-976,-2 6 1,-1 7 0,1-4 975,1 7 0,0-7 0,0 4 0,-1 2 0,0-1 8,0-2 1,1 0 0,-1 1 0,0 0-9,-1 2 0,-1 1 0,0 1 0,0 0 0,-1-1 0,-1 0 0,0 0 0,-1 0 0,-1-1 0,-1-1 0,0-2 0,-2 0 0,0-1 0,0-2 0,0-1 0,-3 1 0,1-2 0,-3-3 0,-5 0 0,-3-3 0,4-3 0,-7-3 0,8-3 0,-4-1 0,3-4-220,-4-11 1,3-6 219,4 0 0,0-4 0,2 1 0,2 4 0,1 0 0,3-1 0,4-2 0,3-3 0,1 0 0,2 6 0,3-9 0,3 10 0,2-1 0,2 4 0,5 6 0,1 1 0,0-2 0,0 0 0,0 6 0,0 1 0,0-1 0,0 1 0,11 0 0,-9-1 0,0 0 0</inkml:trace>
  <inkml:trace contextRef="#ctx0" brushRef="#br0" timeOffset="9416">5481 1746 11221,'4'4'0,"2"-1"0,-2 0 0,10-2 0,1-1 0,1 3 0,10-4 0,0-1 0,-7 1 0,4-2 0,0 0 0,-9 2 0,9-2 0,-19 6 0,-7 4 0,-5 4 0</inkml:trace>
  <inkml:trace contextRef="#ctx0" brushRef="#br0" timeOffset="9550">5559 1859 11221,'-11'19'0,"7"-2"0,11-7 0,5-5 0,5 1 0,1-7 0,1-1 0,1 1 0,-2-2 0,3-2 0,-2 1-862,0-2 862,0 0 0,-2-1 0,-2-3 0,-1-2 0</inkml:trace>
  <inkml:trace contextRef="#ctx0" brushRef="#br0" timeOffset="9987">5048 1923 11221,'-14'14'0,"3"-6"0,5 9 0,1 2 0,-2 6 0,5-7 0,0 0 0,-1-1 0,0-1 0,2-3 0,-5 7 0,2-13 0</inkml:trace>
  <inkml:trace contextRef="#ctx0" brushRef="#br0" timeOffset="10168">5055 1824 11221,'0'-11'0,"0"4"0,0 4 0,3-1 0,1 1 0</inkml:trace>
  <inkml:trace contextRef="#ctx0" brushRef="#br0" timeOffset="11633">6644 1633 11221,'7'-19'0,"-3"8"0,-1 2 0,-3 8 0,0 1 0,-3 4 0,-7 22 0,6-13 0,0 2-1093,-4 7 1,-2 3 0,2-2 1034,2-4 1,2-1 57,-2 4 0,0 3 0,1-4-139,2-3 1,6 9-1,1-17 1</inkml:trace>
  <inkml:trace contextRef="#ctx0" brushRef="#br0" timeOffset="11969">6886 1710 11221,'4'-7'0,"-1"3"0,-16 1 0,-6 16 0,0-7-1639,3 11 1,2 2 663,5-4 975,2 7 0,1 2 860,3-6-860,7 0 0,4 0 0,2-6 0,5-2 0,3-3 0,-1-3 0,3-6 0,-1-2 0,-4-2 0,1-5 0,0-4 0,-9 1 0,-1-1 0,8-10 0,-13 4 0,-5 1 0,-14 6 1638,3 3 0,0 1-1522,-8 4-116,7 6 0,13 3 0,3 1 0</inkml:trace>
  <inkml:trace contextRef="#ctx0" brushRef="#br0" timeOffset="12268">7134 1689 11221,'4'-7'0,"-16"9"0,-8 16 0,5-3 0,1 3 0,2 3 0,6 1 0,5-4 0,5-3 0,18 3 0,-3-19 0,1-6 0,0-5 0,-3-4 0,0-3 0,-5-2 0,-9-1 0,-5 1 0,-2 5 0,-2 2 0,-12 1 0,4 17 0,7 7 0</inkml:trace>
  <inkml:trace contextRef="#ctx0" brushRef="#br0" timeOffset="12567">7588 1817 11221,'26'5'0,"-15"13"0,-15 2 0,-8 3 0,0-4 0,-2 1 0,-1-1-469,0-3 1,0-1 0,-1-1 0,-5 6 0,1-3 0,0-3 0</inkml:trace>
  <inkml:trace contextRef="#ctx0" brushRef="#br0" timeOffset="13233">8234 1554 11221,'4'-22'0,"2"8"0,-5 5 0,-4 18 0,-3 9 0,-3 5 0,-1 2 0,1 0 0,0 1 0,1 1-229,2-2 1,1 1 0,1-2 228,0 1 0,2-3 0,9 4 0,0-19 0</inkml:trace>
  <inkml:trace contextRef="#ctx0" brushRef="#br0" timeOffset="13516">8497 1618 11221,'-16'6'0,"6"3"0,0 3 0,-8 8 0,1 3 0,5 3 0,4 0 0,5-6 0,6-3 0,8-8 0,4-5 0,6-10 0,1-6 0,-2-3 0,-3-3 0,-3-2 0,-6 0 0,-8 5 0,-4 1 0,-9 3 0,-1 10 0,8 11 0</inkml:trace>
  <inkml:trace contextRef="#ctx0" brushRef="#br0" timeOffset="13769">8738 1803 11221,'-4'4'0,"1"5"0,6 8 0,-2-3 0,-1 2 0,-1-2 0,-1 2 0,-5 3 0,-1-1 0,-4 1 0,3-7 0,1 0 0</inkml:trace>
  <inkml:trace contextRef="#ctx0" brushRef="#br0" timeOffset="14318">9518 1689 11221,'0'-11'0,"4"-5"0,-4-3 0,-6 7 0,1-1 0,-12 21 0,-2 9 0,6-2 0,1 2-340,-5 2 0,2 3 340,5-4 0,2 1 0,3 0 53,5 2 0,4 0-53,4 2 0,6-2 0,7-5 0,5-8 0,-7-8 0,1-3 0,-1-4 0,0-1 0,-2-3 0,-2-3 0,-4-3 0,-2-3 0,-4 0 0,-3 1 0,-2-1 0,-3 1 0,-3-6 0,-3 2 0,0 7 0,-1 2 0,-3 1 0</inkml:trace>
  <inkml:trace contextRef="#ctx0" brushRef="#br0" timeOffset="14618">9852 1810 11221,'17'-8'0,"-8"2"0,7 12 0,-15-1 0,3 14 0,-11-6 0,-4 3 0,-2 1-469,-6-2 1,-2 0 0,4 0 0,-1 0 0,-2-2 0,0 1 0</inkml:trace>
  <inkml:trace contextRef="#ctx0" brushRef="#br0" timeOffset="15517">10313 1512 11221,'0'7'0,"3"3"0,7 1 0,5 10 0,-4-9 0,0 1 0,-3 4 0,-1 1 0,-1 2 0,-2 0 0,-5 1 0,-4 0 0,-5 1 0,-2-1 0,-2-4 0,-1-1 0,-5-2 0,1-4 0,-7-6 0,8-8 0,12-11 0</inkml:trace>
  <inkml:trace contextRef="#ctx0" brushRef="#br0" timeOffset="15717">10320 1462 11221,'-1'-7'0,"12"-3"0,1 2 0,6 2 0,1 1 0,2-2-394,3 4 0,2-1 1,-1 1-1,-7 1 1,1 0-1</inkml:trace>
  <inkml:trace contextRef="#ctx0" brushRef="#br0" timeOffset="16052">10526 1746 11221,'11'0'0,"-1"3"0,-6 20 0,-4-8 0,-3 4 0,-4 1 0,-3-6 0,-1-2 0,1 0 0,0-1 0,0 0 0,0-2 0,-1-2 0</inkml:trace>
  <inkml:trace contextRef="#ctx0" brushRef="#br0" timeOffset="16567">11321 1419 11221,'-6'-11'0,"-2"20"0,3 4 0,2 3 0,-1-2 0,1 1 0,3 9 0,0 1 0,0-5 0,0 0 0,0 4 0,0 0 0,0-4 0,0 0 0,0-5 0,0 0 0</inkml:trace>
  <inkml:trace contextRef="#ctx0" brushRef="#br0" timeOffset="16887">11534 1576 11221,'7'-13'0,"1"0"0,-14-5 0,-1 15 0,-10 8 0,-2 7 0,4 4 0,3 3 0,3-1 0,0 1 0,1-2 0,-2 3 0,4 0 0,5 4 0,8-3 0,6-14 0,4-5 0,4 0 0,0-3 0,-1 1 0,-2-3 0,4-10 0,-5-7 0,-11 0 0,-3-2 0,0-1 0,-2 0 0,0 0 0,-4 3 0,-7 7 0,0 3 0,5 3 0,-8 3 0,12 4 0,-2 4 0</inkml:trace>
  <inkml:trace contextRef="#ctx0" brushRef="#br0" timeOffset="17234">11846 1533 11221,'-14'-1'0,"0"-1"0,-5 1 0,4 4 0,1 0 0,3 3 0,-2 7 0,0 3 0,8 1 0,0 2 0,4-1 0,8-1 0,1-3 0,4-2 0,8-7 0,2-5 0,2 1 0,1-2 0,-4-1 0,-1-4 0,1-6 0,-3-3-3277,-9-1 2338,8-5 939,-14 1 854,1 11-854,-11-7 0,-5-1 0,1 8 0,-2 1 0,-8-5 0,-1 2 0,-4 4 0,12 7 0,19 7 0,9 1 0</inkml:trace>
  <inkml:trace contextRef="#ctx0" brushRef="#br0" timeOffset="17568">12229 1505 11221,'-20'0'0,"2"-1"0,1 2 0,-8 2 0,4 2 0,2 3 0,6 5 0,4 4 0,2 2 0,3 2 0,5-3 0,4-2 0,11-2 0,2-3-107,-5-4 0,1-2 107,13 2 0,-1-4-3065,-6-7 3065,7-3 0,-16-2 0,-1-2 0,2-12 0,-4 10 0,-2 0 0,-6-3 0,-3-1 0,-5 2 0,-2 1 74,-2 0 0,-2 1-74,3 3 0,-1 3 0,-4 4 0,16 10 0,4 0 0</inkml:trace>
  <inkml:trace contextRef="#ctx0" brushRef="#br0" timeOffset="17885">12563 1462 11221,'-11'-8'0,"-6"5"0,0 13 0,-1 6 0,5-1 0,1 1 0,0 0-428,-5 6 0,4 0 428,4-2 0,2 2 0,4-4 277,9 2-277,2-7 0,4-2 0,8-5 0,3-5 0,-4-4 0,1-3 0,-1-1-520,2-3 0,-2-1 0,0-1 520,2-3 0,-3-2 0,-4-10 0,-8 2 0,-9 6 0,-8-5 0,-5 0 0,0 13 0,-3 3-306,2-3 1,-1 0 0,0 3 0,1 4 0,0 4-1,2 0 1,0 1 0</inkml:trace>
  <inkml:trace contextRef="#ctx0" brushRef="#br0" timeOffset="18717">12931 1476 11221,'-8'-12'0,"-7"3"0,6 12 0,-5 1 0,-3 9 0,3 6 0,5-6 0,0 2 0,-6 8 0,10-7 0,3 1 0,9 3 0,6-9 0,4-4 0,5-8 0,1-4 0,-4-1 0,-1 0 0,0-2 0,1-4 0,-2-2 0,-4-1 0,-3 0 0,-6-1 0,-4-8 0,-8 9 0,-9-2 0,4 6 0,-10 1 0,18 3 0,-5-1 0,10 1 0</inkml:trace>
  <inkml:trace contextRef="#ctx0" brushRef="#br0" timeOffset="19918">13294 1171 11221,'-12'-4'0,"-4"1"0,7 0 0,2 2 0,21 1 0,2 10 0,5-1 0,-11 5 0,-3 1 0,-2-1 0,0 7 0,-1 1 0,-3-1 0,2 4 0,0 3 0,1-4 0,-1 0-517,-1-5 1,0 1 0,-1-1 516,3 5 0,-2-1 0,-3-3 0,-3 0 0,0-1 0,-2 1 0,-3 0 0,-4 3 0,-4 1 0,0-2 0,3-7 0,-1-1 0,0-1-151,-1 0 0,0 0 1,2-1-1,0-2 0,4 0 1,4 4-1</inkml:trace>
  <inkml:trace contextRef="#ctx0" brushRef="#br0" timeOffset="22434">6219 2484 11221,'19'0'0,"0"0"0,-1 0 0,0 0 0,-1-2 0,0 1-503,3 1 1,4-1 502,-4 0 0,3 0 0,3-1 0,1 0 0,1 1 0,0-1-410,-3 0 0,0 1 1,2-1-1,-1 0 1,1 0-1,1 1 0,1-1 1,0-1 378,-4 1 0,0 0 1,0 0-1,1 0 0,1 0 1,-1-1-1,2 1 0,-1-1 1,1 0-1,0 1 0,-1-1 1,1 1-59,-1 0 0,0-1 1,0 1-1,0 0 0,0 0 1,1-1-1,-1 1 1,1 0-1,0-1 0,0 1 1,0-1-1,1 1 0,-1-1 1,0 1 88,-1-1 0,-1 1 0,0-1 0,1 1 0,-1-1 0,1 0 0,-1 1 0,1-1 0,0 0 0,0 0 0,0 1 0,0-1 0,0 0 0,1 1 0,-1-1 0,1 1-85,-1 0 0,1-1 0,-1 1 1,1 0-1,0 0 0,0 0 0,0 0 1,0-1-1,1 1 0,-1 0 1,1 0-1,-1 0 0,1 0 0,0 0 1,-1 0-1,1 0 0,0 0 85,-1 0 0,-1 0 0,1 0 0,0 0 0,0 0 0,0-1 0,0 1 0,0 0 0,1 0 0,-1 0 0,0 0 0,1 0 0,-1 0 0,1 0 0,-1 0 0,0 0 0,1 0 0,-1 0 0,1 0-43,-2 0 0,1 0 0,-1 0 0,1 1 0,-1-1 0,1 0 0,-1 0 0,1 0 0,0 1 0,-1-1 0,1 0 0,0 0 0,-1 1 0,1-1 0,0 0 0,0 0 0,-1 1 0,1-1 0,0 0 0,0 1 43,0-1 0,0 0 0,1 1 0,0-1 0,0 0 0,0 0 0,1 1 0,-1-1 0,0 0 0,0 1 0,0-1 0,0 0 0,-1 1 0,1-1 0,-2 1 0,1-1 0,-1 1 0,-1-1 0,0 1 0,0-1 0,4 1 0,-1-1 0,0 1 0,-1-1 0,-1 1 0,0-1 0,0 1 0,0-1 0,-1 1 0,1 0 0,1-1 0,-1 1 0,2-1 0,-3 1 0,0 0 0,1 0 0,0-1 0,1 1 0,-1 0 0,1 0 0,0-1 0,-1 1 0,1 0 0,-1 0 0,0 0 0,-1 0 0,0-1 0,-1 2 0,0-1 0,4 0 0,-1 0 0,-1 0 0,-1 0 0,0 1 0,0-1 0,0 0 0,1 1 0,0-1 0,0 0 0,2 1 0,-4-1 0,1 0 0,1 0 0,-1 0 0,1 0 0,1 0 0,-1 0 0,1 0 0,0 0 0,0 0 0,0 0 0,0 0 0,0 0 0,-1 0 0,1 1 0,-1-1 0,1 0 0,0 0 0,0 0 0,1 0 0,-1 1 0,0-1 0,0 0 0,0 1 0,-1-1 0,0 0 0,0 0 0,-1 1 0,-1-1 0,0 0 0,3 1 0,-1-1 0,-1 0 0,0 0 0,-1 1 0,-1-1 0,1 0 0,0 1 0,0-1 0,0 0 34,4 1 0,0-1 0,0 0 1,1 0-1,-1 1 0,0-1 0,-2 0 1,0 1-1,-2-1-34,1 0 0,-1 1 0,-2-1 0,1 0 0,-1 1 0,2-1 0,0 0 0,1 0 0,1 0 0,0 0 0,-1 0 0,-1 0 0,-1 0 0,1 0 0,-1 0 0,-1 1 0,0-1 0,0 0 0,6 0 0,1-1 0,-3 0 0,-4 1 515,-6-1 0,-1 0-515,8 0 0,3-1 0,-3 1 0,-8-2 0,-2 1 0,8-1 0,0 1 0</inkml:trace>
  <inkml:trace contextRef="#ctx0" brushRef="#br0" timeOffset="44917">6595 1384 11221,'7'8'0,"3"-2"0,4-6 0,4 0 0,1 0 0,1-2 0,2 1 0,-4 1 0,1-1-332,3-2 1,2 0 331,0 2 0,-1 1 0,-2-3 0,1 3 0,1 0 0,-7 0 0,-1 0 0,3-1 0,1-1 0,-4 0 0,0 0 0</inkml:trace>
  <inkml:trace contextRef="#ctx0" brushRef="#br0" timeOffset="45486">8085 1313 11221,'27'4'0,"-7"-2"0,2-1 0,5-2 0,2-1-696,-7 2 0,2-1 696,0 0 0,4-2 0,0 1 0,-4-1 0,-1-1 0,-1 0 0,4-1 0,0 0 0,-1 1 0</inkml:trace>
  <inkml:trace contextRef="#ctx0" brushRef="#br0" timeOffset="46167">9327 1356 11221,'22'-4'0,"-7"-1"0,3 0 0,0 2 0,1-1 0,2 0-820,1-1 1,1 0 0,0-1 0,0 1 24,4-1 1,0 1-1,0 0 795,1 0 0,0-1 0,-3 0 0,-3 1 0,-3 0 0,1 0 0,0-1 0</inkml:trace>
  <inkml:trace contextRef="#ctx0" brushRef="#br0" timeOffset="47017">11633 1263 11221,'-8'0'0,"-1"0"0,8 0 0,1-3 0,17-1 0,0 1 0,4-1 0,2 0 0,4-1 0,1 1-656,-6 0 1,1 1-1,2-1 1,-1 0 0,-1 1 645,1-1 0,-1 0 1,0 0-1,1 0 1,3-1-1,0 0 0,1 0 1,-4 0-1,-5 1 1,0 1-1,1-1 1</inkml:trace>
  <inkml:trace contextRef="#ctx0" brushRef="#br0" timeOffset="52884">11647 2434 11221,'4'-11'0,"0"1"0,-8 0 0,0 5 0,-15 2 0,6 8 0,-1 3 0,-5 3 0,-1 3 0,6 0 0,1 2 0,1 0-130,0 2 0,1 2 1,1 0 129,1 3 0,2 1 0,2 0 0,3-2 0,1 0 0,3-1 0,5 8 0,4-4 0,4-8 0,4-6 0,3-9 0,1-7 0,0-7 0,-2-5 0,-7 2 0,-1-2 0,-1-2-95,-2-1 1,-1-2-1,-3 1 95,-1 0 0,-1 0 0,-2 1 0,-4-6 0,-4 2 0,-2 6 0,-2 4 0,-9 1 94,5 10 1,8 6 0,6 1-1</inkml:trace>
  <inkml:trace contextRef="#ctx0" brushRef="#br0" timeOffset="53083">11853 2562 11221,'0'-8'0,"-3"2"-820,2 6 1,-2-3 0,3-1 0</inkml:trace>
  <inkml:trace contextRef="#ctx0" brushRef="#br0" timeOffset="53551">12094 2392 11221,'14'-14'0,"4"3"0,7 10 0,-9 12 0,-18 4 0,-6 4 0,-1-2 0,-3-1 0,-1 2-151,-1 2 0,-2 1 0,1-1 151,2 1 0,0-1 0,4 0 55,0 5 1,7-3-56,10-8 0,5-3 0,3-6 0,2-4 0,0-4 0,-2-5 0,-5-10 0,-20 4 0,-7 0 0,-4-1 0,-2-2 0,7 4 0,-1-1 0,4-1 0,0-7 0,5 0 171,10 0 0,6 1-171,9 3 0,3 1 0,-5 4 0,0 1 0,2 2 0,1-1 0</inkml:trace>
  <inkml:trace contextRef="#ctx0" brushRef="#br0" timeOffset="55550">6879 2676 11221,'-4'-11'0,"-3"-3"0,0 9 0,-7-1 0,6 6 0,-8 10 0,7-2 0,-2 7 0,-1 4 0,4 3 0,0 2 0,2-3 0,-1 2 0,2-1 0,0 3 0,3-1 0,6 1 0,6-4 0,4-13 0,4-4 0,6 0 0,3-4 0,-8-4 0,1-2 0,-2-2 0,4-8 0,-3-4 0,-7 3 0,-3-3 0,-3 0 0,-6 0 0,-5-1 0,0 1 0,0-7 0,-3 2 0,-4 7 0,-1 5 0,2 7 0,5 10 0,6 6 0</inkml:trace>
  <inkml:trace contextRef="#ctx0" brushRef="#br0" timeOffset="55734">7148 2796 11221,'-10'0'0,"2"0"0,5 0 0,3 0 0</inkml:trace>
  <inkml:trace contextRef="#ctx0" brushRef="#br0" timeOffset="56250">7468 2583 11221,'-12'-8'0,"3"2"0,2 28 0,3-6 0,0 2-1372,1 4 1,-1 1 1371,-1-2 0,0 3 0,1-1 0,0 3 0,0 0 0,0-3 0,-1-1 0,-1 1 0,1-1 0,-1 3 0,0 0 0,1-6 0,-6 6 0</inkml:trace>
  <inkml:trace contextRef="#ctx0" brushRef="#br0" timeOffset="59016">8163 2605 11221,'-20'-15'0,"4"8"0,-1 0 0,-9 14 0,12 2 0,1 2 0,-1-3 0,1 1-1025,-4 13 0,5 2 1025,6 1 0,2-7 0,0 2 0,3-1 0,6 6 0,2-2 0,-3-1 0,2-2 179,12 1 0,3-6-179,-5-12 0,0-4 0,2 3 0,0-3 0,2-9 0,-4-6 0,-2-7 0,-5 7 0,-2 0 0,-5-3 0,-4 1 0,-2-6 0,-5-1 0,-1 0 0,3 10 0,0 1 0,-1-4 0,-1 1 0,-4-3 0,12 16 1560,-6 1-1560,7 3 0,4 7 0,0-3 0</inkml:trace>
  <inkml:trace contextRef="#ctx0" brushRef="#br0" timeOffset="59334">8355 2690 11221,'-4'-4'0,"-2"-3"0,5 4 0,-2-1 0,6-3 0,-2 7 0,8-3 0,-4-4 0,5-1 0</inkml:trace>
  <inkml:trace contextRef="#ctx0" brushRef="#br0" timeOffset="59901">8610 2619 11221,'4'-8'0,"-7"2"0,-21 15 0,10 0 0,1 3 0,-5 7 0,3 2 0,5 2 0,6 1 0,8-4 0,6-3 0,6-5 0,4-6-1639,4-10 1,0-3 1580,-5 1 1,-1-2 57,-3-4 0,-4-2 0,-6 1 0,-3-1 0,-3-2 0,0 1 0,2 0 0,-1 1 0,-7-1 0,-1 4 0,2 2 0,-7-1 0,5 6 0,4 8 0,1 0 0</inkml:trace>
  <inkml:trace contextRef="#ctx0" brushRef="#br0" timeOffset="60217">8752 2562 11221,'20'-15'0,"-10"5"0,5 6 0,2 5 0,3 11 0,-8-2 0,-2 2 0,-6 6 0,-4 1 0,-4 1 0,-4-1 0,-1-2 0,-1-2 0,-4 3 0,11-8 0,20-10 0,-3-4 0,1-2 0,12 1 0,-9-4 0,-2-2 0,2-4 0</inkml:trace>
  <inkml:trace contextRef="#ctx0" brushRef="#br0" timeOffset="61134">9561 2505 11221,'4'-8'0,"-10"-1"0,-6 11 0,-12 6 0,-2 4 0,8 4 0,1 2 0,1-3 0,-1 1 0,6 0 0,8 5 0,8-2 0,7-6 0,6-5 0,5-4 0,2-5 0,2-4 0,-1-4 0,-9-2 0,-4-3 0,-6-4 0,-4 0 0,-5-6 0,-9 7 0,-1 2 0,2 6 0,-10-5 0,16 11 0,-3 3 0,7 0 0</inkml:trace>
  <inkml:trace contextRef="#ctx0" brushRef="#br0" timeOffset="61302">9710 2555 11221,'-8'-4'0,"2"1"0,6 0 0,6-1 0,2-3 0</inkml:trace>
  <inkml:trace contextRef="#ctx0" brushRef="#br0" timeOffset="62001">9930 2505 11221,'7'-11'0,"-3"4"0,-1 1 0,-19 11 0,-6 6 0,-2 5 0,10-1 0,2 0 0,4 2 0,4-2 0,1 0 0,3-3 0,20 8 0,-6-15 0,7-2 0,1 0 0,-7-3 0,4-3 0,0-3 0,-2-6 0,-5-1 0,-3-2 0,-5-1 0,-4 0 0,-2-5 0,-5 5 0,-2 4 0,-3 10 0,-5-8 0,9 13 0,2 1 0</inkml:trace>
  <inkml:trace contextRef="#ctx0" brushRef="#br0" timeOffset="63067">10320 2420 3029,'7'-11'0,"4"-5"2531,-7 10-2531,6-3 1409,-16 25-1409,4-2 0,-1 4 0,-3-1 0,-1 2 0,0-1 0,2 4 0,1-1 0,-5 4 0,2-5 860,6-10-860,4 9 3276,-1-18-3160,17 6-116,-16-7 0,19-7 0,-17 3 0,9-10 0,-17-13 0,-7 12 0,-3 0 0,4-1 0,-1 2 0,-13-1 0,0 4-369,6 3 369,1 4 0,2 1 0,5-3 0,3 5 0,13-6 0,10 3 0,5-3 0</inkml:trace>
  <inkml:trace contextRef="#ctx0" brushRef="#br0" timeOffset="64350">6545 2548 11221,'8'-22'0,"2"4"0,1 2 0,3 7 0,-6-1 0,-2 7 0,-9 3 0,-7 9 0,-2-3 0,-2 7 0,-2 3 0,-4-2-813,6-2 1,-2 3-1,2-2 813,-7 1 0,2 2 0,2 0 0,4-6 0,0 6 0,10-12 0,3 2 0,0-2 0,3 7 2438,-3-4-2438,7 20 0,-8-11 0,-1 0 0,2 0 0,0 0 0,-4 11 0,1-2-217,-1-3 217,0 5 0,1-1 0,2-4 0,1 3 0,0-1 0,1-6 0,3 4 0,2-1 0,-2-4 0,6 3 0,3 0 0,6-9 0,1-2 0,-3 3 0,2-2-238,-1-5 0,3-2 0,-3-2 0,-1-2 0,0-1 0,3 0 1,1 0-1</inkml:trace>
  <inkml:trace contextRef="#ctx0" brushRef="#br0" timeOffset="65200">12606 2150 11221,'-16'-7'0,"6"0"0,7 3 0,3 1 0,0 3 0,9 7 0,-3-6 0,14 18 0,-8 6 0,-4-3 0,1 3 0,-3-2 0,0 2 0,-1 0-1091,0 1 0,0 0 0,0-1 1091,-1-3 0,0-1 0,-1-1 0,1 9 0,-2-5 0,-2-5 0,-1-1 0,-4 0 0,-3-1 0,-4 0 0,-1-1 0,-2 0 0,0-1 0,-6 2 0,-1-1 0,5-7 0,0 0 0,0 0 0</inkml:trace>
  <inkml:trace contextRef="#ctx0" brushRef="#br0" timeOffset="71468">6772 3272 11221,'-11'3'0,"1"-2"0,3 2 0,3-3 0,1 0 0,3 0 0,6-3 0,-1-1 0,18-3 0,-7 3 0,4-1 0,1 0-554,3 4 554,2-6 0,1 1 0,-13 5 0,1 1 0,5-4 0,2-1 0,-1 1-422,-3 3 0,0 0 422,8-2 0,4 0 0,-3 0-593,-4 2 1,1 1 592,0-2 0,4-1 0,1 1 0,-4 0-681,1 1 1,2 0 680,-5-1 0,5 0 0,0-1 0,0 0 0,-4 1-375,0 0 0,-3 1 0,3-1 375,-1 0 0,3-1 0,2 0 0,1 0 0,-2 0 0,-2 0-327,3 0 0,-3 0 0,0 0 0,2 0 327,-2 1 0,0-1 0,2 1 0,0-1 0,-2 1 0,-1 0 0,2 0 0,-3 0 0,0 1 0,2-1 0,-1 1 0,2 0 0,1-1 0,0 1 0,-2 0 0,-2 1 0,3-1 0,-2 1 0,4 0 0,-6-1 0,4 0 0,3 0 0,1 0 0,0-1 0,-1 1 0,-2 0 0,-4-1-220,1 1 0,-3 0 0,0 0 0,3 0 220,1-1 0,3 1 0,2 0 0,0-1 0,0 1 0,-3-1 0,-3 0-85,3 0 0,-3 0 0,3-1 85,-5 2 0,2 0 0,2 0 0,1 0 0,-1 0 0,0 0 0,-4 0-95,4 0 0,-4 0 0,1 0 0,4 0 95,-4 1 0,2-1 0,2 1 0,2-1 0,-1 1 0,1 0 0,0-1 0,-1 1 0,-2 0 0,1 0 0,-1 0 0,1 0 0,-1 0 0,0 0 0,0 0 0,-1 0-7,1 0 1,0 0-1,-1 0 1,0 0-1,1 0 1,0 0 0,2 0 6,-4 0 0,1 0 0,1 0 0,0 1 0,1-1 0,-1 0 0,1 0 0,-1 0 0,0 0 0,-1-1 0,2 1 0,0-1 0,-1 0 0,-1 0 0,1 1 0,0-1 0,1 0 0,1 0 0,-3 1 0,0-1 0,1 1 0,1-1 0,0 1 0,0-1 0,-1 1 0,1 0 0,-1-1 0,0 1 0,-1-1 0,3 0 0,0 1 0,-1-1 0,0 0 0,0 0 0,-1 0 0,2 0 0,0 0 0,-1 0 0,3 0 0,0 0 0,0 0 0,0-1 0,-1 1 0,-2 0 0,-2 0 0,-2 1-22,3-1 0,-4 1 0,-1 0 0,4-1 22,0 0 0,3-1 0,3 0 0,-1 0 0,1-1 0,-3 2 0,-3-1 0,-1 2 0,-4-1 0,1 1 0,3 0 0,-1-1 0,2-1 0,3 1 0,-1-1 0,0 1 0,-1-1 0,-4 1 0,6 0 0,-4-1 0,4 1 0,-6 1 0,3-1 0,2 0 0,-1 1 0,1-1 0,-2 0 0,1 0 0,0 0 0,-1-1 0,0 1 0,0 0 0,2 1 0,-2 0 0,1 0 0,1-1 0,1 1 0,1-1 0,1 0 0,-3 1 0,-4-1 0,0 1 0,-1 0 122,-1 0 0,4 0 1,0 0-1,-5 0-122,-2 0 0,-1 0 397,5-1 0,2 0 0,-1 0-397,-3 1 0,-1 0 0,0-1 0,4 0 0,1-1 291,-1 1 0,0 0 0,-3 0-291,2 0 0,1 0 0,0-1 0,-6-1 0,10-1 0</inkml:trace>
  <inkml:trace contextRef="#ctx0" brushRef="#br0" timeOffset="72469">13045 2470 11221,'19'-5'0,"-1"0"0,7-3 0,1 1 0,-2 0 0,-3 3 0,-3 0 0,-2 1 0,-8 3 0,2 0 0</inkml:trace>
  <inkml:trace contextRef="#ctx0" brushRef="#br0" timeOffset="72633">13024 2619 11221,'16'7'0,"-1"-6"0,2-1 0,3-3 0,1-1 0,-1 1 0,0 0 0,0-4 0,1-1 0,-3 1-510,7 1 0,-2-4 1,-1 0-1,-3-1 1</inkml:trace>
  <inkml:trace contextRef="#ctx0" brushRef="#br0" timeOffset="72868">13656 2349 11221,'-4'-11'0,"1"4"0,-8 17 0,3-1 0,3 7 0,0 4 0,-3 4 0,-1 2-1093,5-1 1,0 3 0,0-2 297,-2-6 1,0-1-1,0 1 795,3 5 0,1 2 0,0-4 0,2 5 0,2-7 0,1-1 0</inkml:trace>
  <inkml:trace contextRef="#ctx0" brushRef="#br0" timeOffset="80285">11044 1228 11221,'-18'14'0,"3"1"0,0 0 0,5-5 0,0 1-1639,-3 5 1,1-1-746,-1 2 2384,3 1 672,4-5 1,0 1-673,-2 8 0,-1 2 0,5-4 0,0 2 0,0 1 181,0 2 1,0 2 0,2 0-182,3-2 0,1 0 0,1 0 0,2-1 0,1 0 0,2-1 0,2-3 0,2-2 0,1 0 0,1-1 0,2-2 0,1 0 0,1 0 0,1 0 0,0 0 0,3-2 0,0 0 0,1 0 0,-5-2 0,1 1 0,0 0 0,0-1-109,2 0 0,1 0 0,1 0 1,-1-1 108,1 1 0,0 0 0,0 0 0,-2-1 0,3-1 0,-2 0 0,-1-1 0,-2-1 0,-1 0 0,-1-1 0,1-1 0,1 0-226,3 0 1,2-1 0,2 1 225,-3-1 0,2 0 0,0 0 0,1-1 0,-2 0 0,1 0 0,1 0 0,0 0 0,-1-1 0,2 0 0,1 0 0,-1-1 0,1 0 0,-1 0 0,-1 0 0,-1 0 0,1-1 0,-1 1 0,1-1-102,1 0 1,1 0-1,-1 0 1,1 0 0,0 0 101,-4 0 0,0 0 0,0 0 0,1 0 0,-1 0 0,0 0 0,0 0 0,0 0 0,0-1 0,0 1 0,0-1 0,0 0 0,0 0 0,0 0 0,0 0 0,1 0 0,-1 0 0,0-1 0,4 0 0,1-1 0,-1 0 0,0 0 0,0 0 0,-2 0 0,0-1 0,0 1 0,0-1 0,-1 0 0,0 0 0,0-1 0,0 0 0,-1 0 0,1-1 0,-2 0 0,1-1 0,-1-1 0,0 0 0,0 0-54,-2-1 0,0 0 0,0 0 0,0-1 0,-1-1 54,0-1 0,1 0 0,-1-1 0,-1 0 0,0-1 445,3-2 1,-1 0-1,-1 0 1,-1 0-446,-1 1 0,-1 0 0,0 0 0,-1-1 0,2-4 0,-2-1 0,-1 0 0,-2-1 0,-3-1 0,-1 1 0,1-3 0,-2-1 0,-5 3 0,-1-2 0,-1 4 0,-2 6 0,-1 1 0,-1-5 0,-1-1 0,1 3 0,-6-9 0,1 9 0,-1-2 0,0 2 0,-4-5 0,1 7 0,-1-4 0,-2 1 0,-1 1 0,-2 1 0,-1-1 0,1 0 0,-2 0 0,0-1 0,-1 0-307,1 3 1,0 0 0,-1-1-1,1 1 1,0 2 306,2 0 0,0 1 0,1 0 0,-1 0 0,-4 0 0,0-1 0,0 1 0,-1 1 19,3 2 0,0 2 0,0 0 1,-2 0-20,0-2 0,-2 1 0,-1-1 0,1 0 0,0 1-160,0 1 0,1 0 0,-1 1 0,0-1 160,-1 1 0,-1 0 0,-1-1 0,2 2 0,4 0-598,-6 0 1,2 2 597,0-1 0,-1 0 0,0 1 0,3 1 0,0 0 0,1 0 554,-2 2 1,-1-1-555,1 0 0,-3-1 0,0 0 0,3 1-64,-3 0 1,-1 1 63,7 0 0,-4-1 0,-1 1 0,1 0 0,3 1 119,-6 0 1,0 2-120,5-1 0,-3 0 0,-1 1 0,1 0 0,4 0 0,-3 3 0,0 0 0,4-1 0,-5-1 0,0 1 0,0 0 0,4 0 0,3 0 0,2 0 0,-2 1 0,-2 0 0,-2 1 0,-2 0 0,0 1 0,2 0 0,1 0 0,1 0 0,0 1 0,-1 0 0,-1 1 0,-1 2 0,1 0 0,0 0 0,1 0 0,0 1 0,2-1 0,1 0 0,1 1 0,1-1 0,0 0 0,1 1 0,0-1 0,0 1 0</inkml:trace>
  <inkml:trace contextRef="#ctx0" brushRef="#br0" timeOffset="89002">5970 2803 11221,'23'0'0,"3"0"-1639,-10-1 1,0-1 446,2-1 0,1-1 1192,0 0 0,1-1 0,-1 0-154,5-2 0,-2-1 0,0 1 0,-1 0 0,-8 2 1,0-1-1</inkml:trace>
  <inkml:trace contextRef="#ctx0" brushRef="#br0" timeOffset="89201">6077 2917 11221,'-14'5'0,"0"0"0,-5 0 0,5 4 0,24-8 0,-4 2 0,11-1 0,5-4 0,-3 0 0,3-2-274,-1 1 1,3-1 0,1 1 0,-2-1 0,1-1 0,-1-1 0,1 1 0,-1 0 0,0 0 0,0 0 0,0 0 0</inkml:trace>
  <inkml:trace contextRef="#ctx0" brushRef="#br0" timeOffset="94416">11626 2882 11221,'-11'0'0,"-9"3"0,11-3 0,-17 4 0,19-4 0,-5 0 0,24 0 0,14-4 0,-7 3 0,3 0 0,2-1-360,-2 1 1,2-1 0,0 0 0,0 0 359,3 1 0,1-1 0,0 0 0,-1 0 0,2-1 0,-1 0 0,-1-1 0,-6 0 0,0 0 0,0 1 0</inkml:trace>
  <inkml:trace contextRef="#ctx0" brushRef="#br0" timeOffset="94655">11832 2910 11221,'-22'4'0,"0"-1"0,0 1 0,1 1 0,1 0 0,-6-3 0,9 0 0,19 1 0,5-3 0,11 1 0,6-2 0,-3-2 0,1-1 0,2-1-656,-3 1 1,2 0-1,0-1 1,1 0 0,0 0 581,-1 0 0,0-1 1,0 0-1,1 0 1,-1 0-1,4-2 1,1 0-1,0 0 1,-3 0-1,0 0 1,1 0-1,-1 0 1</inkml:trace>
  <inkml:trace contextRef="#ctx0" brushRef="#br0" timeOffset="117784">10441 4095 11221,'4'-15'0,"2"2"0,-5 5 0,18-2 0,-5 4 0,1 1 0,5 0 0,1 2-1639,0 3 1,-3 0 1523,4 2 115,-3 17 0,-11 3 0,1-5 0,0 2 0,1 5 0,0 1-184,-4-5 1,-1 0 0,0 0 183,2 0 0,0 0 0,0-1 0,-2 6 0,1 1 0,-1-7 0,1 1 0,-1 0-113,0 6 1,-1 0 112,0-3 0,1 1 0,-1 1 0,-1 1 0,0 1 0,-2 0 0,0-1 0,0-1 0,-2 0 0,0-1 0,-1 0 0,-2 0 0,-3-3 0,-2 1 0,-2-2 0,-6 0 0,-4-2 0,-1 0 561,4-6 0,-1-1 1,0 0-1,-2-1-561,-3 1 0,0-1 0,-1-1 0,2-1-307,-1 1 1,2-2 0,1-1 0,1-2 0,0-1 0,3 0 0,2-2 0,1 1 0</inkml:trace>
  <inkml:trace contextRef="#ctx0" brushRef="#br0" timeOffset="118850">6432 4159 11221,'3'-11'0,"4"-3"0,-2 7 0,4-4 0,-8 7 0,2-2 0,-9 12 0,-14 5 0,2 2 0,-1 2 0,2-3 0,-1 1 0,0 1 0,0 3 0,1 0 0,0 2 0,3 0 0,-1 3 0,1-1 0,2 0 0,2 1 0,1 0 0,0 1-122,1-2 1,0 1-1,-1 0 1,2-2 121,1 2 0,0-2 0,0 1 0,-2 5 0,-1-1 0,1 2 0,1-7 0,1 1 0,0 0 0,-1 0 0,1 1 0,0 1 0,0-1 0,0 0 0,0 6 0,1-1 0,1 0 0,0-3 0,0-1 0,2 1 0,0-2 0,2 1 0,2-1-79,2-2 0,2-1 0,4-1 79,3-1 0,3-3 0,3-1 0,3-5 0,4-1 0,0-2 0,-1-1-316,2 0 1,-1-1 0,1 0 0,-3-3-1,1 0 1,-1 0 0,-3 0 0,2 0 0,0 0-1</inkml:trace>
  <inkml:trace contextRef="#ctx0" brushRef="#br0" timeOffset="120883">9760 5373 11221,'-7'-16'0,"3"-3"0,1 11 0,3-6 0,6-1 0,5 1 0,4 3 0,-3 3 0,3 0 0,2 2 0,1 0 0,-4 0 0,1 1 0,5 1 0,-1 2 0,3 8 0,0 11 0,-12 0 0,-2 2 0,-3-4 0,0 1-106,-3 3 0,-2 1 0,2 0 106,1 1 0,0-1 0,0 1-242,-2 6 0,-1 1 1,1 1 241,0-5 0,1 0 0,0 1 0,-1 0-223,-1 1 0,1-1 1,-2 1-1,1 0 223,-1-1 0,0 0 0,0 0 0,1 0 0,0 0 0,0-1 0,0 0 0,-1 0-130,-1-2 1,0-1-1,-2 0 1,-1-1 129,-3 4 0,-2-2 0,-2 0 0,-1-4 0,-2 0 0,-1-1 0,-1 0 0,-2-2 0,-2-2 0,-1 0 0,0 1-184,-1 0 0,-2 1 0,0-1 1,2-1-1,0-2 0,1-2 1,0 1-1,3-3 0,0 1 1,0-1-1</inkml:trace>
  <inkml:trace contextRef="#ctx0" brushRef="#br0" timeOffset="121668">6446 5621 11221,'7'-11'0,"0"-6"0,0 9 0,0-18 0,0 3 0,-6 8 0,-1 1 0,3-8 0,-16 6 0,8 11 0,-9 2 0,-2 3 0,2 4 0,-11 4 0,-2 4-315,15-5 1,1 2 314,-9 3 0,-4 1 0,2 2 0,2 3 0,1 2 0,0-2-362,1-3 1,0-1-1,-1 2 362,1 3 0,-1 2 0,2 0 0,2-3 0,2 1 0,1-1 0,0 1 0,0 2 0,0 0 0,2-2 0,2 0 0,2 0 0,-1 1 0,-2 3 0,2 0 0,0-3 0,3-3 0,0 1 0,-1 8 0,0 4 0,1-4 0,2-5 0,0-1 0,1 0 0,-1 3 0,0 0 0,1-2 0,0 2 0,1 0 0,0 4 0,0 3 0,0-5 0,2-7 0,0-2 0,2 5 0,2 2 0,1-1 0,6 1 0,2-1 0,-2 0 0,2 1 0,-1-8 0,1 0 0,-1-2 0,7 6 0,-3-6 0,0 1 0,-5 2 0,7 1 0,-13-7 0</inkml:trace>
  <inkml:trace contextRef="#ctx0" brushRef="#br0" timeOffset="124736">3906 3584 11221,'4'-8'0,"-1"-1"0,-6 8 0,-1-2 0,0 3 0,-15 16 0,6 3 0,2-6 0,0 0 0,3-1 0,0 0 0,-2 5 0,-1-1-417,-5 3 417,2-1 0,0 5 0,-1 1-472,4-6 1,1 2-1,0 0 1,0 1 471,-2 2 0,1 0 0,-1 2 0,2 1 0,2-3 0,1 2 0,0 0 0,0 1 0,2-2 0,1 0 0,1 3 0,2-1 0,0-1 0,2 0 0,-2-1 0,1-1 0,2 0 0,2-1 0,4 0 0,2 0 0,2-2 0,1-2-203,3-2 1,0-3-1,1 2 203,2 5 0,0 1 0,-2-2 0,4 0 0,-3-3 0,-8-4 0,0 0 0</inkml:trace>
  <inkml:trace contextRef="#ctx0" brushRef="#br0" timeOffset="125352">5105 3619 11221,'-2'-17'0,"0"0"0,0 1 0,1 3 0,1 2 0,0 7 0,0-3 0,0 7 0,0 7 0,3 7 0,1 2-1639,1 1 1,0 2 1523,3 2 115,-2-4 0,1 2 0,0 1-757,0 2 1,0 0 0,1-1 756,-2-3 0,1 0 0,-1 2-380,0 3 1,0 2 0,-2 0 0,0-4 379,-1-2 0,-2-1-338,-3 8 0,-4 4 0,1-4 338,3-10 0,-3-1 267,-6 5 1,-5 3 0,-2-1-268,5-6 0,-2-2 0,-1 1 0,0 1 0,-1 0 0,-2 1 0,0 0 0,0 0 0,1-1 0,-1 1 0,1 0 0,0-2 0,1 1 0,-1-1 0,0 0 0,0-1 0,3-2 0,1-1 0,-1-1 0</inkml:trace>
  <inkml:trace contextRef="#ctx0" brushRef="#br0" timeOffset="133004">3863 4499 11221,'-11'-3'0,"4"3"0,4-3 0,3 3 0,13 3 0,9 1 0,-7-2 0,2 0 0,8-1 0,5 0 0,-2 0 0,-2-2 0,-1 0 0,2 0-656,-5 0 1,2 0-1,1 0 1,-2 1 0,-1-1 616,4-1 1,-2 1 0,0 0 38,4-1 0,-1 2 0,1-1-207,-2 0 1,0-1 0,0 1 206,-3 1 0,1-1 0,0 0 0,1 0 0,1-2 0,1 0 0,0 1 0,-1-1 0,-3 2 0,0 0 0,-1 0 0,-1 0-22,5-2 0,-1 1 0,-2 0 22,4 2 0,-3 0 0,-6 0 0,-5 0 0,-9 0 0,-28 3 0,-1-2 277,-1 2 0,-1 0 0,11-2 0,0-1 0,-6 2 1,0 0-1</inkml:trace>
  <inkml:trace contextRef="#ctx0" brushRef="#br0" timeOffset="133452">3771 4578 11221,'16'7'0,"10"0"0,1-2 0,2 0 0,-10-2 0,2-1-1052,2 1 1,3 1-1,-4-2 1052,-5-1 0,0-1 0,7 1 0,4 0 0,0 0-68,-7 0 1,0 0 0,0 0 0,2-1 67,-1 1 0,2-1 0,0 0 0,0 0 0,1 0 0,2 0 0,1 1 0,0-1 0,0 0 0,0-1 0,-1 0 0,0 0 0,-1-1 0,0 1 0,0-1 0,-1 1 0,-1-1 0,0 1 0,-1-1 0,-1 0 0,5-1 0,-2-1 0,-1 1 0,0 1 0,-2 1 0,-2 0 365,-2-2 0,-2 0-365,3 2 0,-2 1 0,1-3 0,-9 3 381,-15 0 1,-2 0-1,-6 0 1</inkml:trace>
  <inkml:trace contextRef="#ctx0" brushRef="#br0" timeOffset="134201">3778 4499 11221,'22'-4'0,"1"-1"0,-1 0 0,1 1 0,0 1 0,-1-1 0,4 1 0,0-1-1093,-2 2 1,1 0 0,-2 0 875,-4 1 0,0 1 217,3 0 0,3-1 0,2 0 0,-2 0 16,-2 1 1,0 0-1,2 0-16,-1 1 0,3 0 0,1 1 0,-1-1 0,-3 0-138,1 0 1,-2-1 0,1 1 137,4 0 0,2 1 0,-1 0 0,-5-1 0,-2-1 0,-1 0 0,-1 0 0,3 0 0,0 0 0,-3 0 0,-1 0 0,0 0 0,3 0 0,3 0 0,-3 0 0,-5 0 0,-2 0 0,11-1 0,-1-1 0,-5 1 0,6-2 1556,-21 3-1556,1 0 0,-25 0 0,8 0 0,-3 0 0,-2 0 0,-2 0 0</inkml:trace>
  <inkml:trace contextRef="#ctx0" brushRef="#br0" timeOffset="134584">3714 4564 11221,'17'5'0,"-1"0"0,3 6 0,7-7 0,0-1-1722,-1 4 1722,-5-4 0,2-1 0,0 0 0,-3 0 0,1 0 0,3 0 0,4 0 0,0-1 0,-1 0 0,1 0 0,-2-1 0,2 0-339,-5 1 1,2 0 0,-1-1 0,1 1 338,1 0 0,0 0 0,-1-1 0,-2 1 0,3 1 0,0 0 0,-3 1 0,3-1 0,0 1 0,-4 0 0,0-1 0,0 0 0,5 1 0,2-1 0,-3 0 85,-10-2 0,0 0-85,6 0 0,3 0 0,-3 0 0,5 0 0,-3 0 0,0 0 0,-3-4 0,4 1 0</inkml:trace>
  <inkml:trace contextRef="#ctx0" brushRef="#br0" timeOffset="137335">6630 2193 11221,'11'0'0,"3"0"0,-6 0 0,2 0 0,3 0 0,-1 0 0,15 0 0,-11 0 0,1 0 0,0 0 0,2 0 0,2-1 0,2-1 0,-3 2 0,1-1-464,-1-2 1,1 0 463,7 2 0,0 1 0,-14-2 0,1 1 0,6 0 0,3-1 0,-3 2 0,-2-1 0,-1 1 0,8-3 0,2-1 0,-2 1 0,-7 3 0,0-1 0,1-1 0,3-1 0,0 1 0,-3-1 0,0 1 0,2 1 0,1-1 0,4 0 0,2 0 0,-3 0-740,0 0 0,-2-1 1,1 1 739,-4 1 0,0 0 0,1 0 0,0 0 0,0 0 0,0-1 0,0 0 0,-2 1-411,2 1 1,1-1 410,-2 0 0,2-1 0,2 0 0,-1 1 0,-1 0 0,0 0 0,0 0 0,-1 0 0,3 0 0,-1-1 0,2 1 0,0-1 0,2 1 0,-1-1 0,-4 1 0,-4 0 0,0 1 0,2-1 0,2 1 0,1-1 0,-3 0 0,2-1 0,0 1 0,-2 0 0,3 1 0,0 0 0,-3 0 0,3-3 0,0-1 0,2 3 0,2 0 0,1 0 0,-6 0 0,1 0 0,-1 0 0,-1 0 0,0-1 0,-1-1 0,2 1-381,4 2 0,3 0 1,-1 0-1,-4 0 381,-7-2 0,0 0 0,3 2 0,3-1 0,1 0 0,-4 0 0,1-1 0,-1 0 0,1 1 0,4-1 0,0 0 0,-4 0 0,1-1 0,1-1-53,-2 2 0,3 0 1,1 1-1,-1-1 53,-2 0 0,0-1 0,0 0 0,2 1 0,1-1 0,2 1 0,0 0 0,0 0 0,-2 0 97,0 0 1,-1 0 0,-1 0-1,1 0-97,0 0 0,1 0 0,0 0 0,0 0 0,-1 0 0,-1 1 0,0 0 0,0 0 0,1 0-21,1 1 0,2-1 1,0 0-1,1 0 1,1 0 20,-5 1 0,0-1 0,2 1 0,0-1 0,-1 1 0,0-1 0,0 1 0,-1 0 0,0 1 0,0 0 0,-1-1 0,0 1 0,-1-1 60,3 1 1,0-1 0,-1 0 0,0 0 0,-1 0-61,3 2 0,-2-1 0,1 1 0,-1 0 0,0-1 0,1 0 0,-1 0 0,-1-1 0,3 2 0,-1-1 0,2 0 0,-4 1 0,2-1 0,1 1 0,-2-1 0,-4 0 0,3-1 0,0 0 0,-1 1 0,5 0 0,-1 0 0,-3 0 0,1-1 0,0 0 0,-2 0 0,2 0 0,1 0 0,-4 0 0,1 0 0,0 0 0,-2 0 0,2 0 0,1 0 0,-3 0 0,-1 0 0,1 0 0,0 0 0,3 0 0,0 0 0,-3 0 119,-2-2 1,1 0-120,-1 2 0,4-1 0,0 0 0,-3 0 0,6-3 0,-1 0 40,-3 2 1,1 0-1,-1-1-40,1 2 0,0-2 0,-4 1 0,2-2 0,-1 1 157,3 0 1,1 1 0,1-1-158,-2 0 0,0-1 0,2 1 0,-1-1 0,1 0 0,1 0 0,0 1 0,0 0 213,0 0 1,0 0-1,1 0 1,-1 1-214,-2-2 0,0 1 0,0-1 0,0 1 0,1 0 0,-1 0 0,0 1 0,0-1 0,-2 0 0,0 1 0,-1-1 0,-1 0 0,7-2 0,-2 0 0,3 3 0,-4 0 279,-7-4-279,3 4 0,0 0 0,-5-2 0,0 1 0,12-1 0,-4-3 0,-16 3 0,0-3 0</inkml:trace>
  <inkml:trace contextRef="#ctx0" brushRef="#br0" timeOffset="138033">6673 3172 11221,'23'-15'0,"-4"2"0,-11 6 0,-1 0 0</inkml:trace>
  <inkml:trace contextRef="#ctx0" brushRef="#br0" timeOffset="139951">6651 2193 11221,'25'0'0,"-1"0"0,-9 0 0,2 0 0,4 0 0,5-1 0,3 0 0,-2 0 0,-5 1-913,1-1 1,0 1 912,-2-1 0,5 0 0,3 0 0,-1 0 0,-2-1 0,-4 2 0,2-1 0,0 1 0,-2-1 0,3 1 0,2-1 0,-1 1 0,-4-1-542,-2 0 0,-3 0 0,3 0 542,1 0 0,4 1 0,2 0 0,-1 0 0,0 0 0,-5 0 0,1-1 0,-2 0 0,2 0 0,-2 0 0,3 1 0,2 0 0,2 1 0,-1-1 0,1 0 0,-1 0-228,-1-1 0,0 1 0,0 0 1,0-1-1,1 1 0,0-1 0,1 1 228,-3-1 0,1 0 0,0 1 0,1-1 0,0 0 0,0 1 0,1-1 0,0 0 0,0 0 0,1 0-144,-3 1 1,1-1 0,0 0-1,1 0 1,0 0 0,0 0-1,0 0 1,0 0 0,0 0-1,0 0 1,-1 0 0,0 1 143,1-1 0,0-1 0,-1 1 0,1 0 0,-1 0 0,1 0 0,-1 0 0,0 0 0,-1 0 0,0 0 0,0 0-114,4 0 0,0 0 0,-1 1 0,0-1 0,-1 0 0,1 0 0,0 0 0,1 0 114,-2 1 0,0-1 0,0 0 0,1 0 0,0 0 0,0 0 0,0 0 0,-1 0 0,1 0 0,-2 0-50,1 0 0,-2 0 0,1 0 1,-1 1-1,0-1 0,0 0 1,1 0-1,1 0 0,1 0 50,-2 0 0,1 0 0,0-1 0,1 1 0,1-1 0,0 1 0,0-1 0,0 1 0,0-1 0,0 1 0,0-1 0,-1 1-6,0-1 1,1 1-1,-1-1 1,1 1-1,-1-1 1,1 1-1,-1-1 1,-1 1-1,1-1 1,-2 0-1,0 1 1,-1-1 5,4 1 0,-1-1 0,-1 0 0,-1 0 0,0 0 0,0 0 0,1 0 0,0 0 0,-1 1 0,1-1 0,0-1 0,1 1 0,0 0 0,0 0 0,-2 0 0,-2 0 0,-1 0 0,-3 1 0,8-1 0,-4 0 0,3 0 45,-6 0 1,3 0 0,2-1-1,0 1 1,2-1 0,-1 1 0,-1-1-1,-2 1-45,3 0 0,-1 1 0,-1 0 0,0 0 0,0-1 0,-1 1 61,4-2 1,0 0 0,-1 0 0,1 0-1,1 0-61,-4 1 0,2 1 0,0-1 0,1 0 0,-1 0 0,-1 0 0,-1 0 0,2-1 0,-2-1 0,0 0 0,0 1 0,-1 0 0,4 0 0,0 1 0,0 0 0,1-1 0,-5 1 0,2-2 0,0 1 0,-1-1 0,0 1 0,-2 0 213,1 1 1,-2 0 0,0 1 0,1-2-214,1 1 0,2-1 0,0 0 0,0 0 0,0 0 0,-1 1 0,-1 1 0,0-1 0,0 1 0,0-1 0,2 0 0,1-1 0,-2 1 0,0 0 391,-3 1 1,0 0 0,-1 0 0,-1 0-392,3-1 0,-2 0 0,-1-1 0,3-1 0,-3 1 1383,4-1-1383,-29-3-369,-11 6 0,-4 2 369,4-3 0,-2 0 0,-7 2 0,-4 0 0,-1 0-73,7 0 1,-1 0 0,0 0 0,-2 0 72,2 0 0,-2 0 0,0 0 0,-1 0 0,1 0 0,0 0-176,1 1 1,1 0-1,0-1 1,0 1-1,-2 0 176,-1-1 0,-3 0 0,-1 0 0,1 0 0,2 0 0,4 0 0,0 1 0,3 0 0,-3 1 0,2-2 0,-2 1 0,-3-1 0,0 0 0,0 1 0,2-1 0,3 1 0,-4 0 0,3 0 0,-4 1 0,3-1 0,-3 0 0,-2 0 0,-1 0 0,1 0 0,2 0 0,3 0 0,1 1 0,3-1 0,0 1 0,-3 0 0,-1-1 0,-3 1 0,-2-1 0,0 1 0,0-1 0,2 1 0,4-1 0,-6 1 0,4-1 0,-4 1 0,6-1 0,-3 1 0,-2 0 0,-1 0 0,0 0 0,0 0 0,1-1-219,3 1 0,0 0 1,0-1-1,0 1 0,1-1 1,-1 1-1,1-1 219,-2 1 0,0 0 0,1 0 0,-1 0 0,0 0 0,-2 0 0,2 0 0,-1 1 0,-1-1 0,-1 1 0,1 0 0,-1-1 0,1 1 0,2-1 0,0 0 0,0 1 0,1-1 0,0 0 0,1 0 0,0 0 0,0 0 0,-2 1 0,2-1 0,0 1 0,-1-1 0,0 1 0,-2-1-69,3 0 1,-2 1 0,-1-1 0,-1 0-1,1 0 1,0 1 0,1-1 0,3 0-1,3 0 69,-8 1 0,5 0 0,-4-1-54,5 0 1,-2 0 0,-3 1-1,-1-1 1,0 0 0,1 0-1,3 0 1,2 0 53,-5 1 0,3-1 0,-3 1 0,6-1 0,-3 0 0,-3 0 0,0 0 0,-1 0 0,2 0 0,1 1 0,4-2 0,-7 2 0,3 0 0,-3 0 20,5 0 1,-4-1-1,-2 1 1,0 0-1,-1 0 1,1 0-1,3 0-20,-1-1 0,1 1 0,0-1 0,1 0 0,-1 1 0,3-1 0,0 0 0,-1 1 0,1-1 0,-2 1 0,0-1 0,-1 0 0,-2 1 0,0-1 0,-1 1 0,2-1 0,1 0 0,3 0 0,-6 0 0,4 0 0,-3 0 0,4 0 0,-4 1 0,-1 0 0,-1 0 0,0 0 0,4 0 0,3-1 0,0-1 0,4-1 0,-3 1 0,-3 2 0,-3 0 0,-2 1 0,3 0 0,3-2 0,-5-1 0,2-1 0,5 3 0,-1 1 0,-2-1 0,1-1 0,-1-1 0,-1 1 0,0 0 54,-1 1 0,0 1 0,0 0 0,-2-1-54,6 0 0,-1-1 0,0 1 0,0-1 0,0 1 0,1-1 0,-5 2 0,2-1 0,0 1 0,-1-1 0,-2 2 0,0-1 0,1 0 0,2 0 366,4-1 0,1 0 0,-1 0-366,-4 1 0,-3 0 0,0 0 0,4 0 868,0 0 0,2 0-868,-7 1 0,4 0 0,15-1 2083,-3-1-2083,23 1 2646,16-7-2646,-5 2 0,3 0 0,0-1 0,4-1 0,0-1 0,1 0-170,-4 2 1,0-1-1,2 1 170,-1-2 0,3 1 0,-1 0 0,-2 0-550,0 1 1,2-1 549,-5 1 0,5-1 0,1 0 0,-1 0 0,-3 1-868,-1-1 1,-3 0-1,1 1 868,3 0 0,2 0 0,1 1 0,0-1 0,1-1 0,-1 1 0,1 0 0,1-1-318,-6 2 0,1-1 0,0 1 0,0 0 0,0 0 0,0-1 318,2 1 0,-1-1 0,0 1 0,1-1 0,2 1 0,-2-1 0,3 0 0,0 0 0,1 0 0,-1 0 0,-3 0 0,-2 1-131,5-1 0,-4 1 0,5-1 131,-8 1 0,3-1 0,2 1 0,1-1 0,1 0 0,-2 0 0,-1 0 0,-4 1-131,3-1 1,-4 0-1,0 0 1,4 0 130,-1 0 0,2 1 0,3-1 0,1 0 0,-1 0 0,0 1 0,-2-1 0,-4 0 0,3 0 0,-4 1 0,0-1 0,4 0 0,-3 0 0,2 1 0,2-1 0,1 0 0,1 1 0,0-1 0,-1 0 0,0 0 0,-3 0 0,-1 0 0,1 0 0,-1 0 0,0-1 0,1 1 0,1 0 0,0 0-9,0 0 0,1 0 1,0 0-1,1 0 1,0 1-1,0-1 1,1 0-1,-1 0 1,1 0-1,-2 0 9,1 0 0,0-1 0,-1 1 0,0-1 0,0 1 0,1-1 0,0 1 0,0-1 0,0 1 0,1-1 0,-4 1 0,1 0 0,0 1 0,0-1 0,1 0 0,0 0 0,0 0 0,-1 0 0,1 0 0,0 0 0,-1 1 0,0-1 0,-1 0 0,2 0 0,0 0 0,0 0 0,-1 0 0,0 0 0,-1 0 0,1 0 0,0 0 0,1 0 0,-1 0 0,2 0 0,-1 0 0,1 0 0,1 0 0,1 0 0,-1-1 0,0 1 0,1 0 0,-2 0 0,1 0 0,-2 0 0,0 0 0,-2 0-48,2 0 0,0 0 0,-2 1 1,-1-1-1,0 0 0,1 0 0,-1 0 1,2 1 47,-1-1 0,0 0 0,1 0 0,0 0 0,0 0 0,0 0 0,-1 0 0,0 0 0,-1 1 0,5-1 0,-1 0 0,0 0 0,-1 0 0,1 1 0,0-1 0,-4 0 0,1 1 0,1 0 0,-1-1 0,1 1 0,-1-1 0,0 1 0,-1 0-45,4 0 0,0-1 0,-1 1 1,0 0-1,-1 0 0,-2 0 45,4-1 0,-2 1 0,-1-1 0,0 0 0,-1 1 0,-1 1 0,1-1 0,-1-1 124,3 1 1,0-1-1,0 0 1,0 0-125,-3 1 0,1 0 0,0-1 0,-1 1 0,1-1 218,0 0 1,0-1-1,0 0 1,-1 1 0,-2-1-219,2 0 0,-2 1 0,-1-2-131,8-3 1,-4 1 130,-7 2 1697,-11 1-1697,-6 3 0,3-3 0,2-1 0</inkml:trace>
  <inkml:trace contextRef="#ctx0" brushRef="#br0" timeOffset="143334">4580 2796 11221,'0'-8'0,"0"-1"0,0 5 0,0-3 0,-6 3 0,1-2 0,-6 5 0,4-2 0,-3 3 0,6 0 0,-12 9 0,10-6 0,-5 6 0,-1 0 0,3-3 0,-3 5 0,1 1 0,2-3 0,-1 5 0,1 1 0,0-1 0,0 6 0,1 2 0,6-7 0,0-1 0,-3 3 0,3 1 0,7 2 0,3 0 0,-1-4 0,2-1 0,1 0 0,2 0 0,5 4 0,2-3 0,-4-9 0,1-1 0,-2 4 0,2-2 0,4-3 0,-2-4 0,-4-4 0,5 0 0,-1-1 0,-2-7 0,-1 0 0,0-2 0,0-5 0,-1-2 0,-4-3 0,0 1 0,3 2 0,-3-1 0,-6-5 0,-4 0 0,-3 0 0,-3 5 0,-2-3 0,-2 3 0,-3 5 0,-1 1 0,-5-7 0,-1 4 0,-5 11 0,10 5 0,6 11 0,5-4 0,-3 5 0</inkml:trace>
  <inkml:trace contextRef="#ctx0" brushRef="#br0" timeOffset="150301">11349 1916 11221,'-27'8'0,"1"1"0,18-1 0,4-4-1639,19 2 1,6-2 663,1-3 975,-4-1 0,4 0 0,3 0 0,-2 0-30,3-2 1,1-1 0,1 0 29,-6 1 0,1 0 0,1 0 0,0 0 0,-1-1-489,1 1 0,0-1 1,0 0-1,-1 0 489,5 1 0,-1 0 0,-1-1 0,-2 1 0,-1 0 0,-1 0-182,4 0 0,2 0 182,-4 0 0,3 0 0,2-1 0,1 0 0,-2 0 0,-1-1 0,0 1 0,0-1 0,0 0 0,2 0 0,-5 2 0,2-1 0,1 0 0,0 1 0,-1-1 0,0 0 0,-2 1 0,4-2 0,-2 1 0,0-1 0,-1 0 0,1 1 0,0 0 0,1 1 0,-1-1 0,-1 0 0,-4 1 105,3-2 1,0 0-106,-1 1 0,4 0 0,-1 1 0,-4 0 0,-4 0 0,-1 0 0,7 0 0,3-1 0,-2 1 0,-1 0 0,-3 1 0,0-1 0,0 0 931,-3-2 0,-4 1-931,-9 3 574,-2-3-574,-29 3 0,7 0 523,1 0 0,-4 2 0,3-1-523,2-1 0,1 0 0,-8 2 0,-4 1 0,3-1 0,5-2 0,-2 0 0,1 1 0,-5 0 0,0 0 0,4 0 0,-1-1 0,-1 0 0,3 0 0,-3-1 0,-1 1 0,1 0 0,2 1-290,2 0 0,2 0 0,-3 0 290,-2-1 0,-4 0 0,-1 0 0,1 0 0,3 0 0,2 2 0,3 1 0,-3-1 0,-2-2 0,-3 0 0,-1 0 0,2 0 0,2 1 0,4-1 0,2 2 0,-3-1 0,-1-1 0,-4 1 0,0 0 0,0-1 0,4 1 0,2-1 0,2 0 0,-2 1 0,-2-1 0,-2 1 0,-1 0 0,1-1 0,3 1 0,-5-1 0,1 0 0,-1 0 0,-4 0 0,1-1 0,2 2 0,7 0 0,2 0 0,-1 0 0,-5-1 0,-2 0 0,2 1 0,-3 1 0,4-1 21,3-1-21,-6 0 0,24 0 0,14-1 0,8-1 0,6 1-169,-8 0 1,5 1 0,0-1 0,-2 0 168,-1-1 0,2 1 0,2 0 0,4 0 0,3 1 0,0-1 0,-4 0 0,-5-1 0,-2 1 0,0-1 0,4 0 0,-1 0 0,5 0 0,1 0 0,2-1 0,1 1 0,-2 0 0,-2 0 0,-4 0 0,3 0 0,-4 1 0,1 0 0,2-1 0,-2 0 0,2 0 0,2 0 0,0-1 0,1 1 0,0 0 0,-3 0 0,-1 1 58,0 0 0,-1 1 0,-1 0 0,0 0 0,1 0-58,1 0 0,1-1 0,0 1 0,1-1 0,-2 1 0,0-1 0,3 1 0,0 0 0,-1 0 0,-3 0-512,-2 1 0,-2 0 1,-3 0 511,9 0 0,-19 2 0,-3-3 0,-23 7 0,4-6 0,-4 3 0,-6 1 0,4-1 561,5-3 1,-1-1-562,-5 3 0,-4 0 0,-2 1 0,0-1-196,2-1 0,0 0 0,-1 0 0,0 0 196,4 0 0,-1 0 0,0 1 0,-1-1 0,1 1 0,1-1 0,-2 0 0,1-1 0,1 1 0,-1-1 0,0 1 0,-3 0 0,-1 1 0,0 0 0,2-1 0,3 0 0,3 0 0,3-1 0,-3 1 40,-4 0 1,-3 1 0,-2 0 0,1 0 0,3 0-41,0-2 0,3 1 0,-1-1 0,1 1 0,-1 0 0,0-1 0,2 1 0,-6-2 0,1 0 0</inkml:trace>
  <inkml:trace contextRef="#ctx0" brushRef="#br0" timeOffset="151950">12620 3960 11221,'0'-8'0,"0"-1"0,0 8 0,0-2 0,-4 3 0,4 3 0,-8 7 0,-3 3 0,1 2 0,1 2 0,-2 1-827,-3 4 0,-1 2 1,0 0 826,2-3 0,1 1 0,0 1 0,2 1 0,1 1 0,1 1 0,2-2-68,2-3 1,3-1 0,1 0 67,1 7 0,3 0 0,4-4 0,7-2 0,4-7 0,5-10 0,2-8 0,-1-4 0,-3-6 0,-5-6 0,-5-3 0,-6 2 0,-5-2 0,-7 1 0,-3 2 1208,1 6 0,0 3-1208,-6-6 0,18 10 0,7 0 0</inkml:trace>
  <inkml:trace contextRef="#ctx0" brushRef="#br0" timeOffset="152317">13038 4138 11221,'-18'12'0,"0"1"0,0 5 0,0 3 0,3-1 0,4 0 0,3-1 0,0 9 0,6-4 0,19-4 0,4-20 0,3-6 0,-5-2 0,-1-2 0,-1 1 0,-1-2 0,0-6 0,-2 1 0,-3 3 0,-5-3 0,-1-1 0,-2 4 0,-13-11 0,2 16 0,-6 4 0,-2 2 0,1 1 0,0 2-1639,-1 2 1,2 0 1523,-7-1 115,28 10 0,18-10 0,-12 1 0,2 0 0,2-3 0,0 0 0</inkml:trace>
  <inkml:trace contextRef="#ctx0" brushRef="#br0" timeOffset="152602">13393 4130 11221,'-22'15'0,"8"-4"0,1 1-1639,3-1 1,1 0-746,-6 9 3793,9 6-1409,26-20 0,-6 3 0,8-13 0,2-5 0,-6 3 430,5-7 0,0-3-430,-12 5 0,-1-1 0,2 1 0,-3-1 0,-7-2 0,-4-1 1638,-7 5 0,-3 1-1580,-5-1 0,0 1-58,-6-4 0,1 7 0,18 1 0</inkml:trace>
  <inkml:trace contextRef="#ctx0" brushRef="#br0" timeOffset="153916">12527 4599 11221,'-14'0'0,"0"0"-3277,-10 0 893,8 0 3088,-3 1 1,8 1-705,20-1 0,12-1 0,7 0 0,-4-2 0,4-1 0,1 0 0,-1 1-112,-4 0 1,0 0 0,0 0-1,2-1 112,-2 0 0,3 0 0,1-1 0,-1 0 0,-2 1 0,-3 0 0,0 1 0,-3 1 0,3-1 0,-1-1 0,3 0 0,1 0 0,2-1 0,-2 1 0,0 0 0,0 0 0,-2 1 0,1 0 0,0 0 0,1-1-131,1 0 1,1-1 0,1 0 0,0-1 0,-1 1 0,0 0 130,-2 0 0,-1 1 0,1-1 0,-1 1 0,-1-1 0,0 0 0,2-2 0,-1 1 0,0-1 0,-2 0 0,-2 1 0,1 0 0,-3 0 0,-1-1 0,0-2 0,1 0 0</inkml:trace>
  <inkml:trace contextRef="#ctx0" brushRef="#br0" timeOffset="159434">4502 2484 11221,'-22'0'0,"-5"-3"0,8 2 0,-2-2 0,6 3 0,-10 3 0,-4 3 0,9 1 0,0 1-227,1-1 0,-3-1 1,1 1-1,1 2 227,-1 2 0,3 1 0,-1 0 0,-1 1 0,0 0 0,0 1 0,0 2 0,0 2 0,0 0-1093,1 0 1,1 0 0,1 0 949,3-3 1,1-1 0,0 2 142,-3 5 0,1 1 0,3-3 849,-2 5-849,3-3 0,-1 3 0,3-1 0,3-2 0,2 1-156,-1 2 0,0 2 0,2 1 156,2-2 0,3 0 0,0 0 0,1-1 0,2 0 0,1 0 3,2 0 1,1 0-1,3-2-3,1-3 0,3-1 0,0-1 0,2 1 0,1 0 0,2-2 580,-4-4 1,2-1 0,0 0 0,0-1-581,1-1 0,0 1 0,1-1 0,0-1 0,0-1 0,0-1 0,1 0 0,0-1 0,0-1 0,0-2 0,0 0 0,0 0 0,6 1 0,-1-1 0,0 0-89,-1-2 1,-2-1-1,1-1 89,-1-1 0,0-1 0,-2-2 0,-1-3 0,-1-2 0,0-2 0,1-4 0,0-2 0,0-1-109,-4 3 1,0 0 0,0 0 0,-1-1 108,2-1 0,-1 0 0,0-1 0,0 0 0,-1 1 0,1-1 0,-1 1 0,-1-1-56,0 1 0,0-1 1,-1 1-1,-2-1 56,-2 1 0,0 0 0,-2-1 0,0 0 0,0-1 0,0-1 0,-2 0 0,0-1 0,-1 0 0,-2 0 0,0 0 0,0-1 0,0 1 0,-1 1 0,0-1 0,-2 1 0,-1-6 0,-2 1 0,-2 0 0,-2 4 0,-1 1 0,-2 1 0,-2 3 0,-2 2 0,-1 0 96,-1-3 1,-2 1-1,0 0-96,0 0 0,0 0 0,0 0 0,0 0 0,0 1 0,0 1 0,-1-4 0,-1 3 0,-3 4 0,-1 3 0,0 5 0,-2 3 0,6 2 0,-1 2 0,0-1 0,-4-1 0,0 0 0,1 1 0,1 3 0,0 1 0,1 0 0,-1-2 0,1 0 0,0 2 0,1 0 0,1 2 0,0 1 0,0 2 0,0 0 0,0 2 0,1 0 0,0 2 0,0 0 0,-1 2 0,-2 1 0,1 0 0,1-2 0,-1 1 0,1-1 0,0 1 0,1 1 0,0-1 0,1-1 0,1 0 0,0 2 0,3 1 0,1 1 0,1 0 163,-3 4 1,1 2-164,5-7 0,0 3 0,0 0 0,3-1 0,1 0 0,2-1 0,0 1 90,-1 8 1,1 1 0,1-3-91,3-2 0,3 0 0,2-4 0,2 1 0,1 1 0,0-3 115,0-1 1,0-2 0,1 1-116,3 3 0,1 1 0,2 0 0,0-1 0,3-1 0,1-1 0,1-2 0,1 2 0,1-2 0,1 0 0,-1-2 0,1-1 0,0-1 0,-2 0 0,1-2 0,-1 0 111,-3-2 0,0-1 1,0-1-112,0-1 0,0-1 0,-1-2 0,7 1 0,0-3 0,1-3 0,1-4-124,-8 0 0,0-1 0,0-1 124,0-1 0,0-1 0,0-1 0,1-3 0,-1 0 0,-1-1 0,0 1 0,0-1 0,-1 1 0,0-2 0,-1 1 0,1-1 0,1-2 0,0 0 0,-1 1 83,0 0 0,0 0-83,-4 2 0,1-2 0,-1 0 0,3-5 0,-1 0 0,-3 3 0,0-1 0,0 2 0,-1-1 0,-1 0 148,0 0 1,-1 0-149,-1-4 0,-1-2 0,-3 6 0,0 0 0,-2 1 0,-3-8 0,-1-1-176,-1 6 0,-1 0 1,0 0 175,-1 2 0,0 1 0,0 0 67,-2 0 0,-1 1 0,-1 1-67,-5-2 0,-4 2 0,-4 4 0,-2 3 0,6 5 0,1 2 0,-6-2 0,0 1 355,7 1 0,0 1-355,-7-1 0,-1-1 0,-1-2 0,0-1 0,-2 0 0,1 2 0,0 1 0,-1 3 0,8 4 0,0 2 0,0 2-108,0 0 0,0 3 0,0-1 108,0 2 0,0 0 0,0 0 0,1 0 0,1 1 0,-1-1 0,1-2 0,1 1 0,-1 0 0,-1 3 0,-1 1 0,0 1 0,2-1 0,0 2 0,0 0 0,-2 4 0,0 1 0,1 1 0,2 0 0,2 1 0,0 1 0,2-1 0,1 1 0,2 1 0,2-2 0,1 1 0,2-1 0,1-3 0,1 1 0,1-2 0,0 4 0,2-1 0,1 5 0,2-2 0,1 1 0,4 0 0,1 1 0,3-5 0,-3-7 0,1 2 0,1 0 0,5 0 0,2 0 0,-2-3 0,1 1 0,1-1 0,0-1 0,0 1 0,1-3 0,1 0 0,0-1 0,0-2-19,-2 0 0,0-1 19,1-2 0,1-1 0,-3-1 0,5-2 0,-5 0 0,4-1 0,0-1 0,4-3 0,0-2 0,-3 0 0,2-1 0,-1-1-967,-1-1 1,0-1 0,-1 0 966,-1-2 0,-1 1 0,3-3 0,-1-2-90,-7 3 1,0-2 89,0-1 0,1-1 0,-1 0 0,3-2 0,-2-1 0,-2-3 0,-1-4 0,-1 2-63,0 0 1,-1-1 62,-4 6 0,1-2 0,-1-1 0,-1 1 0,1-4 0,-1 0 0,-1-1 0,-2 6 0,0 0 0,-2-1 0,-1 1 0,-2-5 0,-1 0 0,-2 2 0,0-4 0,-2 2 0,-6 1 0,-1 0 0,-1 2 0,-2 0 0,4 6 0,0-1 0,-1 1 0,-3-5 0,0 0 0,5 7 0,-1 0 0,-1 3 169,-5 1 1,-1 2-170,-4-2 0,-3 1 0,7 5 0,-2 2 0,0 0 920,0 2 1,0 0-1,-1 0-920,2 2 0,-1 0 0,1 0 0,-4 3 0,1 0 0,-1 2 0,2 1 0,-1 2 0,3 0-222,-4 1 0,1 1 222,5-1 0,0 3 0,1-1 0,0 2 0,-1 1 0,4-1 0,-1 1 0,0 0 0,-3 1 0,2 1 0,-1 7 0,3-2 0,-1 0 0,6-5 0,0 4 0,0 0 0,-1 0 0,0 0 0,1 2 0,0-2 0,1 2 0,-1 0 0,2 1 0,-1 1 0,1 0 0,1 1 0,2 0 0,0 1 0,2-1 0,2 1 0,2-1-193,3-1 1,3 0-1,1-1 1,1 0 192,1-1 0,2 0 0,1-1 0,0-1 0,2 0 0,0-2 0,1-2 0,-2-3 0,1-1 0,-1 1 0</inkml:trace>
  <inkml:trace contextRef="#ctx0" brushRef="#br0" timeOffset="169285">4054 7346 11221,'4'-11'0,"-1"-3"0,-3 3 0,0 3 0,4 2 0,-3 9 0,2 1 0,-3 19-1093,0-3 1,0 5 0,0-2 1034,0-1 1,0 2 57,-1-1 0,0 4 0,0 0 0,1-6-97,-1-5 0,1-1 97,-3 7 0,-1 3 0,1-4 0,-2 6 0,1-6 0,-2 3 0,0-3 0,0-7 0,0-1 0,1 5 0,-1-2 0,-4-7 0,10-15 0,-1-8 0,2-2 0,3-8-483,-1 4 1,0-4 0,1 3 482,0 7 0,0 0 0,1-4 0,1-4 0,0-1 0,0 2 1027,3-5 0,2-1-1027,-1 3 0,1-2 0,-1 2 0,-2 3 0,0 3 0,3 2 0,0 2 0,-5 6 211,10-2-211,1 16 0,-5 11 0,-2 3 0,0-7 0,-1 2-550,1 7 1,-1 5 0,-2-5 549,-2-8 0,0 0 0,2 6 0,1 3 0,0-4 1619,0 3-1619,3 1 0,1-3 0,4-10 538,2 6-538,-5-21 0,0-6 0,-2-1 0,-2-2 0,2 0 0,0-3-207,-3 0 0,0-3 1,-1-2-1,-1 0 207,-1 0 0,-1-1 0,0-1 0,0 0 0,0 1 0,0-1 0,-1 0 0,1 0 0,-1 1 0,0-3 0,0 0 0,-1 1 0,-1 3 1012,-2-6 0,-1 7-1012,2 8 0,6 34 0,-1-4 0,2-2 0,0 0 0,0 3 0</inkml:trace>
  <inkml:trace contextRef="#ctx0" brushRef="#br0" timeOffset="169718">4757 7608 11221,'8'-26'0,"-1"0"0,-2 0 0,-3 1 0,-1 5 0,-2 2 0,-4-1 0,-4 6 0,-5 15 0,-2 4 0,-7-3 0,9 6 0,-1 6 0,2 0 0,0 8 0,3 1 0,2-5 0,2 0 0,1-1 0,2 8 0,6-5 0,8-11 0,3-6 0,4-7 0,1-6 0,3-4 0,-1-3 0,-5 2 0,0 2 0,9 1 0,-14 10 0,-5 23 0,-3-7 0,0 0 0,1 0 0,0 0 0,4-1 0,1-3 0,6-8 0,2-11 0,-2-6 0</inkml:trace>
  <inkml:trace contextRef="#ctx0" brushRef="#br0" timeOffset="170051">4970 7509 11221,'11'-19'0,"-4"5"0,-4 18 0,-3 13 0,0-3 0,0 1 0,2 6 0,-1 1 0,-1-6 0,1-2 0,5 10 0,5-36 0,-1-4 0,1-2 0,3-4 0,1-1 0,2 2 0,2 3 0,-3 5 0,0 5 0,9 15 0,-14 2 0,-1 4 0,-4 5 0,-1 3 0,-1 3 0,-1-1 0,-2-4 0,-2-1 0,-6 9 0,-4-13 0</inkml:trace>
  <inkml:trace contextRef="#ctx0" brushRef="#br0" timeOffset="170436">4111 7949 11221,'-8'0'0,"2"0"0,6 3 0,3-2 0,23 2 0,-5-4 0,2-1-820,-2 0 1,1 0 0,1 1 0,-1-1 494,1-1 0,-1 1 0,3-1 325,-2 0 0,3 1 0,1-1 0,2 0 0,-1 0 0,-1 0-235,0 1 0,0-1 0,-1 1 1,1-1-1,0 1 0,0-1 235,-1 1 0,0-1 0,0 1 0,1-1 0,0 1 0,-1-1 0,-1 0 0,2 0 0,0 0 0,0-1 0,-1 1 0,-1-1 0,-2 0 0,-1 0 0,1-1 0,-1 1 0,0-1 0</inkml:trace>
  <inkml:trace contextRef="#ctx0" brushRef="#br0" timeOffset="173667">7255 7161 11221,'11'-7'0,"-1"0"0,-15 18 0,-10 12 0,1-1 0,1-2 0,-2 3-547,3-4 1,-2 3 0,-2 3 0,0 0 0,-1-1 0,1-2 516,-1 0 1,0-2-1,0-1 1,0 0-1,1 1 30,1-1 0,0 1 0,0-1 0,0 0 0,-1-2 0,-2 0 0,0 0 0,-1-1 0,0-2 0,1-2 205,-5 1 0,2-3 1,-2-2-206,-1-1 0,-1-2 0,1-5 0,4-6 0,2-4 0,2-2 0,0-2 0,6-3 0,7-5 0,6-3 0,0 3 0,2-4 0,8 2 0,3 1 0,2 11 0,1 2 0,-2-1 0,1 3 0,10 4 0,0 5-683,-8 7 1,-1 3 0,-1 0 682,6 0 0,0 1 0,-5 0 0,1 3 0,0 0 0,0-1-122,-2-2 1,0 0 0,0-1 0,0 1 121,3 2 0,0 0 0,1 0 0,-1 0-89,-1-3 1,1 0 0,-2 0 0,0-1-1,0 0 1,-2-1 0,-1-1 0,0-3-1,-1 0 1</inkml:trace>
  <inkml:trace contextRef="#ctx0" brushRef="#br0" timeOffset="174968">6680 7899 11221,'-25'-7'0,"8"1"0,0-1 0,0 2 0,1 1 0,3-1 0,-1 0 0,-3 2 0,2 2 0,6 1 0,-5 7 0,17-6 0,24 6 0,-2-7-1093,-1 0 1,5 0 0,-3 0 885,-6 0 1,1 0 206,4-1 0,5-1 0,0 0 0,-4 0 0,-2 0 0,1 0 0,-1-1 0,5 0 0,-1 1 0,-3-1-67,-2 1 1,-1 0 66,2 1 0,1 0 0,-4 0 0,-4 1 0,-3 0 0,3 0 0,0 0 0</inkml:trace>
  <inkml:trace contextRef="#ctx0" brushRef="#br0" timeOffset="175167">6893 7942 11221,'-26'4'0,"1"1"0,-1-1 0,0-1 0,1 0 0,2 1 0,0 2 0,3 0 0,5-2 0,2-1 0,-11 5 0,24 2 0,12-9 0,4-2 0,6 0 0,-1-1-885,1-1 1,2-2 884,-3 2 0,4 0 0,1-1 0,-1 1 0,-2-1-844,3-1 0,-3 0 1,2 0 843,-2 1 0,2 1 0,0-1 0,-2 1 0,1-1 0,-2 1 0,1 0 0,-3 0 0,1 1 0,-1 0 0</inkml:trace>
  <inkml:trace contextRef="#ctx0" brushRef="#br0" timeOffset="182618">13265 1661 11221,'-15'0'0,"2"-10"0,12 2 0,2-3 0,12-5 0,12 7 0,-5-2 0,2-2 0,-4 7 0,1 0 0,-1-1 0,4-2 0,1 0 0,-1 2 0,3 1 0,-4 0-293,-5 1 1,0 1 0,8-3 0,-1 0 0,-2 0 0</inkml:trace>
  <inkml:trace contextRef="#ctx0" brushRef="#br0" timeOffset="182985">13464 1398 11221,'-21'-10'0,"2"2"0,5-2 0,23 3 0,15 3 0,-6 5 0,4 2 0,-1 2 0,2 4 0,-2 1 0,5 0 0,-4 3 0,-6 7 0,-5 2 0,-3-2 0,-4 1 0,-3-1 0,-2 1 0,-1-1-1311,-3 8 0,-3-1 1311,-2-7 0,-2-1 0,-4 1 0,-1-1-64,6-5 0,1-1 1,-1 2-1,1-1 0,1 10 1</inkml:trace>
  <inkml:trace contextRef="#ctx0" brushRef="#br0" timeOffset="200485">7808 7168 11221,'-9'15'0,"-1"0"0,1 3 0,1 4 0,-2 3 0,1 1 0,0-1 0,0-3 0,0 1 0,0 0 0,0 1 0,0 0 0,0 0-547,0 1 1,0 1 0,1 1 0,-1 0 0,1-1 0,0 1 332,0-3 0,1 0 0,0 1 1,0-1-1,0 0 0,2-1 1,0-1 213,0 5 0,2-1 0,1-2 0,-2 1 0,0-2 0,0-1 0,-1 0 0,2 0 0,2-1 0,0 1 0,0 0 0</inkml:trace>
  <inkml:trace contextRef="#ctx0" brushRef="#br0" timeOffset="-77713.73">10483 4031 11221,'-7'-11'0,"0"1"0,-3 6 0,-7-2 0,7 5 0,-5-2 0,14 3 0,1-7 0,19 3 0,-6-2 0,1 1 0,1 4 0,0 2 0,4 0 0,-2 1 0,0 7 0,1 0 0,0 1 0,-6-2 0,0 0 0,1 1 0,-1 0 0,-1 3 0,-2-1 0,-1 2 0,-1 0 0,-1 0 0,-1 3 0,2 0 0,-1 1 0,-5 4 0,4 3 0,0 2-152,-5-12 0,0 1 152,2 8 0,-1 5 0,0 0-1093,-2-7 1,0-1 0,-1 1 1087,2 1 0,0 0 0,0 0 5,-1 3 0,-1 0 0,2-3-157,-1-7 1,2 0 156,-1 7 0,0 3 0,0-3 0,-1-6 0,2-1 0,-1 7 0,1 3 0,1-4 0,2 6 0,-1-8 0,0 3 0,1 0 0,0 5 0,0 0 0,-3 2 0,-2-1 0,2-3 0,-3-1 0,-7-2 0,-2-2 0,2-2 0,-2-3 0,-2 1 0,-2-1 0,-7 0 0,-3-2 0,3-3 0,-2 1 0,0-3 0,0-3 0,-1-1 0,2-3 0,-1-2 0,1-3 0,6-3 0,1 0 0</inkml:trace>
  <inkml:trace contextRef="#ctx0" brushRef="#br0" timeOffset="-76812.73">9795 5287 11221,'8'0'0,"11"-3"0,5-2 0,2 0 0,-4 2 0,0 1 0,1-1 0,2 2 0,-2 1-1639,-2 7 1,-3 1 446,-4-3 0,-1 2 1896,1 6 1,-2 3-705,-6-1 0,-1 3 0,0 2 0,-1 2 0,-2 2 135,-1 2 0,-3 1 1,0 0-136,1-4 0,-1 0 0,0 1 0,-2-1-154,0 2 1,-1-1 0,-1 0 0,1 1 153,1 0 0,0 0 0,1 0 0,-1-1 0,0 0 0,1 0 0,-1 0 0,1-1 593,0 0 1,0 0-1,1 0 1,0 0-594,-1 3 0,1 0 0,0-1 0,-2-1 0,0 0 0,-2-1 0,-1 0 0,-1 0 0,-1-1 0,-1-1 0,-1-1 0,-2-1 0,0 0 0,-1-1 0,-1-2-40,-1-1 0,-1-1 1,1 0 39,-5 3 0,1-2 0,3-4 0,1-1 0,-6 4 0,11-7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39:20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1003 880 11221,'-22'-2'0,"0"0"0,3-1 0,0 0 0,-5-1 0</inkml:trace>
  <inkml:trace contextRef="#ctx0" brushRef="#br0" timeOffset="455">762 866 11221,'-24'0'0,"-1"-3"0,2 2 0,6-2 0,7 6 0,6 4 0,7 1 0,9-1 0,6-1 0,4-1 0,4-2-813,-4 1 1,2 0-1,1 1 1,-2-1 812,0-1 0,-2-1 0,3 1 0,-3 1 0,1-1 0,2 1 0,0-1 0,0 0-282,0-1 0,0 0 0,0-1 0,1 0 1,2 1 281,-3-1 0,1 1 0,2-1 0,-1 1 0,1-1 0,-1 1 0,-1-1-300,0 0 0,-2 0 1,0-1-1,0 1 1,1-1-1,1 1 300,1 0 0,2 0 0,0 0 0,1 0 0,0 0 0,-1-1 0,-1 1 0,1 0 0,-1 0 0,0-1 0,-1 1 0,0 0 0,1-1 0,-3 1 0,0-1 0,0 1 0,1 0 0,0-1 0,1 1 0,-2 0 0,2 0 0,0 1 0,1-1 0,0 0 0,-1 1 0,0-1 0,-1 0-209,4 0 0,-1-1 0,0 1 0,0 0 1,-1 0-1,-1-1 209,3 2 0,-1-1 0,-1 1 0,1-1 0,2 1 76,-4-2 1,2 1 0,1 0-1,0-1 1,0 0 0,-1 1-1,-1-1-76,2-1 0,-1 1 0,-1-1 0,0 0 0,1 1 0,-3-1 0,0 1 0,1 0 0,1 0 0,-1 0 0,-1 0 0,-1 0-19,3-1 0,-1-1 1,-1 1-1,1-1 1,-1 1 18,1 1 0,1 0 0,-1 0 0,-1 0 0,-1 0 0,2-1 0,-1-1 0,-1 1 0,-1 1 0,-1 0 0,0 0 0,1 0 0,0 0 0,-3 0 119,7 0 1,-13 2-1,0 0 1,7 2 0</inkml:trace>
  <inkml:trace contextRef="#ctx0" brushRef="#br0" timeOffset="10342">2061 929 11221,'-14'-7'0,"3"1"0,3 2 0,2-6 0,12 5 0,6 0 0,6 0 0,0 2 0,3 1 0,1 0-568,1 1 0,1 0 0,1 0 1,0 0 567,3 1 0,0 0 0,0 0 0,-1 0 0,1 1 0,-2 0 0,2 1 0,-3 0 0,2 0 0,1 0 0,-1 0 0,-1 0 0,2 1 0,-2 0 0,0 0 0,2-1 0,-1 0 0,1-1 0,1 1 0,0-1 0,0 0 0,-1 0 0,-3 0 0,-1 0 0,1 0 0,-2 0 0,1 0 0,-1 0 0,2 1 0,1-1 0,-2 0 0,0 0 0,-2 1 171,4-1 1,-2 0 0,-3 2-172,0 2 0,-11 0 0,-37-1 0,4-2 0,-3-1-369,-1-1 0,-2 0 369,2 0 0,-2 0 0,3 0 0,7 0 0,-1 0 0,0 0 0,-4 0 0,-1 0 0,0 0 0,1 0 0,1 0 0,1 0 0,-1 0 0,-2 0-286,1 0 0,-2 0 0,-2 0 0,0 0 0,-1 0 0,2 0 0,1 0 286,-4 0 0,2 1 0,0 0 0,1-1 0,0 1 0,0 0 0,0 0 0,0-1 0,1 1 0,-1 0 0,2 0 0,-1-1 0,1 1 0,1 0 0,1 0 304,-2 1 1,2 0 0,-2 0-305,2-1 0,-2-1 0,0-1 0,0 1 0,2 1 0,-3 1 0,1 0 0,2 0 0,1-1 0,1-2 0,5 2 0,1 2 0,42-3 0,-2 0 0,5 0 0,0 0-198,-5 0 1,-1 1 0,3-2 197,-5 1 0,1 0 0,2-1 0,1 0 0,-1 1 0,-1-1-120,2 0 1,0 1 0,0-1 0,-1 0 0,1 0 119,-2 0 0,-1 1 0,1-1 0,0 0 0,3 0 0,-4 0 0,3 0 0,0 1 0,1-1 0,0 0 0,0 0 0,0 0 0,-1 1-181,0-1 0,0 1 0,0 0 0,-1 0 0,1 0 0,1 0 0,0 0 181,-2 0 0,1 0 0,0-1 0,1 1 0,0-1 0,0 1 0,0 0 0,0-1 0,0 1 0,-1 0 0,2 0 0,-1 0 0,0 0 0,0 0 0,0 0 0,0 0 0,-1 0 0,0 0 0,0 0 0,0 0 0,0 0 0,0 0 0,0 0 0,-1 0 0,0 0 0,-1 0 0,-1 0-47,6 0 1,-1 0 0,-1 0 0,-2 0 0,-1 0 46,6 0 0,-2 0 0,-16 0 738,-15 0-738,-14-1 0,-12 0 0,-3 0 0,11 0 0,-2 0 0,-2-1 0,0 1 0,-1 0 0,0 0 76,2 0 0,-1 0 0,1 0 0,-2 0 0,0 0 0,0 0 0,0 0 1,-1 0-77,1 0 0,-1 0 0,0-1 0,0 1 0,0 0 0,-1 0 0,0 0 0,0-1 0,1 1-51,-1 1 1,0-1 0,0 0 0,-1 0-1,1 0 1,0 0 0,-1 1 0,1-1-1,0 1 51,1-1 0,1 1 0,0-1 0,-1 1 0,1-1 0,-1 1 0,1 0 0,0-1 0,0 1 0,0 0 0,0-1 0,0 1 0,-1-1 0,1 1 0,0 0 0,1-1 0,0 1 0,1 0 0,0 0-237,-3-1 0,1 1 0,0 0 0,1 0 0,1 1 0,1-1 237,-7 0 0,2 0 0,1 0 0,3 0 0,-2 0 0,4 0-492,4 0 0,1 0 492,-2 0 0,0 0 59,-5 0-59,6 0 1212,7 0-1212,5 3 0,31-3 0,-9 3 493,4-2 1,6-1-1,2-1-493,-2 1 0,1 0 0,0 0 0,0 0-66,-4 0 0,0 0 0,0 0 0,1 0 66,-1 0 0,1 0 0,0 0 0,0 0 0,-2 0 0,4 0 0,-1 1 0,3-2-33,-6 1 0,3 0 1,1-1-1,0 0 1,2 1-1,-1-1 33,-2 1 0,1 0 0,0 0 0,1 0 0,0 0 0,1 0 0,0 0 0,-3-1 0,0 1 0,2-1 0,-1 1 0,1-1 0,0 1 0,0 0 0,-1-1 0,-1 2 0,2-1 0,0 1 0,-1-1 0,0 1 0,0 0 0,-1 0 0,0 0 0,-1 0-101,3-1 0,-1 1 0,0-1 0,-1 1 1,-1 0-1,-1 0 101,4 2 0,0 0 0,-2 1 0,-6 0 293,7 4-293,-45-3 0,-17 0 0,14-3 0,-3 0 0,-3-1 0,0 0 0,-2 0 0,6 0 0,-1-1 0,-2 1 0,1-1 0,-2 1 0,0-1 0,0 0 0,0 1 0,4-1 0,-2 1 0,1-1 0,-1 0 0,0 0 0,0 1 0,0-1 0,0 0 0,0 1 0,0-1 0,-1 0 0,1 1 0,-1-1 0,0 0 0,1 1 0,-1-1 0,0 0 0,1 1 0,-1-1 0,1 0-45,0 1 1,-1-1 0,1 0-1,-1 1 1,1-1 0,0 1 0,0-1-1,1 0 1,0 1 0,1-1 44,-5 1 0,1-1 0,1 1 0,0 0 0,1-1 0,1 1 0,1-1 0,-4 1 0,2 0 0,0 0 0,2-1 0,2 1 0,0-1 0,0 0 0,0 0 0</inkml:trace>
  <inkml:trace contextRef="#ctx0" brushRef="#br0" timeOffset="39691">4708 1334 11221,'-8'-11'0,"-2"4"0,9 1 0,-2 5 0,6-9 0,5-1 0,0 0 0,5-9 0,-5 2 0,-1-4 0,-7 3 0,-7 9 0,-7 7 0,3 12 0,0 4 0,-6 4 0,0 3 0,2 1 0,0 2 0,1 1-249,3-5 1,-1 0-1,1 1 1,1 1 248,0 3 0,1 1 0,1 1 0,3 0 0,0 0 0,3 0 0,1 1 0,2-1 0,2 1 0,2 0 0,2-1 0,-1-1 0,0 0 0,0-1 0,3-1 0,3-2 0,2-1 0,0-2 0,0 2 0,1-3 0,-2-4 0,1 1 0,2 6 0,-2-4 0,-6-10 0,11 13 0,-13-14 0,16 2 0,1-13 0,2-4 0,-8 4 0,1-2-307,2-1 1,4-3 0,0 0 0,-4 1-1,0-1 1,0 0 0,1 1 0,0-1-1,0 1 1</inkml:trace>
  <inkml:trace contextRef="#ctx0" brushRef="#br0" timeOffset="41839">5303 1448 11221,'5'-11'0,"1"0"0,-2 4 0,6-12 0,-2 5 0,2-6 0,-6 10 0,-1 6 0,-3 1 0,-6 28 0,1-8 0,-1 1-131,-1 1 0,-1 3 131,1 2 0,0 2 0,0-1 0,1 1 0,0 0 0,3-4 0,1 0 0,0-1 0,2-1 0,1-2 0,6-2 0</inkml:trace>
  <inkml:trace contextRef="#ctx0" brushRef="#br0" timeOffset="42172">5495 1490 11221,'16'-22'0,"-4"5"0,-12 10 0,-3 4 0,-4 12 0,-1-3 0,2 7 0,-1 3 0,-1 1 0,1 8 0,1 0-395,1 1 395,-1 1 0,2-1 0,7-5 0,0-4 0,1-1 0,5-7-126,17 0 126,-13-12 0,4-4 0,-1-2 0,-2-5 0,1-3 0,-1-2 0,-5-2 0,-1 1 0,-2 0 0,-3 0 0,-4 2 0,-1 2 0,-5 4 0,-14-5 0,-2 17 389,1 4-389,9 7 0,13 0 0,4-1 0</inkml:trace>
  <inkml:trace contextRef="#ctx0" brushRef="#br0" timeOffset="42473">5829 1448 11221,'-4'-4'0,"-12"1"0,0 12 0,-6 6 0,5 4 0,9 2 0,5-1 0,3-7 0,10 6 0,8-14 0,-2-6 0,0-4 0,1-3 0,-1-3 0,0-5 0,-3 0 0,1-7 0,-17-3 0,-6 20 0,-4-1 0,-1 2 0,1 4 0,-10-6 0,12 4 0</inkml:trace>
  <inkml:trace contextRef="#ctx0" brushRef="#br0" timeOffset="42756">6176 1490 11221,'-12'0'0,"3"0"0,22 0 0,2 7 0,4-3 0,-6 5 0,-3 2 0,-5 5 0,-4 3-1639,-5 5 1,-2 0 1618,2-3 1,-3 0 0,-7-2 0,-2-2 0,-2-3 0</inkml:trace>
  <inkml:trace contextRef="#ctx0" brushRef="#br0" timeOffset="43624">6765 1327 11221,'-4'-19'0,"-2"-1"0,5 16 0,-5-6 0,5 9 0,-5-2 0,5 3 0,-5 10 0,-2 14 0,1-2 0,0 3 0,0 2-747,1-9 1,1-1 746,1 5 0,0-1 0,1-1 0,0-2-725,3 4 1,3-4 0,1-5-1</inkml:trace>
  <inkml:trace contextRef="#ctx0" brushRef="#br0" timeOffset="43939">6978 1405 11221,'10'-13'0,"-5"4"0,-8 2 0,-6 8 0,-5 9 0,4 1 0,0 2 0,2 5 0,1 3 0,0 5 0,5-1-1639,8-1 1,5-3 1580,-1-6 1,2-3 12,15-6 0,2-9 45,-4-7 0,-2-3 0,-1 4 0,-1 0 0,3-10 0,-5 1 0,-11 6 0,-5-14 0,-16 14 0,-7 2 0,1-1 0,-1 2 0,-1-1 0,1 3 0,-6 4 0,23 3 0</inkml:trace>
  <inkml:trace contextRef="#ctx0" brushRef="#br0" timeOffset="44273">7524 1448 11221,'2'15'0,"0"0"0,-3 7 0,-4 1 0,-5 0 0,-1-1-243,3-5 0,0 1 0,0-1 0,-4 5 1,0-2-1,5-6 0,1-1 0</inkml:trace>
  <inkml:trace contextRef="#ctx0" brushRef="#br0" timeOffset="44890">8284 1263 11221,'4'-19'0,"-4"3"0,-1 12 0,-5 1 0,-1 12 0,2-3 0,-1 7 0,6-6 0,3 10 0,7 5 0,2-3 0,1-1 0,1-3 0,2-5 0,4 3 0,-1 0 0,-1-4 0,0 0 0,-2 1 0,-5 12 0,-3-6-1639,-13 0 1,-4-3 1523,-4-3-301,-9 2 1,-2-1 415,5-2-74,1-4 1,-3 0-1,1-2 74,4-3 0,0-2 0,-4-1 0,0-2 0,7-4 0,-1 0 0</inkml:trace>
  <inkml:trace contextRef="#ctx0" brushRef="#br0" timeOffset="45072">8256 1249 11221,'-15'4'0,"4"-4"0,11-7 0,4-1-1639,8 0 1,2-1-746,4 1 2384,0 2 0,2 0 0,-2 1 1077,9-3-1077,-4 3 0,5-1 0,-4 1 0,-8 0 0,0 1 0,3 0 0,0-1 0,0 0 0</inkml:trace>
  <inkml:trace contextRef="#ctx0" brushRef="#br0" timeOffset="45490">8865 1476 11221,'14'-17'0,"4"5"0,1 8 0,-1 21 0,-22 0 0,-4 3 0,2-3 0,-1 2 0,-1-2 0,-6 3 0,-2-1 0,3-1 0,-1 0 0</inkml:trace>
  <inkml:trace contextRef="#ctx0" brushRef="#br0" timeOffset="45891">9632 1306 11221,'4'-14'0,"-1"6"0,-6-6 0,2 10 0,-18 4 0,9 4 0,-9 5 0,-2 2 0,3 3-952,4-2 0,-3 4 0,3-2 952,-1 5 0,-1-3 0,3 4 0,8 9 0,5-2 0,-3-2-228,7-5 0,5 3 1,1-6 227,4-7-23,12-1 0,4-5 23,-10-10 0,-1-3 0,7-1 0,-1-1 0,-8-2 0,-3-3 0,-4-3 0,-3 1 0,-3 1 0,-4-4 0,-3-4 0,-5 3 0,-2 0 0,4 4 0,-1 0 0,-6-4 0,0 5 0,4 13 0,-1-3 0,10 10 0,4 1 0</inkml:trace>
  <inkml:trace contextRef="#ctx0" brushRef="#br0" timeOffset="46323">9916 1448 11221,'15'0'0,"-2"6"0,-9-1 0,0 21 0,-11-12 0,4 3 0,-2 2 0,-6-1 0,-2 0 0,5-1 0,0 0 0,-4 4 0,0 0 0</inkml:trace>
  <inkml:trace contextRef="#ctx0" brushRef="#br0" timeOffset="46790">10498 1334 11221,'-15'23'0,"5"-9"0,1 10 0,1 4 0,3-5 0,1 0-547,-1 5 1,0-1 0,1-5 0,2-2 0,-2 4 0</inkml:trace>
  <inkml:trace contextRef="#ctx0" brushRef="#br0" timeOffset="47141">10782 1419 11221,'0'-11'0,"-13"14"0,2 4 0,0 4 0,-3 6 0,1 2 0,1-4 0,3 1 0,3 9 0,6-1 0,6-11 0,4-1 0,3 3 0,3-5 0,4-9 0,0-6 0,-2 0 0,-3-3 0,4-9 0,-4-2 0,-9 4 0,-3 0 0,-2-4 0,-5 1 0,-12-4 0,-3 10 0,6 12 0,16 3 0,4 1 0,4 3 0</inkml:trace>
  <inkml:trace contextRef="#ctx0" brushRef="#br0" timeOffset="47488">11122 1413 10537,'17'-18'0,"-2"0"336,-7 6-336,-18 12 114,-10 12-114,1 3 0,0 4 0,7-2 0,1 0 0,-2-2 0,6 0 58,19 7-58,5-18 0,1-8 0,4-4 0,-2-2 0,-2 1 0,-1-4 58,0-1 1,-1-3 0,-5 0-59,-10 2 0,-4 0 0,-11-9 0,-11 20 0,20 15 0,8 1 0,14 5 0</inkml:trace>
  <inkml:trace contextRef="#ctx0" brushRef="#br0" timeOffset="47822">11505 1349 11221,'11'-15'0,"-13"4"0,0 8 0,-13 7 0,-3 5 0,4 2 0,1 3 0,-5 6 0,3 3 0,6-2 0,6-1 0,11-2 0,6-4 0,6-8 0,4-5 0,3-6 0,0-4 0,-5-3 0,-3-2 0,-6-3 0,-6-2 0,-9 1 0,-6 1 0,-1 4 0,-2 3 0,-11-7 0,5 17-820,13 4 1,4 6 0,4 2 0</inkml:trace>
  <inkml:trace contextRef="#ctx0" brushRef="#br0" timeOffset="48089">11867 1341 11221,'-12'-15'0,"-10"5"0,1 14 0,-1 5 0,1 3 0,1 2 0,2 2 0,4 2 0,8-2 0,5-1 0,6-1 0,12-10 0,6-4 0,-3-3 0,1-2 0,2 0 0,-1-1 0,0 0 0,-3-2 0,2-6 0</inkml:trace>
  <inkml:trace contextRef="#ctx0" brushRef="#br0" timeOffset="49255">11810 1384 11221,'-11'-11'0,"-2"4"0,-7 7 0,-3 13 0,6-3 0,2 2 0,6 5 0,2 2 0,0-4 0,5 0 0,13-3 0,7-3 0,2-7 0,2-4 0,0-2 0,1-2 0,0-2 0,-4 0 0,0-2 0,-2-1 0,3-8 0,-4-1 0,-9 5 0,-5 0 0,-10-6 0,-12 5 0,4 14 0,-11-4 0,14 6 0,-3 0 0,9 0 0</inkml:trace>
  <inkml:trace contextRef="#ctx0" brushRef="#br0" timeOffset="50355">12108 1398 11221,'0'-8'0,"4"-4"0,-4 7 0,4-2 0,-11 10 0,-7 14 0,6-3 0,0 2 0,-1 3 0,4 1 0,7-3 0,5-1 0,3-4 0,3-3 0,5-5 0,1-5 0,-4-3 0,-1-3 0,0-11 0,-18-3 0,-8-3 0,-5 5 0,9 4 0,2 18 0,2 3 0,1 8 0</inkml:trace>
  <inkml:trace contextRef="#ctx0" brushRef="#br0" timeOffset="59405">12414 1235 11221,'-15'-8'0,"1"-2"0,7 3 0,3-4 0,1 0 0,9-2 0,-1 8 0,12-1 0,-9 6-3277,9 16 3162,-12-6-33,2 11 1,2 4 147,-1-8 0,2 1 0,-1 4 0,1 0 0,2-5 0,0-1 0,-1 5 0,-1-1 0,-1 6 0,-5-6 0,-2 4 0,-2-3 0,-2-5 0,-4-1 0,-4 8 0,-3 4 0,0-4-277,2-8 1,-1 0 276,-2 1 0,-2 2 0,-1-1 0,2-2-994,1-3 1,1-1 993,-9 7 0,0 0 0,10-9 0,0-1 0,0 1 0,-1 0 0</inkml:trace>
  <inkml:trace contextRef="#ctx0" brushRef="#br0" timeOffset="60355">10476 1774 11221,'-7'0'0,"-6"0"0,11 0 0,-4 0 0,6 4 0,9-4 0,0 4 0,10-4 0,2 0 0,1 0-1093,2-2 1,5 0 0,-4-1 1034,-7 1 1,1-1 57,3 0 0,4-1 0,2 0 0,2-1 0,-2 2-360,-2-1 0,0 1 0,1 0 1,0 0-1,1 0 360,-4 0 0,2 1 0,0-1 0,0 0 0,0 1 0,0-1 0,-1 1 0,4-1 0,-1 0 0,0 0 0,0 1 0,0-1 0,-4 2 0,1-1 0,1 1 0,-2 0 0,-1 0 0,-3 0 0,1 0 0,-3 0 0,3-1 0,5 0 0,4-1 0,-1 1 0,-5 0 0,-5 1 0,0 0 0,4-1 0,1 0 0,-2 0-333,-7 0 0,-2 1 333,2 0 0,-1 1-113,-2-3 1,-12 6 0,0 1 0</inkml:trace>
  <inkml:trace contextRef="#ctx0" brushRef="#br0" timeOffset="60722">10746 1824 11221,'-17'4'0,"-1"-1"0,-2 1 0,4-1 0,3 0 0,4 1 0,-1 3 0,7 0 0,15 1 0,-2-1-1639,13-5 1,3 0 663,1 1 975,-7-3 0,3-1 0,2 0 0,-4 0 105,-1 0 1,1 1-106,1-1 0,5-1 0,2 0 0,1 0 0,-2-1 0,-4 1 0,-1 0 0,0 0 0,0 0 0,2-1-146,1 1 0,2-1 0,0 1 0,1-1 0,-1 1 0,-1-1 146,0 0 0,0 0 0,-1 0 0,-1 1 0,-1-1 0,6 1 0,-1-1 0,-4 1 0,-5-1 0,-3 0 0,0-1 0</inkml:trace>
  <inkml:trace contextRef="#ctx0" brushRef="#br0" timeOffset="64839">10505 1774 11221,'-11'0'0,"0"0"0,8 0 0,-1 0 0,4-3 0,0 2 0,13-2 0,6 3 0,3-1 0,4-1 0,-6 1 0,0 0 0,2-1-263,-1 0 0,1 1 0,0-1 0,1 0 263,0 0 0,0 1 0,0-1 0,2 0 0,1 0 0,1 0 0,1 0 0,1 0 0,-2 0 0,-1-1 0,-1 0 0,0 0 0,0 0 0,1 0-194,-2 1 1,1 0-1,0-1 1,0 1-1,0-1 1,-1 1 193,2-2 0,-1 1 0,0-1 0,-1 1 0,0-1 0,2 0 0,-1 1 0,0-1 0,-1 1 0,1 0 0,-1 1 0,-1-1 0,1 0 0,-3 0 0,-1 3 0,-10 0 229,-6 3 1,0 1 0,-4 3-1</inkml:trace>
  <inkml:trace contextRef="#ctx0" brushRef="#br0" timeOffset="65972">10711 1930 11221,'-11'0'0,"1"0"0,12 0 0,15 0 0,1-3 0,1 3 0,4-1-1639,2-2 1,0 0 1150,-2 3 1,1-1 487,1 0 0,3-2 0,-1 1 104,-3 0 1,-1 0 0,2-1-105,-3 1 0,1-1 0,0 0 0,0 0 0,0 0 0,0-1 0,1 0 0,-2 1-35,3-1 0,-1 0 1,-1 1 34,6-1 0,-2 1 0,-9 1 0,-1 0 0,8 2 3070,-14 0-3070,-5 0 802,-9 4-802,-4-4 0,-14 7 0,1-7 0,1 3 0,-2 1 0,-4-2 0,1 0-259,4 0 0,-1 0 259,-1-1 0,-3 0 0,4 0 0,6-1 0,0 0 0,-10 0 0,-3 0 0,2 0-540,7 0 1,-1 0 539,-1 0 0,-4 1 0,0 0 0,0 0 0,3 0 0,0 0 0,0 0 0,1 0 0,-3 1 0,0 1 0,0-1 0,1-1 0,-2 0 0,1 0 0,5 0 0,-4 2 0,1-2 0,2-2 0,7 1 0,0 0 0,25-6 0,-1 1 0,13-2 0,4 1 35,-4 1-35,-6 2 0,5-1 0,1 1 0,-4 0 54,-2 1 0,1 0-54,5-1 0,4 1 0,2-1 0,-4 0-654,1 0 1,1-1 653,-6 3 0,4-1 0,0 1 0,0 0 0,-3-1 0,-2 0 0,-2-1 0,3 1 0,2 0 0,4 1 0,1 0 0,-2 0 0,-3-1 0,-4 0 0,-2-1 0,1 1 0,7 0 0,4 0 0,-1 0 0,-2 1-107,-2-1 0,-2 1 0,0 0 107,-1-1 0,1 1 0,-2 1 0,6-1 0,-5 2 472,-12-1-472,-15 3 0,-9-1 0,-5 0 0,0 0 0,-2 0 0,1 1-321,-6 0 1,-1 1 320,4-2 0,-3-1 0,-1 1 0,5 0 0,-1 1 0,-1 1 0,0-1 0,-5-1 0,1 1 0,3-1 0,1 2 0,0 0 0,-1 0 0,-5-1 0,0 1 0,4-1 0,0 1 0,1 0 0,0-1 0,-3 0 0,-1 1 0,5-1 0,-2 1 0,2 0 0,-2-1 0,-1 1 0,4-1 537,6 1 0,2-1-537,-5 0 0,3 1 362,5 3-362,34-6 0,-1 1-516,2-4 0,6-4 0,-3 2 516,-5 1 0,1 0 0,1 0 0,4-1 0,1-1 0,0 1 0,-3 0 0,0 0 0,0 1 0,-1 0 0,-2 0 0,0 0 0,0 0 0,1 0 0,2 0 0,2-1 0,0 1 0,-1-1 0,-4 1 54,3-1 1,-1 0-55,-1 1 0,1-1 0,-3 1 125,2-1-125,-16-2 0,-7 5 0,-7-5 0,-4 2 0</inkml:trace>
  <inkml:trace contextRef="#ctx0" brushRef="#br0" timeOffset="66622">10561 1739 11221,'-11'0'0,"1"0"0,3 0 0,3 0 0,16-2 0,8 1 0,1 0-640,1-2 1,6-1-1,-2 1 640,0 1 0,1 0-642,-1-3 0,2 0 1,-1 1 641,-6 2 0,-1 1 0,1 0 0,3-2 0,1-1 0,0 1 0,-2 0-296,-3 1 0,-2 1 0,3-1 296,5 0 0,4-1 0,0 0 0,-4 1 0,0-2 0,-2 1 0,-1 2 0,3 0 0,-1 0 0,-3 0 0,-2-2 0,-1 0 0,3 2 0,4 1 0,-5 0 0,4-4 0,-7 4 0,-3 0 0,-7 0 927,-1-3-927,-11 3 0,-15-3 0,-2 3 591,-5 1 0,-2 1-591,12-2 0,-1 0 0,-6 3 0,-3 1 0,3-1 0,4-2 0,0-1 0,-6 4 0,-4 1 0,3-1 0,4-2 0,0 1 0,-4 1 0,-3 1 0,1-1 291,4 0 1,1-1-1,0 1-291,-2 1 0,0 0 0,1-1 0,-2 0 0,3 0 0,0 3 0,26-7 0,10 0 0,4 0 0,9-3-643,-2 0 0,5 1 1,-3-1 642,-5 1 0,1 0 0,0-1 0,4-1 0,0 1 0,-4 0 70,3 1 1,-1-1-71,-3 1 0,2-1 0,0 0 0,-3 1 0,1 0 0,-1 0 0,0 0 0,1-1 0,-2 2 0,4 0 0,4-2 0</inkml:trace>
  <inkml:trace contextRef="#ctx0" brushRef="#br0" timeOffset="69339">4019 2818 11221,'-4'-4'0,"-2"0"0,-4 8 0,1 0 0,-11 12 0,15-3 0,-5 7 0,1 2 0,7-4 0,1 0-247,-4 3 1,1 1 246,3 4 0,2-2 121,2-2-121,0-3 0,2 3 0,3-2 0,4-5 0,2-2 0,2 0-278,5 2 0,1 0 0,1-1 0,-3-4 1,0-1-1,1-2 0,-1-6 0,0 0 0,0 0 1</inkml:trace>
  <inkml:trace contextRef="#ctx0" brushRef="#br0" timeOffset="69958">5481 2796 11221,'7'-4'0,"-3"-2"0,-1 2 0,-3 0 0,0 1 0,0 3 0,3 0 0,1 0 0,7 3 0,6 10 0,-4-3 0,6 10 0,-4-3 0,-4-1 0,2 3 0,-3 4 0,-5 0 0,-4 2-1093,0-1 1,-2 2 0,-2-1 1053,1-4 1,-1-2 0,-2 1 38,-5 4 0,-2 1 0,1-3 0,1-4 0,0-1 0,-4 5 0,0 0 0</inkml:trace>
  <inkml:trace contextRef="#ctx0" brushRef="#br0" timeOffset="86905">6602 3243 11221,'-10'-7'0,"-1"3"0,-3 4 0,-7 11 0,5 0-1639,-2 8 1,0 2 1394,9-9 0,0 2 244,-2 7 0,-1 6 0,0 1 0,1-3 0,2 1 0,0 0 0,2-1 0,0 5 0,0-1 0,1-4 0,1 0 0,3 0 0,3-3 0,1 3 0,2 1 0,2-3-688,3 3 0,2-2 1,1 0 687,-1 2 0,-1 0 0,5-1 0,1-6 0,4 0 0,1-2 0,-3-3-33,3-2 1,1-2-1,1 1 1,1 1 0,0-2-1,-1-3 1,0 0 0</inkml:trace>
  <inkml:trace contextRef="#ctx0" brushRef="#br0" timeOffset="87705">11016 3314 11221,'-4'-8'0,"-2"-7"0,5 9 0,20-7 0,8 18 0,-2 3 0,0 3-407,-8-1 1,0 3 406,0 3 0,2 2 0,-3-2 0,-6-4 0,-1 2 0,6 4 0,2 4 0,1 2 0,-3-1 0,-2 2 0,-3 0 0,-2 2-599,-4-2 1,0 2 0,-2 1 0,-1-1 0,-2 0 598,-2 2 0,-3-1 0,-1-1 0,-3-1 0,0-5 0,-3 0 0,-1-1 0,0-1 0,0-1 0,-4 0 0,0 0 0,1 0 0,-1 1 0</inkml:trace>
  <inkml:trace contextRef="#ctx0" brushRef="#br0" timeOffset="98104">3856 3414 11221,'-8'0'0,"2"0"0,6 0 0,0 0 0,13-7 0,-7 6 0,20-6 0,-17 7 0,14 0 0,-14 0 0,7 0 0,-8-3 0,2-1 0</inkml:trace>
  <inkml:trace contextRef="#ctx0" brushRef="#br0" timeOffset="98322">3856 3520 11221,'-1'4'0,"12"-1"0,17-6 0,-7-1 0,0 1 0,0-1-557,-7-3 1,1 2 0,0 0-1,3-6 1</inkml:trace>
  <inkml:trace contextRef="#ctx0" brushRef="#br0" timeOffset="99771">3835 4769 11221,'11'-3'0,"-1"2"0,-3-2 0,13-3 0,-1 1 0,-3 1 0,0 1 0,6 0 0,-4 3 0,0 0 0,0-3 0,9 1 0,1 0-401,-4-2 401,1 0 0,4-1 0,-2 1-452,-5 2 0,0-1 452,2-2 0,3-1 0,0 0-721,-2 2 1,-1 1 0,-1-1 720,1-1 0,1-1 0,-3 1 0,3 0 0,-1 0 0,-3 0 0,-1 1 0,-1-1 0,1 0 0,2-1 0,-3 0 0,-2 0 0,-2-1 0,-1-1 0,0 1 0</inkml:trace>
  <inkml:trace contextRef="#ctx0" brushRef="#br0" timeOffset="104104">10554 1774 11221,'24'-5'0,"-1"1"0,0-1 0,1 0 0,1 0 0,2 1 0,-3 1 0,2 0 0,1 1 0,1-1-522,-3 0 0,0 0 1,1 1-1,1-1 0,0 0 522,-1 1 0,0 1 0,1-1 0,0 0 0,0 1 0,1-1-221,-1-1 0,1 1 0,1-1 0,-1 0 0,1 1 0,0-1 0,-1 1 221,0 0 0,0 0 0,0 1 0,0-1 0,0 0 0,0 1 0,-1-1-208,1 1 1,1-1 0,-1 0 0,0 1 0,0-1 0,-2 1 0,-1 0 207,1 0 0,-2 0 0,-1 1 0,0-1 0,-1 1 0,7 0 0,1 0 0,-3 0 0,-4 0-32,-6 0 0,-1 0 32,12-1 0,-3 2 0,-8 2 180,9-2 1,-18 5 0,6-2 0</inkml:trace>
  <inkml:trace contextRef="#ctx0" brushRef="#br0" timeOffset="104555">10618 1952 11221,'4'-3'0,"0"-1"0,17-2 0,5 1 0,-12 2 0,1-2-1093,8 0 1,3-1 0,-3 1 502,-3 0 1,-1 1 589,2 0 0,4-1 0,0 1 0,-4 1 0,3 0 0,-1 1 0,-3 0 0,1-1 0,2 0 0,0 1-423,4 2 0,2 0 0,0 0 0,-2 0 423,-1-2 0,-1-1 0,2 1 0,-4 2 0,2 0 0,1 0 0,0 0 0,0 0 0,-1 0-130,-1-1 0,0-1 0,-1 1 0,-1-1 0,1 1 130,3 0 0,-1 0 0,1 0 0,-1 0-32,0 1 1,-1-1-1,1 0 1,1-1 31,-2 1 0,1 0 0,-1-1 0,0 1 0,-4 0 274,6 1 1,0-1-275,-3 1 0,5-1 0,2 1 0,-3-1 0,-6 0 0,-5-1 0,-2 1 0,10 1 0,-1-1 0,-2-2 0</inkml:trace>
  <inkml:trace contextRef="#ctx0" brushRef="#br0" timeOffset="108622">9327 1774 11221,'-17'0'0,"2"-3"0,4 2 0,23-2-1639,5 3 1,3 0 1150,-3 0 1,1 0 487,3 0 0,1 0 0,-2 0-7,0 0 0,-2 0 0,3-1 0,-1-1 1,-5 0-1,0 0 0</inkml:trace>
  <inkml:trace contextRef="#ctx0" brushRef="#br0" timeOffset="108788">9334 1874 11221,'-11'4'0,"4"2"0,3-5 0,17 2 0,7-4 0,4-1 0,-3-1 0,2-1 0,0 0 0,1 1 0,0-1 0,-1 0 0,0-2 0,0 0 0,-1 0 0</inkml:trace>
  <inkml:trace contextRef="#ctx0" brushRef="#br0" timeOffset="109721">6581 1767 11221,'22'-9'0,"1"0"0,-8 1 0,1 2 0,5 2 0,2 1 0,3-2 0,2 0 0,-2 3 0,-1 0-438,1-2 0,-2 0 0,-6 2 0,-3 1 0,-4 1 0</inkml:trace>
  <inkml:trace contextRef="#ctx0" brushRef="#br0" timeOffset="109939">6744 1803 11221,'-14'0'0,"-10"6"0,7-5 0,0 9 0,20-9 0,11-1 0,3 0 0,9-1-337,-6-2 1,3-2 0,-1 0 336,5 1 0,-1 0 0,-7-1 0,0-2 0,-1 1 0,8-1 0,-1 0 0</inkml:trace>
  <inkml:trace contextRef="#ctx0" brushRef="#br0" timeOffset="110738">5523 1845 11221,'-14'0'0,"-3"0"0,12 0 0,-4 0 0,11 0 0,2 0 0,17 0 0,-5 0 0,7-1 0,3-1 0,-2 0 0,1 0 0,3-1 0,0-1 0,-1 1 0,0-1 0</inkml:trace>
  <inkml:trace contextRef="#ctx0" brushRef="#br0" timeOffset="111756">5403 1902 11221,'0'8'0,"3"1"0,1-5 0,3 0 0,0-1 0,0 0-3277,1-2 2302,-1 2 1835,12 1-860,-4-4 0,0 0 0,12 4 0,-2-6 0,2-3 0,-8 0 0,1-1 0,-1 0-455,8 0 1,1-2 454,-7 1 0,0-1 0,-3 1 0,-1 1 0,-2 1 0,-1-2 0,0-1 0</inkml:trace>
  <inkml:trace contextRef="#ctx0" brushRef="#br0" timeOffset="152021">11768 3513 11221,'4'-11'0,"2"-2"0,4-11 0,-1 4-1639,0 2 1,-1 2 910,-4 0 728,4-1 0,0 1 0,-2 5 560,5-6 1,1-1-561,-6 8 0,10-10 634,-15 16-634,2 1 0,-9 3 0,1 3 2250,-18 10-2250,7 5 0,-1 5 0,5-5 0,-1 2 0,0 1 0,1-2-351,-1 2 1,0-2 0,0 3 350,2 2 0,1 3 0,0-2 0,2-3 0,1-6 0,2-1 0,0 5 0,1 2 0,0-1 0,-2 3 0,1-2 0,3-5 0,0-1 0,-1 9 0,-1-5 0,1-14 0,2 10 0,-2-24 0,9-14 0,-1 1 0,2 0 0,3-4 0,-1 0-864,0 2 1,0 0 0,0 1 863,1-2 0,0 0 0,0-1 0,-1 5 0,0-3 0,1 1 0,0 1 0,-2 3-536,3-5 1,0 2 535,-1 0 0,1-1 0,-1 3 0,0 1 0,-1 3 0,0-1 0,1-1 0,-10 22 0,-4 2 0,-6 14 0,-3 4 0,7-13 0,-2 2-42,-2 5 1,-2 4 0,-1 0 0,3-3 41,0 2 0,1 1 0,0-5 0,-2 4 0,-1 1 0,1-1 0,2-2-198,-1 2 0,3-1 1,-2-1 197,0 2 0,-1-1 0,1 1 0,1 0 0,0 1 0,2-3-520,3-3 1,0-1 519,-2 5 0,0 0 0,3-5 0,1-2 0,1 4 0</inkml:trace>
  <inkml:trace contextRef="#ctx0" brushRef="#br0" timeOffset="152823">11285 5146 11221,'0'-15'0,"0"0"0,0-5 0,0 0-1639,3 4 1,0 1 446,-1 0 0,1 1 1371,14-9-179,-8 19 517,7-6-517,-8 9 0,2 8 0,-10 12 0,-5 8 0,-3-5 0,-2 2 0,0 1 434,2-1 0,-1 2 0,0 0 0,0-1-434,-3 0 0,-1-1 0,0 0 0,2-1 0,2-2 0,2 1 0,0-2 0,0-2 660,-5 8 0,1-3-660,3 0 0,8-34 0,3-8 0,1 1 0,1-1 0,2-4 0,0-4 63,-2 8 0,0-3 1,0 0-1,0 1-63,-1 1 0,0 1 0,0-1 0,1-6 0,0-2 0,0 4 0,-2 0 0,0 11 0,-3 28 0,0 3 0,0 2 0,-2 3 0,0 3 0,0-1-621,-1 1 1,0 0 0,1-1 620,-1-3 0,1-2 0,-1 0 0,-2 7 0,0-3 0,3-10 0,0 0 0</inkml:trace>
  <inkml:trace contextRef="#ctx0" brushRef="#br0" timeOffset="154172">11179 4996 11221,'-14'1'0,"3"2"-3277,4-10 893,3 6 3793,4-5-1409,0 6 860,13-7-860,12 13 0,-6 0 0,-1 5 0,1 8 0,-5 5-133,-6-5 0,-3 3 1,-3 1 132,-3-2 0,-2 0 0,-2 1 0,-1-1 599,-1 1 1,-1-1 0,-2 0 0,-1-1-600,-1 1 0,-2 0 0,-1-1 0,-1-1 0,-4 2 0,0-1 0,-1-3 0,4-4 0,-1-2 0,2-3 0,-2-1 0,4-4 0,8-8 0,14-2-1283,7 4 0,3 2 1283,7 1 0,-2 1 0,5 1 0,0-1-129,-1-1 1,0 0 0,1 0 128,-3 2 0,1 0 0,0 0 0,-1-1 0,3-1 0,-2-2 0,-1 1 0,2 1 0,0 0 0</inkml:trace>
  <inkml:trace contextRef="#ctx0" brushRef="#br0" timeOffset="154922">10483 6707 11221,'21'-13'0,"-2"2"0,3 0 0,-5 4 0,2 1 0,0 0 0,2-1 0,0 0 0,-1 3 0,7 3 0,-4 5 0,-9 4 0,-3 2 0,-5 4 0,-3 1 0,-4 3 0,-1 0 0,1 8 0,6-4 0,3-1 0,4-9 0,2 1 0,0 4 0,1 2 0,-1-1 0,3-3 0,-3 1 0,-4 7 0,-2 5 0,-6-3 0,-9-3 0,-3-1-73,5-1 0,1 1 0,-4-3 73,-13-1 0,-5-5 0,4-3 0,0-3-246,1 0 0,0 0 246,0-3 0,2 0 0,-2-3 0,0 0 0</inkml:trace>
  <inkml:trace contextRef="#ctx0" brushRef="#br0" timeOffset="156905">12052 3180 11221,'9'-21'0,"-3"5"0,6 6 0,2 0 0,-1-1 0,3 3 0,1 2 0,9 2 0,-10 1 0,1 2 0,-1 8 0,-1 3 0,-1 3 0,-3 3 0,1 8 0,-2 2 0,-6-7 0,0 2 0,-1-1-259,0 4 0,-1 1 1,-1 1 258,-1-5 0,-1 1 0,0 0 0,0 1 0,-1 3 0,0 0 0,0 0 0,1-1-363,-1 1 0,1-1 1,-1 1 362,0-2 0,-1 2 0,0-2 0,1-3 0,2-2 0,0 0 0,-2 6 0,0 3 0,-1 1 0,2-8 0,-1 0 0,0 1 0,0 0 0,0 1 0,0 0 0,0 1 0,0 1 0,-1 0-235,1 0 0,-1 0 0,0 1 0,0 0 0,0 1 0,0-1 235,0-2 0,0 1 0,0-1 0,0 1 0,0-1 0,0 2-220,-1 1 1,1 1-1,-1 0 1,0 1-1,1-1 1,-1 0 219,1-2 0,0 0 0,0 0 0,0 1 0,0-1 0,0 0 0,0-2 0,0 1 0,0 0 0,0 0 0,0 0 0,1-2 0,-1 0-200,0 1 0,0 0 1,0-2-1,0 1 1,0 1 199,0-1 0,0 3 0,0 0 0,1-1 0,-1-1 0,-1-3 0,0 1 0,-1-3 0,0 3 0,2 0 0,-1 2 0,1 1 0,-1 1 0,1-1-71,0 0 1,0-1-1,0 0 1,0 1 0,0 1 70,0-2 0,0 1 0,0 0 0,0 0 0,0 1 0,0 0 0,1 0 0,0 1 0,0 1 0,0-1 0,1 1 0,-1-1 0,-1 0 0,1 1 0,-1-1 0,0 1 0,0-1 0,0 0 0,0 1-34,1-2 1,-1 0 0,1 0 0,0 0-1,0 0 1,0 0 0,0 0 33,0 1 0,0 1 0,0 0 0,0-1 0,1-1 0,-1 0-66,1-1 1,-1-1 0,1-1 0,0 0 0,0 1 65,1 1 0,0 0 0,0 0 0,0 0 0,0 0 0,-2 3 0,0-1 0,-1 1 0,0-2 0,1-2 0,1 0 0,-2-1 0,1 2 0,-1-3 0,0 1 0,0 0 0,-1 1 0,0-2 21,-4 4 0,-1-1 0,1 0 0,0-2-21,1-3 0,2-1 0,-2 1 0,-1 1 0,-1 1 0,-1 1 0,1-1 0,-1-1 154,-3 2 1,1-2 0,-3 1-155,3-2 0,-2 1 0,0 1 0,-1 0 0,0-2 0,-1 3 0,-1-2 0,0 0 0,-1 0-65,0 0 1,-1 0 0,0 0 0,2-3-1,1-1 1,0-2 0,1-1 0,-4 1-1,0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42:10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450 1050 11221,'20'0'0,"2"0"0,4 0 0,-3 0 0,1 0 0,1 0-490,-1 0 0,0 0 0,4 0 490,-4 1 0,3 0 0,2 0 0,1 1 0,-1-1 0,-1 0-383,-3-1 1,-1 0 0,-1 0 0,1 1 0,1-1 0,2 0 382,-3 1 0,1 0 0,1 0 0,0 0 0,2 1 0,-1-1 0,0 0 0,1 0 0,-1 0-171,-1-1 1,1 1 0,0-1-1,0 0 1,0-1 0,0 1 0,0 0-1,1 0 1,-1 1 170,-1-1 0,0 1 0,0-1 0,1 1 0,-1 0 0,1-1 0,-1 1 0,1 0 0,0-1 0,-1 1-164,2-1 0,0 1 0,0-1 1,0 0-1,0 1 0,1-1 0,-1 0 1,0 1-1,0-1 0,1 1 164,-3-1 0,1 1 0,-1 0 0,1-1 0,0 1 0,0 0 0,0-1 0,-1 1 0,-1 0 0,0-1 0,-1 1 0,5 0 0,-1-1 0,-1 1 0,0-1 0,0 1 0,-1-1 0,2 1 0,-1-1 0,0 1 0,1-1 0,0 1 0,0-1 0,-1 1 0,0-1 0,-2 0-79,2 0 1,-1 0 0,0 0 0,-1 0-1,1 0 1,0 0 78,1 0 0,0 0 0,0 0 0,1 0 0,0 0 0,0 0 0,-1 0 0,0 0 0,0 0 0,1 0 0,-2 0 0,1 0 0,-1 0 0,-1 0 0,4 0 0,0 0 0,-1 0 0,-2 0 0,0 0 60,2 0 1,-2-1 0,-1 0 0,-3 0-61,6-1 0,-4 0 0,-5-2 0,-2-2 0,-3-5 0</inkml:trace>
  <inkml:trace contextRef="#ctx0" brushRef="#br0" timeOffset="20266">5396 3059 11221,'0'14'0,"0"10"0,0-5 0,-4 4 0,-2 1 0,1 2 0,-2 1 0,0-1 0,0-8 0,5 1 0,0 1 0,2-4 0,1 2 0,5-5 0,-2-12 0,4 2 0</inkml:trace>
  <inkml:trace contextRef="#ctx0" brushRef="#br0" timeOffset="21084">5417 3030 11221,'-11'-4'0,"4"-2"0,4 2 0,9 0 0,15-2 0,-4 5-212,7 0 1,4-1 211,-6 1 0,1 0 0,0 0-353,-3 0 1,-1-1-1,3 1 353,-2 0 0,3-1 0,0 1 0,1-1 0,0 1-320,-1 0 1,0-1 0,0 0 0,1 1-1,1 0 320,1 0 0,0 0 0,1 1 0,1-1 0,1 1 0,-1-1-339,-1 0 0,2-1 0,-1 1 0,1-1 0,0 1 1,-2-1-1,-1 1 339,1 1 0,-1 0 0,-2 0 0,1 0 0,1-1 0,-1 0 0,1-1 0,0 0 0,0 0 0,-1 0 0,-2 1-371,4 1 0,-2 0 0,-1 0 0,0 0 371,-2-1 0,0 0 0,0 0 0,0 0-201,6 1 1,1 0-1,-1 0 1,-5 0 200,-7 0 0,0 0-13,8 0 1,4 0 0,-5 0 12,0 0 611,1 2 0,1 0-611,-1-2 0,-3 0 0,7 7 0,0-7 0,-2 0 1827,-11 3-1827,4-1 0,1 0 0,1-1 0,-7 3 0,-1 1 0,-2 0 1254,-2 11-1254,-8-7 0,2 14 0,-6-10 0,1 6 0,0 4 0,0-1 0,0 1 0,1 5 0,-1-1 0,2-5 0,0-1 0,0-1 0,0-1 0,0 8 0,-2-9 0,-2-1 1638,-3 0 0,-3-2-1599,-9-3 0,-4-2-39,1-1 0,-2-1 0,-1-1-819,4-3 0,0 0 0,-1-1 0,1 1 819,-3 1 0,1-1 0,-3 1 0,4-1 0,-3-1 0,0 0 0,0 1 0,1-1-568,-1 0 1,1 0 0,0-1 0,0 1 567,2 0 0,0 0 0,0 0 0,-1 0 0,-2-1-221,-1 1 1,-3-2-1,0 1 1,0 0-1,0-1 1,2 1 220,0-1 0,1 1 0,1-1 0,0 1 0,-2-1 0,3 0 0,-1-1 0,0 1 0,-1-1 0,0 1 0,-1 0 0,3 0 0,0 0 0,-2 0 0,0 1 0,0-1 0,1 0 0,0 0 0,1 0 0,-3 0 0,1 0 0,1 0 0,-1-1 0,0 1 0,-1 0 0,0 0 0,-1 1 0,-1-1 0,0 1 0,1 0 0,0-1 0,2 0-92,-1 0 0,0 0 0,1 0 0,2 0 0,0-1 0,-6 1 0,2-1 0,3-1 0,6-1 0,-1 0 0</inkml:trace>
  <inkml:trace contextRef="#ctx0" brushRef="#br0" timeOffset="23933">8937 3307 11221,'-11'-7'0,"3"3"0,5-2 0,3 5 0,0-2 0,10-3 0,3-1 0,5 0 0,-1 0 0,3 1 0,0-1-308,5-1 0,1 0 0,0 0 1,-4 2-1,0 0 0,0 0 0,-3 0 1,0 0-1,1 0 0</inkml:trace>
  <inkml:trace contextRef="#ctx0" brushRef="#br0" timeOffset="24350">9618 2988 11221,'-3'-26'0,"-3"11"0,-2 3 0,-11 0 0,-6 8 0,12 12 0,2 5 0,-1 8 0,2 4 0,2 0 0,0 2 0,0-1-217,1-5 1,-1-1 0,0 1 0,-1-1 216,-2 6 0,-1-1 0,-1-2 0,0-5 0,-2-2 0,0-4 0,-5-2 0,1-9 0,5-10 0,2-6 0,1-3 0,2-3 0,7-2 0,1 3 0,-2 5 0,15 27 0,-2 3 0,2 3 0,4-6 0,2-1 0,0-1 276,0 3 1,1-2-277,0-5 0,2-4 0,-2 1 0,-3-1 0,-1-1 0,3-1 0,-1 0 0,11 0 0</inkml:trace>
  <inkml:trace contextRef="#ctx0" brushRef="#br0" timeOffset="24683">8830 3485 11221,'21'-3'0,"4"-8"0,-6 5 0,5-2 0,3-1 0,0 1 0,0-1-656,-2 1 1,0 0-1,0 0 1,1 0 0,0 0 471,-1 0 1,1 0 0,-1 0-1,1 0 1,-1 0 0,-1 1-1,6-1 1,-1 0 0,-2 1-1,-4 0 1,0 0 0,0 0-1</inkml:trace>
  <inkml:trace contextRef="#ctx0" brushRef="#br0" timeOffset="35950">9235 4145 11221,'4'-4'0,"2"-6"0,-5 9 0,2-6 0,-6 7 0,2-3 0,-2 2 0,3-2 0,0 19 0,0 4 0,1-3 0,1 1 0,1-3 0,1-1 0,7 8 0,9-18 0,-4-11 0,0-4 0,1 0 0,0-3 0,2 0-200,-3 1 1,1-1 0,1 0 0,-1 1 199,3-2 0,-1 0 0,1 1 0,0 0 0,-1 0 0,0 1 0,0 0 0,-1 0-85,3-2 1,0-1 0,-2 1 84,-3 2 0,-1 0 0,0 0 0,1-2 0,-1 1 0,-4 3 0,0 1 0,6 3 0,-6 1 0,-1 2 0</inkml:trace>
  <inkml:trace contextRef="#ctx0" brushRef="#br0" timeOffset="38933">7879 4471 11221,'-11'-8'0,"4"2"0,4 6 0,-6-3 0,6 2 0,-6 1 0,24 1 0,-1 0 0,2 1 0,8-2 0,2 0 0,-7 0 0,1 0 0,-1 0-278,5 0 0,-1 0 1,-3 0-1,-2 0 0,6 0 1</inkml:trace>
  <inkml:trace contextRef="#ctx0" brushRef="#br0" timeOffset="39801">8702 4485 11221,'-11'-3'0,"4"3"0,4-3 0,3 3 0,3-4 0,8 3 0,0-2 0,16 0 0,-11 3 0,0-1 0,7-1 0,1 1 0,0 2 0,-1 1 0,-2-1 0,-2-1 0,-4 2 0,1-1 0</inkml:trace>
  <inkml:trace contextRef="#ctx0" brushRef="#br0" timeOffset="42850">6829 3322 11221,'-15'0'0,"-1"3"0,4-2 0,1 2 0,1-3 0,6 0 0,-2 0 0,5 0 0,-5 0 0,5 0 0,-2 0 0,12-3 0,13-5 0,-2 4 0,-1 0 0,-2 1 0,-3 0 0,4 3 0,-1-1 0,-2-2 0,8 3 0,-13 0 0,-3 0 0,-3 0 0,-1 3 0,-3 1 0</inkml:trace>
  <inkml:trace contextRef="#ctx0" brushRef="#br0" timeOffset="43084">6779 3350 11221,'-12'0'0,"3"0"0,9 0 0,16 0 0,7 0 0,4 0 0,-7-1 0,-1-1 0,-2-2 0,10-3 0</inkml:trace>
  <inkml:trace contextRef="#ctx0" brushRef="#br0" timeOffset="44917">8908 4074 11221,'11'-21'0,"-4"8"0,3-2 0,5-6 0,2-1-235,-5 5 1,2-2-1,0 2 235,0-1 0,1 1 0,-1 0 0,2-6 0,-3 1 114,-3 7 1,-3 1-115,-4-6 117,-3 9-117,0 4 0,-3 4 0,2 9 358,-5 2-358,-1 3 0,-1-1 0,-6-6 0,10-7 0,-3-5 0,7-3 0,0 4 0,0-6 0,0 8 0,7-18 0,-6 13 0,5-2 0,1-2 0,-3-5 0,3 4 0,-3-1 0,-14 15 0,5 7 0,-12 13 0,9 3 0,-2 3 0,6-14 0,1-5 0,3-9 0,0-4 0,3-1 0,1-2 0,13-4 0,2 3 0,-5 5 0,0 1 0,5-2 0,4 17 0,-15 1 0,6 4 0,-7 2 0,3-3 0,-2-2 0,2 1 0</inkml:trace>
  <inkml:trace contextRef="#ctx0" brushRef="#br0" timeOffset="59350">5843 4351 11221,'-11'0'0,"4"0"0,0 0 0,3 0 0,0 0 0,1 0 0,3 3 0,0-2 0,0 5 0,0-5 0,6 5 0,5-5 0,14 2 0,-8-3 0,-3 0 0,1 0 0,4 0 0,0 0 0,0 0 0,-11-3 0,-1 2 0,-7-2 0,-13 3 0,-9 3 0,6-3 0,-1 1 0,-9 2 0,9-3 0,8 0 0,11 0 0,11-3 0,13-4 0,1-1 0,-13 3 0,-1-1 0</inkml:trace>
  <inkml:trace contextRef="#ctx0" brushRef="#br0" timeOffset="65786">5793 4521 11221,'0'8'0,"-3"7"0,-7 0 0,1 2 0,-1 1 0,2-4 0,1 0-460,-3 9 0,3 0 460,3-1 111,2-3 0,4 1-111,6-6 0,4-2 0,6 5 0,3-2 0,-1-3 0,0-1 0,3-3 0,1 0 0</inkml:trace>
  <inkml:trace contextRef="#ctx0" brushRef="#br0" timeOffset="66550">10760 4280 11221,'13'-8'0,"0"1"0,5-1 0,1 2 0,0 9 0,-4 1 0,8 13 0,-14-4 0,1 3 0,0 1 0,-2 3 0,0-1 0,-2 3 0,-6-1 0,-3 0-296,4-3 0,-3-1 296,-5 1 0,-3 0 0,-2-1 0,-3-1 0,-1-2 0,0 0 0,1-1 0,-1 0 0,0-1 0,-3 2 0,-1-1 0,1 0 0</inkml:trace>
  <inkml:trace contextRef="#ctx0" brushRef="#br0" timeOffset="78635">8348 4847 11221,'-4'4'0,"1"0"0,6-4 0,1 0 0,6 0 0,-2 0 0,6 0 0,-1 0 0,2-4 0,2 3 0,-2-2 0,-4 3 0,-1 0 0,-6 0 0,2 0 0,-5 0 0,2 0 0,-3 3 0,0 2 0</inkml:trace>
  <inkml:trace contextRef="#ctx0" brushRef="#br0" timeOffset="80785">8369 4805 11221,'18'-4'0,"6"1"-1639,-4 3 1,1 0-746,5 0 2384,-6-1 0,2 0 0,-2 0 1082,6 0-1082,-8 0 0,3 0 0,0 0 0,6-1 0,0 0 0,-3 2 0,-1 0 0,7-2 0,-4 0 0,-9 2 0,2 1 0,-2-2 904,-7-2-904,4 1 0,1 0 0,1-2 0,2 1 0,-5 0 0,-9 2 3253,0-2-3253,-4 3 422,3 3-422,4 1 0,1 0 0,2-1 0</inkml:trace>
  <inkml:trace contextRef="#ctx0" brushRef="#br0" timeOffset="83484">5566 4783 11221,'-7'4'0,"0"3"0,-3-3 0,5 0 0,-8-1 0,9-3 0,-3 0 0,7 0 0,10-3 0,8-1 0,-2 0 0,10 1 0,-4-1 0,-6 1 0,0-1 0,-1-1 0,-1-1 0,8-5 0,-9 1 0</inkml:trace>
  <inkml:trace contextRef="#ctx0" brushRef="#br0" timeOffset="83800">5630 4677 11221,'-11'0'0,"4"-3"-3277,4-1 893,3-6 3449,3-5-1065,1 7 0,3-8 0,-3 15 906,2-9-906,-5 9 0,2 1 0,-3 11 3245,13 0-3245,-2-2 0,3 0 222,4 0 1,1 2-223,0 4 0,-2 2 0,-5-6 0,-3 2 0,-2 5 0,-4 0 0,-8-3 0,-3-1 0,4 1 0,-1 0 0,-5-1 0,-1 0 0,-3 7 0</inkml:trace>
  <inkml:trace contextRef="#ctx0" brushRef="#br0" timeOffset="92816">11392 4322 11221,'5'-15'0,"1"0"0,-1-5 0,1-3 0,-1 5 0,4-2 0,-2-7 0,-1 3 0,-2 18 0,0-3 0,-4 9 0,-7 9 0,6 0 0,-5 7 0,-1 4 0,3 1 0,1 1 0,-1 1-646,-2-2 0,-1 1 1,-1 0-1,1-1 646,1 6 0,-1-1 0,0-1 0,-1-4 0,-2-1 0,1 0 0,0-2-494,0 1 1,0-1 0,1 0 493,-4 3 0,1 1 0,2-3 0,-1 0 0,3-2 0,-2 7 0,-1-2 0,6-10 0,4-12 2083,0-9-2083,0 0 0,0-5 0,2 1 0,0-3 0,-1 0 0,2-2 0,1-1 0,0-2 0,1 1 707,-1-1 1,1 0-708,1 2 0,1 0 0,-1 1 0,-1 1 0,-1 0 0,1-2 0,-1-3 0,1 1 0,-2 2 0,1 1 0,-1-1 0,0-7 0,2 1 0,2-2 0,2 1 0,0 10 0,0 1 0,3-3 0,1 1 0,-1 6 0,-1 4 0,3 10 0,-12 15 0,-4 8 0,-1-1 0,0 2 0,-2 1-250,0-4 1,0 1 0,-1 0 0,1 0 249,-1 1 0,1 1 0,-1-1 0,0-2 0,0-2 0,0-2 0,0 0 0,0 0 0,1-1 0,0-2 0,0 3 15,0-3 0,1 0-15,3-5 0,-2 8 0,3-12 0,0-4 0,3-11 0,1-8 0</inkml:trace>
  <inkml:trace contextRef="#ctx0" brushRef="#br0" timeOffset="93933">11434 4088 11221,'0'-24'0,"-3"5"0,3 0 0,0 1 0,-4-3 0,4-6 0,-2 2 0,-2-2 0,-4 3 0,-1-1-409,4 5 1,2-1 0,-3 1 408,-4-1 0,-3 0 0,1 4 0,4 4 0,-2 0 0,-2-1 0,-3-3 0,-1-1 0,0 2 0,-3 0 0,1 1 0,-1-1-388,-1-3 1,1-1-1,-3 1 388,1 4 0,-4 0 0,2 1 0,1 1 0,-1-1 0,-1 0 0,5 5 0,-2-1 0,-2 0 0,0 1 0,-1 0 0,0 1 0,-2 1 0,0 0 0,0 0 0,-2 0 0,5 1 0,-1 0 0,-1-1 0,0 1 0,0 0 0,-2 0 0,1 0-289,2 1 0,-1 0 0,-1 0 0,0 0 0,0 0 0,0 0 0,1 1 0,0-1 0,2 1 289,-5-1 0,2 1 0,1-1 0,0 1 0,-1 0 0,0 0 0,-1 0 0,-2 0 0,0 0 0,0 0 0,1 0 0,2 1 0,3 0-405,-6 0 0,4 0 1,-3 0 404,4 1 0,-3 0 0,-1 0 0,-1 1 0,0-1 0,0 1 0,2 0 0,0 1 0,-1 0 0,1 0 0,0 1 0,1-1-214,-3 0 1,2 1 0,-1 0-1,0 0 1,-1 0 213,2 0 0,0 1 0,-2-1 0,0 1 0,1 0 0,0 1 0,2-1 0,1 2 0,1-1 0,1 1 0,0 0 0,0 1 0,-1 0-22,0 0 1,-1 1 0,1-1 0,-2 1 0,1 1 0,0-1 0,0 1 21,-1 1 0,-1 0 0,0 0 0,0 0 0,1 1 0,1 1 0,0 0 0,-2 3 0,2 0 0,0 1 0,0 0 0,2 0 0,0-1 0,2-1 0,1-1 0,0 0 0,1 1 0,0 1 0,1 1 0,0 2 0,1-1 0,1 1 0,0-2 0,-2 3 0,1-1 0,1 0 0,2-2 0,0 0 0,0-1 465,-1 2 1,0 0 0,2-2-466,-2 3 0,4 1 317,5-10 1,6-4-1,0-3 1</inkml:trace>
  <inkml:trace contextRef="#ctx0" brushRef="#br0" timeOffset="94317">8184 3599 11221,'-11'-8'0,"-5"1"0,14 0 0,-7 3 0,5 7 0,-3 2 0,0 15 0,1-6 0,1 0 0,1 7 0,-1 3 0,0-3 0,5-9 0,-1 10 0,2 1 0,-1-8 0,6 5 0,1-1 0,-2-2 0,4-2 0,2 0 0,7 4 0,1-1 0,-4-10 0,3-3 0,10-1 0,0-4 0,-9 1 0,1-2 0,8-1 0,0 0 0</inkml:trace>
  <inkml:trace contextRef="#ctx0" brushRef="#br0" timeOffset="104999">7134 4450 11221,'-12'-11'0,"0"4"0,8 4 0,-6 3 0,5 0 0,-4 0 0,8 3 0,1-2 0,19 2 0,-2-3 0,3 0 0,6 0 0,2 0 0,-9 0 0,1 0 0,-1 0 0,5 0 0,-2 0 0,-5-1 0,-2 2 0,2 2 0,-6 1 0</inkml:trace>
  <inkml:trace contextRef="#ctx0" brushRef="#br0" timeOffset="105334">7113 4471 11221,'-15'4'0,"-1"3"0,11-7 0,-1 3 0,6-3 0,6 0 0,-1 0 0,11 0 0,-4 0 0,2 0 0,2 0 0,2 2 0,0 0 0,-2-2 0,0 0 0,6 2 0,-2 0-210,-3 1 210,6-3 0,-11 3 0,-2-3 0</inkml:trace>
  <inkml:trace contextRef="#ctx0" brushRef="#br0" timeOffset="109100">4757 7239 11221,'14'0'0,"-3"0"0,9 0 0,2 0 0,-1-1 0,4 0 0,-1 0 0,-3 0 0,0-1 0,1 1-345,3-1 1,2 1 0,0-1-1,1 0 345,-3 0 0,1 0 0,0 1 0,-1-1-559,0 0 0,0 0 1,0 0-1,0 1 559,-4 0 0,0 0 0,0 0 0,1 0 0,5-1 0,2 1 0,-1-1 0,0 1-276,-1-1 1,-1 0-1,1 0 1,1 0 275,-3 1 0,2 0 0,0 0 0,0-1 0,1 1 0,-2 0 0,0-1 0,-1 0 0,0 0 0,0 1 0,-1-1 0,-1 0 0,6 0 0,-2 1 0,-1-1 0,1 0 0,-1 1 0,0 0 0,1-1 0,-2 1 0,-4-1 0,3-2 0,-1 1 0,2 2 0,3 0 0,1 0 0,-3 0-104,-4-1 1,-2 0-1,1 0 104,1 1 0,0 1 0,0 0 0,-1 0-128,8-2 1,-2 1 0,-3 2 0,-3 1 0,-3 2 0</inkml:trace>
  <inkml:trace contextRef="#ctx0" brushRef="#br0" timeOffset="109837">7418 7140 11221,'-19'0'0,"3"0"0,16 0 0,0 0 0,6 0 0,-1 0 0,21 0 0,-4-2 0,2 1 0,-6 0 0,1 1 0,6-2 0,2-1 0,-4 1-433,5 2 433,-6-2 0,4 0 0,1-1-328,-2 2 1,1 0 0,1 0 327,-5-1 0,1 0 0,0 0 0,1 0 0,0-1-276,3 1 1,1-1 0,0 0 0,0 0 0,0 0 275,-4 1 0,0-1 0,-1 1 0,1-1 0,0 1 0,-1-1 0,3 0 0,0-1 0,0 0 0,0 1 0,-1 0 0,0 0 0,0 1 0,-1 0 0,0 0 0,-2 0 0,5-1 0,-1 1 0,-2 0 0,0 0 0,-1 1 0,-3 0 0,7-2 0,-5 3 0,2-1 0,1 0 0,0-1 0,-2-1 0,-1 0 0,3-1 0,-1 0 0</inkml:trace>
  <inkml:trace contextRef="#ctx0" brushRef="#br0" timeOffset="110552">9490 6934 11221,'-8'0'0,"14"0"0,20-3 0,-6 2 0,3 1-1093,0-1 1,1 0 0,-1 0 207,0 1 0,2 0 885,-4-1 0,3 0 0,-1 0 0,-3 1 0,-2-1 0,0 1-347,4-1 1,5-1 0,-1 0 0,-3 1 346,-3 0 0,1 1 0,3-2 0,3 0 0,2-1 0,-1 0 46,-1 1 0,-1-1 1,1 0-1,1 0-46,-1 0 0,0 0 0,2 0 0,-1 0 0,1 0-221,-5 1 1,2 0-1,0 0 1,-1 1 0,0-1-1,-2 0 221,1 1 0,-1-1 0,-1 0 0,1 1 0,-1 0 0,2 0 0,-3 0 0,-3 1 1080,8-1-1080,0-1 0,0 1 0,-1 1 0,-10-2 0,1 1 0,4-3 0</inkml:trace>
  <inkml:trace contextRef="#ctx0" brushRef="#br0" timeOffset="111201">12009 6813 11221,'-21'0'0,"6"0"0,2-3 0,9 2 0,7-2 0,14 3 0,0 0 0,6-1 0,2-1 0,2 1-820,-8 0 1,3 0 0,2-1 0,-4 0 761,2 0 1,1 0 57,-1 1 0,5-1 0,1 1 0,1-1 0,-1 1-568,0-1 1,0 0 0,-1 0 0,1 1 567,0 0 0,-1 0 0,1 0 0,2 0-253,-6 0 0,1 0 0,2 0 1,-2-1-1,-1 1 0,-3 1 253,6-1 0,1 1-203,-4-1 0,4 0 0,2-1 1,-2 1-1,-4 0 203,5 0 0,-2 1 0,-1-1 0,4 0 0,-1 0 0,-5 0 0,-4 0 0,-1-1 14,7 2 1,3 0 0,-5-1-15,2-2 518,1 3 1,-1 0-519,-5 3 0,-1-2 0,-13 2 0</inkml:trace>
  <inkml:trace contextRef="#ctx0" brushRef="#br0" timeOffset="115167">5098 7509 11221,'3'-11'0,"-2"-9"0,2 11 0,-3-8 0,0 10 0,0-7 0,0 6 0,0-3 0,0 5 0,-3 5 0,-5 8 0,-3 14 0,4-2 0,0 2 0,2 0 0,2 2 0,0 0 0,3-1 0,5-3 0,4-2 0,2-2 0,3-2 0,-1 0 0,1-1 0,-2-2 0,-3 1 0,-9 14 0,-10-14 0,-5 0 0,-1-1 0,-1-2 0,-3-3 0,0-3 0,-5-9 0,21-5 0,13-5 0,9 2 0,-1 1 0</inkml:trace>
  <inkml:trace contextRef="#ctx0" brushRef="#br0" timeOffset="116150">5410 7580 11221,'11'-14'0,"-4"2"0,-13 1 0,-3 2 0,-8 18 0,-1 6 0,10-2 0,1 3 0,1 2 0,1-1 0,5 9 0,18-8 0,8-24 0,-8 0 0,-1-1 0,0-5 0,-1-1 0,6-2 0,-6 5 0,-12 4 0,-1 5 0,-3-2 0,-6 6 0,1 1 0,-2 0 0,1 5 0,5-4 0,-2 5 0,3-6 0,3-1 0,1-3 0,3 0 0,0 0 0,4 0 0,0 0 0,9 0 0,2-3 0,-8 0 0,1-1 0,10-7 0,-1 0 0,-6-9 0,-6 10 0,0-2 0,0-7 0,-2-3 0,-2 4 0,-1 0 0,0 0 0,3-5 0,-3 0 0,-3 2 0,-4 8 0,-7 22 0,0 3 0,-1 3 0,1 10 0,3 0 0,3-4 0,5-2 0,7-2 0,6-5 0,6-8 0,1-4 0,-3 0 0,0-3 0,3-7 0,-2-2 0,-2 2 0,-6-1 0,-1-1 0,-4 4 0,-3-3 0,-7 8 0,-8 25 0,4 6 0,1-8 0,1 0 0,1-3 0,1-2 0,1-1 0,0-8 0,0-6 0</inkml:trace>
  <inkml:trace contextRef="#ctx0" brushRef="#br0" timeOffset="116301">5935 7395 11221,'-7'-11'0,"0"1"0,0 3 0</inkml:trace>
  <inkml:trace contextRef="#ctx0" brushRef="#br0" timeOffset="117034">6098 7402 11221,'4'8'0,"0"11"0,-4 3 0,-4 2 0,4-8 0,-1-2 0,-2-2 0,3 4 0,0-8 0,6-7 0,-1-3 0,12-17 0,1 0 0,-9 7 0,1 2 0,7 5 0,-10 17 0,0 4-3277,-3 7 3162,-1-15 115,13 2 0,3-12 0,-1-6 0,0-1 0,-6 1 0,-1-2 0,2-4 0,0-2 0,-3 1 0,0-11 0,-1 7 0,-4 0 0,-16 5 0,-11 20 1638,9 2 0,0 3-1580,1 5 0,6 1-58,15 5 0,5-14 0,2-3 0,5-3 0,0-1 0,-2 2 0,-3 4 0,-2 14 0,-13-3 0,-3 3 0,1-2 0,0 1 0,-1 2-215,0 3 1,-1 1-1,2 1 215,0-5 0,2 0 0,-1 1 0,0 0 0,-2-1 0,1-1 0,-2 1 0,-1-1 0,-3 6 0,-2 0 0,-3-4 0,-2-2 0,-4-4 0,0-1 0,-2-3 0,-1-2 0,-1-2-73,-1-3 1,-1-3 0,1-2 72,-3-5 0,1-3 0,5 0 0,1-2 0,8-1 0,-1 0 0</inkml:trace>
  <inkml:trace contextRef="#ctx0" brushRef="#br0" timeOffset="117318">4906 8041 11221,'17'0'0,"-1"-3"0,3 1 0,4 0 0,-1-1-1639,2-2 1,2-1 1624,-5 1 0,4 0 1,1-1-1,1 0 0,-3 1-560,-2 0 1,-1 0-1,0 0 1,1-1 573,1 1 0,0 0 0,1-1 0,0 1 0,0-1-169,1 0 1,0 1-1,1-1 1,-2 1 0,-1 0 168,3-1 0,-1 1 0,3 0-178,-6 0 0,3 1 0,2-2 0,1 1 0,0 0 1,-3 1-1,-1 0 178,1-1 0,-2 1 0,0 0 0,2 0-34,1 0 1,2-1 0,1 1 0,0-1 0,-1 1-1,-4-1 1,4-1 0,-3 0 0,0 0 0,-2 1-1,0-1 1,0 1 0,-1 0 0</inkml:trace>
  <inkml:trace contextRef="#ctx0" brushRef="#br0" timeOffset="123166">7617 7324 11221,'-8'11'0,"-8"0"0,8 2 0,0 0 0,-7 2 0,6 6 0,2 2 0,3-4 0,0-2 0,1 3 0,0-1 0,0 7 0,2 0-1093,2-6 1,1 2 0,1-2-100,-2 3 0,3-2 653,10 1 1,2-5 538,1-11 538,4 2 1,4-3-539,1-10 0,-1-3-91,-5 4 1,0-1 90,3-6 0,-3-2 0,-6-2 0,0-2 0</inkml:trace>
  <inkml:trace contextRef="#ctx0" brushRef="#br0" timeOffset="126783">7021 4457 11221,'8'-8'0,"4"2"0,-4 6 0,13 0 0,-9 0 0,5 0 0,-1 0 0,-5 0 0,11-2 0,4 1 0,-7-1 0,0 0 0,0-1 0,1-1 0,-1 1 0,0 0 0,-1 1 0,3-3 0,-3 0 0,-5 5 0,4-4 0,-10 8 0,-10-4 0,-1 4 0</inkml:trace>
  <inkml:trace contextRef="#ctx0" brushRef="#br0" timeOffset="127034">7106 4499 11221,'-16'5'0,"4"1"0,15 1 0,7 1 0,14 2 0,-5-7 0,2-2 0,5-3 0,1-2-240,-2 2 1,-1-2 0,-3-2 0,-1-1 0,-6 3-1,0 1 1</inkml:trace>
  <inkml:trace contextRef="#ctx0" brushRef="#br0" timeOffset="131952">11150 4479 11221,'-6'-15'0,"-2"1"0</inkml:trace>
  <inkml:trace contextRef="#ctx0" brushRef="#br0" timeOffset="134816">4984 6870 11221,'14'-9'0,"0"0"0,8-1 0,4 2 0,-5 3 0,1 1 0,0-1-449,-2 2 0,0-1 0,1 0 449,4 1 0,2-1 0,0 1 0,-1 0-1093,-1 0 1,-2 1 0,1-1 1075,-3 1 1,1 0-1,0 1 1,-1-1-1,0 0 1,0 0-1,-3 0 1,0 0-1,0 0 1</inkml:trace>
  <inkml:trace contextRef="#ctx0" brushRef="#br0" timeOffset="135267">7716 6806 11221,'-25'-6'0,"10"-2"0,24-3 0,2 1-1639,12 4 1,3 1-746,0 1 2384,-1 0 0,5-1 0,-3 1 94,-5 2 0,1-1-94,-2 1 0,4-2 0,-1 1 0,-1-1 0,4-1 0,-1-1 0,-3 1 0,0 1 0,1-1 0</inkml:trace>
  <inkml:trace contextRef="#ctx0" brushRef="#br0" timeOffset="135750">9462 6671 11221,'-8'-3'0,"11"-1"0,10-4 0,5 0 0,8-2 0,-8 4 0,4-1 0,0 1-779,2-1 1,2 0 0,1 0 778,-4 2 0,1 1 0,0-1 0,1 1 0,-2-1-189,2 0 0,-1-1 0,0 0 0,0 1 0,3 0 1,0 0-1,-1 0 0,-3 0 0,2 0 0,1-1 1</inkml:trace>
  <inkml:trace contextRef="#ctx0" brushRef="#br0" timeOffset="136135">12378 6352 11221,'-24'3'0,"0"1"0,6-1 0,4 1 0,8 0 0,26-7 0,15-3 0,-12 1 0,2 1 0,1-1 0,-1 0-820,-1 0 1,-1 0 0,1 0 0,0 0 580,4-1 1,1 0 0,-1 0-1,-3 1 1,3-1 0,-2 1-1,-7 0 1,-1 1 0,1-1-1</inkml:trace>
  <inkml:trace contextRef="#ctx0" brushRef="#br0" timeOffset="137500">4544 6373 11221,'14'-13'0,"-6"4"0,8-11 0,-7 9 0,8-10 0,-9 3 0,-2 6 0,-15 3 0,3 9 0,-20 9 0,10 0-1639,-5 4 1,-2 1 1580,11-6 1,-1 0 57,-6 3 0,-2 1 0,2-2-68,7-1 1,0-1 67,-5 4 0,-2 1 0,3-2 0,-1 3 0,2 6 0,0-1 0,3-5-1112,3 7 0,2 1 1112,2-4 347,0 6 0,0 1-347,5-3 0,-2-3 0,-1 4 0,1-3 0,2 8 0,-2-5 0,-1 5 0,1-4 0,2-9 0,-1 1 0,0 5 0,-1 5 0,0 0 0,1-4 0,1 0 0,-1 1 0,1-3 0,-1 4 0,-1 1 0,1 2 0,-1-2-175,0 2 1,0-1 0,0 1-1,0 0 1,0 2 174,0-4 0,0 1 0,1 0 0,-1 1 0,0 0 0,1 1 0,-1-1 0,0-1 0,0 0 0,1 1 0,-1 0 0,0-1 0,1 1 0,0-1 0,1 0-204,0 0 0,2 1 0,0 0 0,0-1 0,0-1 0,0-1 0,1 0 204,-2 5 0,1-1 0,1-1 0,2-2 0,2-1 0,3-1 0,0-1 0,2-3 403,1-4 1,1-2-1,2 0-403,3 4 0,3 1 0,1-3 0,-2-4 0,2-1 0,0-2 0,-1-1 0,0 0 0,-1-2 0,1-2 0,0-4 0,1 1 0,-1-1 0</inkml:trace>
  <inkml:trace contextRef="#ctx0" brushRef="#br0" timeOffset="138666">13478 5855 11221,'-11'0'0,"4"0"0,7-6 0,13-2 0,-3 0 0,16-1 0,-17 8 0,6-2 0,0-1 0,-2 1 0,2 1 0,0 0 0,-3-2 0,5 11 0,-13-2 0,-1 20 0,-3-10 0,-2 4 0,-2 1 0,-1-3 0,0 7 0,0 1 0,2-5 0,2-1-174,-1 3 1,1 0 173,0-2 0,2 1 0,-1-3 0,0-3 0,0 0 0,1 8 0,2 4 0,-1-4 0,0-6 0,1 1 0,1 6 0,1 3 0,-1-3 0,-1-8 0,-1-1 0,1 7 0,1 3 0,-1-3 0,-3-7 0,0 0 0,2 8 0,-1 5 0,-1-4-279,-1-6 0,-1 0 279,2 9 0,0 4 0,0-4 0,-4-9 0,1 0 0,2 6 0,2 5 0,-1-1 0,-2-2 0,-1 0 0,1-2-289,2-4 1,0 0 0,-1 1 288,0 4 0,-1 2 0,0 0 0,1-6 0,0-6 0,1 0 0,-1 11 0,0 4 0,0-5 0,1 3 0,0-5 0,0 3 0,0-3 0,0 4 0,-1-8 0,1 4 0,-1 1 0,0-2 0,-1 3 0,0 0 0,0-3 0,0 1 0,-1-1 0,-2 7 0,0-5 0,-3-3 0,-2 4 0,-3-1 0,-1-9 0,-1-2 0,-1 2 0,-1-1 0,-3-1-665,-5-3 1,-3-2 0,-1-1-1,2 0 665,1-1 0,2-1 0,-3 0 0,0-1 0,-2-1 0,1 0 0,2-1 0,7-2 0,0 0 0,0 0 0</inkml:trace>
  <inkml:trace contextRef="#ctx0" brushRef="#br0" timeOffset="169067">9618 4123 11221,'7'-4'0,"-3"1"0,-4 3 0,8 0 0,11-3 0,2-3 0,3-1 0,-4 2 0,1 0 0,0-1 0,-1 0 0,0 0 0,-1 0 0,5 0 0,-2 2 0,-2 0 0,-32 11 0,-3-3 0,-3 0 0,-7 1 0,-2 1 0,1 0 0,2 1 0,6-3 0,4 0 0,0 3 0,31-4 0,2-6 0,4-3 0,5 2 0,0-1-771,-3-2 1,-2 0 770,-3 3 0,-3 1 0,-3-4 0,0 4 0</inkml:trace>
  <inkml:trace contextRef="#ctx0" brushRef="#br0" timeOffset="174635">4913 6544 11221,'-7'-11'0,"-3"3"0,5 2 0,-8 14 0,-2 9 0,4-1 0,2 4 0,-2 1-433,1-3 0,-2 2 0,0 0 1,1 1-1,-1 1 433,2 1 0,-1 0 0,1 2 0,0 0 0,0-1 0,1 0-391,0-1 0,0-1 0,0 1 0,0-1 1,1 0-1,0 0 391,0 1 0,1 0 0,0 0 0,0-1 0,1 1 0,-1 4 0,1-1 0,1 1 0,3 0-380,3-4 0,2 2 1,1-1-1,0 0 0,-1-1 380,-1 4 0,0-1 0,2 2-254,2-5 0,3 3 0,1 0 1,-1-3-1,0-5 254,-1-4 0,2-1 105,3 3 0,3 1 0,1-2-105,1-3 0,0-3 0,3 4 0,-1-2 0,1-4 0,-1 0 0</inkml:trace>
  <inkml:trace contextRef="#ctx0" brushRef="#br0" timeOffset="175235">6666 6771 11221,'-12'-8'0,"-1"1"0,9 7 0,0 0 0,1 0 0,19 7 0,-3 0 0,3 3 0,3 4 0,3 4 0,0 2-305,-6-4 1,0 1 0,0 2 0,-1 0 0,-1 2 304,0 2 0,-2 2 0,0 1 0,-1-1 0,1 0 0,0-1 0,1-1 0,-2 0 0,-4 2 0,-4-1 0,-4 1 0,-1 0 0,-2 0 0,-2-1-723,-3 1 1,-4-1 0,0-1 0,0 0 722,1-1 0,2 0 0,-2 0 0,0-1 0,-4 3 0,-1 0 0,-1-2 0,2-3 0,-4-1 0,0 0 0</inkml:trace>
  <inkml:trace contextRef="#ctx0" brushRef="#br0" timeOffset="181600">5019 8041 11221,'-4'-4'0,"4"-2"0,8 2 0,0-3 0,14 0 0,1 0 0,1 3 0,4 1 0,-6-1 0,2 1 0,1-1-409,-3 2 0,2-1 0,1 0 0,1 0 409,-2 0 0,1 0 0,1-1 0,0 0 0,0 1-285,1 0 1,0 0 0,0 0-1,1 0 1,-1 0 284,1 0 0,0-1 0,1 0 0,-2 1 0,1 0 0,-4 0 0,0 1 0,-1 0 0,0 0 0,1 0-96,0-1 1,1 0 0,-1 0 0,0 1 0,-2-1 95,5 0 0,-2 1 0,0-1 0,0 1 0,0-1 0,-3 1 0,-2 0 0,-5 1 0,-1 1 934,-10 3-934,-15 1 1921,-7 0-1921,3-2 0,-1-1 0,-8 1 0,-1-1 0,3 1 0,0-1 0,-2 0-174,3 2 0,-1-1 0,-1 1 0,0 0 174,-4-1 0,-1 1 0,-1 0 0,0 0 0,5-1 0,0 0 0,-1 0 0,1 0 0,-1 1 0,0-1 0,-1 1 0,0 0 0,0-1 0,1 1 0,0-1 0,1 0 0,0 1 0,0-1 0,0 0 0,-3 1 0,0-1 0,0 1 0,1 0 0,3 1 0,-1-1 0,1 1 0,1-1-38,-3-1 1,1 1 0,1 0 37,3 0 0,1 0 0,2 1 0,1-1 0,3 1 0,3 0 0,33-1 0,1-6 0,3-1 0,-3 4 0,3-1 106,-8-1 1,3-2 0,0 1 0,0-1-107,1 1 0,0 1 0,-1-1 0,1 0-324,3 0 1,-1 1 0,2-1 323,-4 0 0,2-1 0,0 1 0,0 0 0,-1 0-680,0 0 0,-1 2 0,0-1 0,-1 0 680,6-1 0,0 1 0,0-1 0,-3 1 0,0-1 0,0 1 0,-5 0 0,-1 0 0,-1 0 0,6-2 0,-1 1 0</inkml:trace>
  <inkml:trace contextRef="#ctx0" brushRef="#br0" timeOffset="182952">7688 7700 11221,'1'0'0,"17"0"0,6 0 0,6-1 0,1-1-253,-5 1 1,1-1 0,1 0 0,0 0 0,-1 0 0,0-1 0,1 0 0,-2 0 0,-1-1 0,-1 1 0,0-1 0,0 1 0</inkml:trace>
  <inkml:trace contextRef="#ctx0" brushRef="#br0" timeOffset="183603">9902 7573 3029,'28'-4'0,"-1"0"0,1 0 0,0 0 0,0 0 0,0 0 0,0 0 0,-1 1 0,1-1 0,0 0 0,0 0 0,0 0 0,-1 0 0,1 0 0,-1 0 0,1 1 0,-1-1 0,0 0 0,0 0 0,1 1 0,-1-1 0,0 0 0,0 1 0,1-1 0,-1 0 0,0 0 0</inkml:trace>
  <inkml:trace contextRef="#ctx0" brushRef="#br0" timeOffset="183866">12591 7459 11221,'-21'-7'0,"-1"0"0,12-10 0,21 9 0,11 1 0,1 0 0,-3 1 0,2-1 0,2 1 0,-1 0 0,0 0 0,1-1 0,0 2 0,1-1 0,-1 0 0,3-1 0,0 1 0,-1-1 0,1 0 0</inkml:trace>
  <inkml:trace contextRef="#ctx0" brushRef="#br0" timeOffset="196216">606 4642 11221,'11'0'0,"2"0"0,1-3 0,2-1 0,7 2 0,2 0 0,-6-1 0,1 1 0,0-1 0,1 1 0,1 0 0,-2 0 0,-3 2 0,0-1 0,-1 0 0,0-1 0,8-1 0,0 2 0,4-2 0,-17 3 0,-5 0 0,-31 0 0,10 0 0,-2 0 0,-10 0 0,-2 0-83,9 0 0,0 0 0,0 0 83,0 0 0,1 0 0,0 0 0,0 1 0,0 0 0,0 0 0,-6 0 0,1-1 0,5 2 0,1-1 0,-3-1 0,15 0 0,26 0 0,6 3 0,-1-2 0,2-1 0,0 3 0,1 0-77,-5-2 0,0-1 1,1 0 76,-1 1 0,0 0 0,0 0 0,3 0 0,0-2 0,-5 1 0,1 0 0</inkml:trace>
  <inkml:trace contextRef="#ctx0" brushRef="#br0" timeOffset="201635">3955 1433 11221,'-11'-7'0,"1"4"0,3-4 0,0 3 0,0-3 0,3 3 0,1 1 0,3 0 0,0-1 0,9-3 0,9-3 0,-1 2 0,-2 4 0,-1 1 0,-5 0 0,17 3 0,-4 12-1639,-8-3 1,-2 1 1580,0 4 1,-2 1 13,-3 5 0,-1 1 44,-2-3 0,-1 0 0,0 2 0,1 6 0,0 2 0,-1 0-182,0-4 1,0 0 0,0 1-1,-1 0 182,0-3 0,0 1 0,-1 1 0,1-1 0,-1 1-153,0 2 1,-1-1 0,1 2 0,-1-1-1,1 0 153,-1 1 0,1-1 0,0 1 0,-1 0 0,1 0 192,-1-1 0,0 1 0,0 0 1,0 0-1,0 0 0,1 0-192,-1-1 0,1 0 0,-1 0 0,1-1 0,-1 0 0,1-1 0,-1 3 0,0-1 0,0-1 0,0 2 0,-1-2 0,1 2 0,-1-1 0,0 0 0,1-1-184,-1 2 0,0-1 1,0 0-1,0 1 184,0-4 0,-1 1 0,1 0 0,0 1 0,0 0 0,0 0 0,0-1 0,0 1 0,1 1 0,-1-1 0,1 0 0,-1-1 0,1-1-65,-1 5 0,0-2 1,0 0-1,1 1 65,-1-1 0,0 3 0,0-1 0,1-2 0,-1-4 0,1 2 0,0-1 0,-1 3 0,-1 4 0,1 0 0,1-4 0,2-4 0,0 1 0,-2-2 0,1 4 0,0 1 0,-1-1 0,1-4 0,1 0 0,1 0 0,-1 4 0,1 4 0,-1 0 0,0-4 0,-1-5 0,0 0 0,0 3 0,2 5 0,-1 1 0,1-1-319,-1-6 1,0 0-1,-1-1 1,1 1 318,0 5 0,-1 0 0,1 2 0,-1-7 0,1 1 0,0 1 0,0-1 0,0-1-187,0 0 1,0 0-1,0-1 1,-1 0 186,1 5 0,-1-1 0,1 2 74,0-2 1,1 2 0,0-1 0,-1-1-75,-2-2 0,0-2 0,0 2 0,1 2 0,0 2 0,0 0 0,0 1-200,-1-1 1,0 1-1,0-1 1,0-2 199,0 1 0,0-1 0,0-1 0,0 3 0,0 0 0,0-6 1154,0 1-1154,0 0 0,0 2 0,-1-5 0,0 1 0,-1 0 0,0-2 0,-2 0 0,0 2 0,-2 5 0,-1 2 0,-1-4 0,0-5 0,-1-2 0,-5 3 0,-1-2 0,-7-5 0,9-3 0,0 0 0,-1-4 0,0 0 0</inkml:trace>
  <inkml:trace contextRef="#ctx0" brushRef="#br0" timeOffset="202951">556 1327 11221,'-16'-20'0,"9"10"-1639,-8 3 1,-2 2-746,4 5 3066,-6-1 0,-2 2-682,0 3 0,-1 1 0,2-2 0,-1 1 0,0 1 0,0 2 0,-1 2 0,1-1 0,0 0 0,1 0 0,1 2 0,-6 4 0,3 3 0,5 4 0,2 0 0,6-9 0,1 1 0,3 13 0,4 3 0,2-4 0,1 1-463,0 0 0,0 3 0,1-1 463,-1-8 0,1 0 0,0 1 0,0 7 0,1 1 0,-1-5-147,-1-8 1,0-1 146,0 10 0,0 5 0,0-3 749,-2-6 0,1 1-749,-1 0 0,1 4 0,0-1 0,0-2 0,1-2 0,-1 1 0,0 1 0,-1 3 0,0 1 0,0-5-531,2-2 1,-1 0 530,-1-1 0,-1 2 0,0 2 0,0 0 0,0 0 0,-1 1 0,1 0 0,-1-1 0,1-1 0,-1 3 0,1-2 0,-1 3 0,1-2 0,-1 4 0,0 2 0,0 0 0,1-3 0,0-5 0,0 4 0,1-1 0,-1-2 0,1 3 0,-1 2 0,0-2 0,1-4 0,0 1 0,0-1 0,0-2 0,-1 2 0,1 1 0,1 0 0,0 4 0,1 1 0,0 0 0,-1-2 0,0-3 0,-1-1 0,1 2 0,0-1 0,0 2 0,1 2 0,0 0 0,0-3 0,-1-4 0,-1 1 0,1 0 0,-1-1 0,1 4 0,0 1 0,-1 0 0,1-5 0,-1 1 0,0 0 0,0 0 0,0 4 0,0 1 0,0-1 0,0-4 0,0 2 0,0 0 0,-1-3 0,0 5 0,-1 1 0,1 0 0,0-3 0,0 5 0,1-1 0,-1 0 0,0-6 0,-1 1 0,0 0 0,1 1 0,0 1 0,0 2 0,1-2 0,-1-3 0,-1-1 0,0-1 0,0 0 0,0 2 0,0 2 0,1-1 0,0 0 0,0-1 0,0 1 0,0-1 0,0 2 0,0-1 0,0 2 0,0 2 0,1 3 0,1-2 0,-1-4 0,0-8 0,0 1 0,1 10 0,2 4 0,-1-5 0,-2-10 0,2-1 0,2 12 0,2 4 0,-1-4 0,-2-12 0,0 0 0,4 10 0,3 4 0,-1-5 0,4 1 0,-3-5 0,1 4 0,1-3 0,7 0 0,1-2 0,-6-1 0,1 0 0,2-2 0,3 0 0,-2-3 0,-2-3 0,0-1 0,3 3 0,1-1 0,-5-3 0,1-1 0</inkml:trace>
  <inkml:trace contextRef="#ctx0" brushRef="#br0" timeOffset="-198545.73">4821 2541 11221,'-6'25'0,"-1"0"0,0 0 0,2-7 0,0 1 0,1 1 0,-2 5 0,0 3 0,0 2 0,0-1 0,0-2 0,2-6-1093,-1-1 1,2-3 0,-1 3 1078,0 3 0,-1 4 0,1 4 0,-1 0 1,0 0-1,1-3 0,2-6 14,0-1 0,0-5 0,1 4 0,-1 4 0,0 3 0,-1 4 0,1 0 0,0-2 0,0-5-382,1 2 1,-1-3 0,0 3 381,1-2 0,-2 3 0,1 2 0,-1 1 0,1 0 0,-1-3 0,1-3-201,-1 6 0,0-5 0,0 5 201,1-8 0,0 4 0,-1 3 0,0 0 0,1 0 0,-1 0 0,1-4 0,-1-2 0,0 5 0,1-4 0,-1 4 0,1-5 0,0 3 0,-1 3 0,1 0 0,0 1 0,0-1 0,0-3 0,0-4 0,0 6 0,1-4 0,-1 3 0,1-5 0,0 3 0,-1 1 0,0 2 0,0 0 0,1-1 0,-1-2 0,1-3 0,-1 7 0,1-3 0,-1 3 0,1-5 0,-1 3 0,0 2 0,0 2 0,0-2 0,0-2 0,0-3 0,-1 3 0,0-3 0,1 3 0,0-4 0,1 4 0,-1 1 0,0 1 0,1-1 0,0-2 0,-1-4 0,1 4 0,0-4 0,0 3 0,0-1 0,0 4 0,1 1 0,-1 0 0,1-1 0,-1-5-449,1 0 1,0-4 0,0 3 448,0-1 0,0 3 0,0 1 0,0-1 0,0-2 0,0 1 0,0-1 0,0 0-173,2 2 0,-1 1 0,1 0 0,0-2 173,-2-2 0,0-2 0,1 0 0,2 3 0,1 0 0,-1-3 0,1 7 0,-1-12 0,1 0 0</inkml:trace>
  <inkml:trace contextRef="#ctx0" brushRef="#br0" timeOffset="-197545.73">13428 2200 11221,'0'-16'0,"0"1"0,0 17 0,-3 11 0,-3 6 0,1 2 0,0 4 0,0 1-529,1-5 0,-1 2 0,1 0 0,-1 2 0,1-1 529,-1 3 0,0 1 0,0 0 0,0-1 0,0-1 0,1 1 0,1-3 0,-1 1 0,0 3 0,1-3 0,-2 3 0,1 0 0,0 1 0,-1 0 0,0-2 0,0 1 0,1-2 0,-1 0 0,-1 2 0,0 3-193,2-9 0,-1 1 0,0 2 0,0 0 0,-1 1 0,1 1 1,-1 0-1,0 0 0,1-1 0,-1 0 0,1-2 193,-1 3 0,1-1 0,-1-1 0,0 1 0,1-1 0,-1 0 0,1 0 0,-1-1 0,1 1-182,-1 1 0,0-1 1,0-1-1,-1 1 1,2 0-1,-1 0 1,0 0-1,1 1 182,0 0 0,0 0 0,1 1 0,-1 0 0,1 1 0,0-1 0,0 0 0,0-1 0,0-1 0,1 3 0,-1-2 0,1 0 0,0-1 0,0 1 0,0 1 0,-1 0-134,1-2 1,0 0 0,0 1 0,0 0 0,-1 1 0,1 0 0,0-1 0,0 0 0,-1-1-1,1-1 134,-1 3 0,1-1 0,-1-1 0,1 0 0,-1 0 0,0 0 0,1 2 0,-1-1 0,1 1 0,-1 0 0,0 1 0,0-1 0,1 0 0,-1 0 0,0-1-31,0-1 1,0 0 0,0-2 0,-1 1 0,1 0-1,0 1 1,0 1 30,0-2 0,0 2 0,0 0 0,0 0 0,1 1 0,-1 0 0,0 0 0,1 0 0,0-1 0,0 0 0,-1 0 0,2 0 0,-1 0 0,0 0 0,0 0 0,1-1 0,-1 0 0,0-1 0,0 3 0,0-1 0,0-1 0,0 1 0,0-1 0,1 0 0,0 0 0,0 0 0,1 1 0,0 0 0,0-1 0,0 0 0,0-1 0,0-1 0,-1 6 0,-1-2 0,0-1 0,1-1 0,0 5 0,-1-2 0,1-4 0,-2-3 0,1-1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46:19.9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7517 6423 11221,'-7'-7'0,"3"3"0,-17-2 0,0 5 0,-5-2 0,0 6 0,11 1 0,0 6 0,5-2 0,7-1 0,9-4 0,14 0 0,-4-1 0,2 0 0,6 3 0,1 0 0,-1-2 0,-1-1 0,-2 2 0,-2-2 0,8-2 0,-16 0 0,-39 0 0,1-1 0,-2-1 0,7 2 0,0 0 0,1 0-1093,0-1 1,0 1 0,4 1 977,-3-1 115,14 3 0,25-3 0,-5 0 0,7-1 0,4-1 0,3 0 0,1 0-55,-7 1 1,1 0 0,-1 0 0,-2-1-1,-1 1 1,0 0 0,3 1 0,-1 0-1</inkml:trace>
  <inkml:trace contextRef="#ctx0" brushRef="#br0" timeOffset="1417">11307 4060 11221,'0'-8'0,"0"2"0,0 6 0,0 0 0,3 0 0,1 0 0,6-4 0,1 4 0,9-7 0,2 3 0,-3 0 0,-5 1 0,-17 3 0,-5 3 0,-16 4 0,11-2 0,-2 1 0,1 1 0,1-3 0,-8 7 0,13-4 0,-1 0 0,8-3 0,-2 2 0,3-5 0,3 2 0,8-3 0,-3 0 0,6-3 0,1 0 0,0 0 0,0 1 0,13-5 0,-12 3 0,-3 2 0,-8 1 0,1-3 0,-9 4 0,-4 4 0,-1-3 0,-5 5 0,5-2 0,-5 3 0,8-3 0,-5 2 0,9-5 0,-5 2 0,5 0 0,1-2 0,11 2 0,0-6 0,13-1 0,-10 1 0,0-1 0,7-3 0,5 3 0,-18-2 0,2 2 0</inkml:trace>
  <inkml:trace contextRef="#ctx0" brushRef="#br0" timeOffset="3102">5183 5358 11221,'-3'-17'0,"-1"-1"0,0-10 0,1 9 0,2 0 0,2 1 0,-1 1-1639,-1-4 1,2-1-746,2 1 2384,-3 3 0,0-4 0,1 3 362,2 4 0,0-1-362,-2-3 0,-2-3 0,2 3 0,2-8 0,-3 6 0,0-3 0,0 0 0,0 0 0,0 0 0,0-2 0,0 4 0,1-1 0,-1-2 0,1 1 0,0 0-281,0-4 1,1-1-1,0 1 1,0 1 280,0-2 0,-1 2 0,1-1 0,1 5 0,0-2 0,1 2 0,-1 3-693,-3 0 1,1 0 692,1-1 0,0-2 0,0 0 373,0 3 0,-1 0 1,0-1-374,0-6 0,0-1 0,0 0 0,0 5 0,0 0 0,0-1 0,0 2-350,1-6 1,-1 2 0,-1 1 349,1-3 0,-2 1 0,1 4 0,0 2 554,0 6 1,0-1-555,1-4 0,1-1 0,-1 2 0,-1 4 0,0 0 0,2-6 0,1-2 0,-1 1 0,-2-1 0,0 0 0,2-4 0,0 0 0,-2 7 0,0 1 0,0 3 0,0 2 1970,0 5-1970,-7-10 402,-4 27-402,4 3 0,-1 2 0,0 7 0,2 2 138,2 0 0,1 0-138,1-3 0,1-1 0,-1 0 0,1-2 319,0 12-319,-1-4 0,0 6 0,0-2 0,-1-8 0,1 0 0,0 1-220,-1 4 0,1 2 1,-1 1-1,0-1 220,-1-3 0,-1-1 0,0 1 0,1 0 0,1 0 0,0 1 0,0 1 0,0 0 0,0 0 0,1 0 0,-1 0 0,1 0 0,0 2 0,0 1 0,0-5 0,1 2 0,-1 1 0,0 1 0,0-1 0,1 1 0,0-2 0,0-1 0,0 2 0,1-2 0,0 0 0,0-1 0,-1 1 0,1 0-287,-1 0 0,0 0 0,0 1 0,0 0 0,0-1 0,0-2 0,1-2 287,-1 7 0,2-3 0,-1-3 852,0 3 1,0-3-853,1 3 0,1-3 166,-1 5-166,3 0 0,1-1 0,-3-9 0,7 9 0,-5-15 0</inkml:trace>
  <inkml:trace contextRef="#ctx0" brushRef="#br0" timeOffset="13867">11335 2846 11221,'14'-11'0,"0"1"0,1-4 0,-4-7 0,-4 5 0,-4-4 0,-3 16 0,-3-3 0,-1 7 0,0-4 0,-21 14 0,13-1 0,-7 3 0,-2 2 0,5 3 0,0 2-212,2-1 0,1 2 0,0 2 212,2-3 0,1 2 0,0 0 0,1 0-416,0 2 1,0-1-1,2 1 416,2 1 0,1 0 0,1 1 0,2-1 0,0 0 0,2-1 0,2 1 0,1 3 0,3 0 0,-1-2 0,1 2 0,3-3 0,6-6 0,1-4 0,-4-6 0,4-4 0,2-1 0,0-3 0,1-3 0,-2-1 0,1-1 0,0 0-210,3-2 1,0-2 209,4-4 0,-3-1 0,-5-2 0,0 0 0,0-4 0,-4-3 0,-2 0 0,0 2 0,-1-2-287,-3 1 1,-2-1-1,0 2 287,-4 5 0,0-1 0,-1-2 0,0-2 0,0 2 0,-2 4 0,-1 0 0,-1-3 0,-1-2 0,0 2 0,-4-4 507,-3-2 1,-1 0-508,-1 8 0,0 1 0,4-1 0,-2 2 0,-6-1 0,2 4 0,5 6 0,-16 2 0,17 10-3,-8 1 1,4 5 0,-2-2 0</inkml:trace>
  <inkml:trace contextRef="#ctx0" brushRef="#br0" timeOffset="21084">11335 3123 11221,'-7'11'0,"-3"2"0,-1-2 0,0 0 0,-3 3 0,6-6 0,-8 5 0,7-8 0,-11 7 0,12-7 0,-9 5 0,6-3 0,-3 0 0</inkml:trace>
  <inkml:trace contextRef="#ctx0" brushRef="#br0" timeOffset="21234">11030 3307 11221,'-11'4'0,"1"-1"0,6-3 0,1 0 0,0 0 0,2 0 0,-2 0 0</inkml:trace>
  <inkml:trace contextRef="#ctx0" brushRef="#br0" timeOffset="21734">11278 3151 11221,'14'-4'0,"-6"-2"0,-1 5 0,-7-2 0,0 3 0,0 6 0,0-4 0,0 4 0,0-6 0,-10 0 0,-2 6 0,-2 1 0,-3 1 0,0 4 0,-2 1 0,-4 1 0,0 1 0,6-4 0,1 0 0,-1-1 0,-7 3 0,2-1 0,3-1 0,1-1 0,-6 4 0,11-6 0,6-5 0</inkml:trace>
  <inkml:trace contextRef="#ctx0" brushRef="#br0" timeOffset="25102">7801 5671 11221,'4'7'0,"6"3"0,1-9 0,10 2 0,-6-8 0,2-3 0,0 1 0,2-2 0,-4-1 0,1-2 0,-1 0 0,2-2 0,-1 1 0,-1 0 0,-2 1 0,-3 2 0,-6 13 0,-4 2 0,0 5 0</inkml:trace>
  <inkml:trace contextRef="#ctx0" brushRef="#br0" timeOffset="26468">7759 5969 11221,'0'-8'0,"0"2"0,0 2 0,0 3 0,0-5 0,0 5 0,3-5 0,1 18-3277,0 4 3219,0-1 1,1 2-1078,-1-2 1,3-4 1134,6-4 0,2-6-759,6-9 1,1-5 758,-4 0 0,-1 0-43,1-1 1,-2 1 42,-3 0 1475,-6 12-1475,0 1 0,0 4 0,1 4 0</inkml:trace>
  <inkml:trace contextRef="#ctx0" brushRef="#br0" timeOffset="28685">3593 6075 11221,'-4'-4'0,"1"14"0,3-1 0,-1 9 0,-1 4 0,2-2 0,0 1 0,-1 1 0,0-2 0,-2 0 0,1 0 0,2 0 0,0 1 0,-1-3 0,-2 0 0,0-4 0,2-8 0,-5 3 0,5-9 0,-5-9 0,5 0 0,1-12 0,0-4 0,2 4 0,0-1-110,0-5 1,0-1 109,2 7 0,1-1 0,-1 2-412,-2 3 0,1 1 412,2-4 0,0 3 0,5 0 0,-9 13 0,12 1 0,-8 3 201,18 15-201,-4 5 0,-8-7 0,0 0 0,3 4 0,-1-1 842,-1 1-842,0-3 0,0-1 0,0-1 0,7 1 0,-4-9 0,0-1 0,-1-12 0,-7 3 0,0-14 0,-3 12 0,2-15 0,-5 1 0,1 6 0,-1-1 0,-1-9 0,0 6 0,10 22 0,-5 1 0,8 10 0,-6-6 0</inkml:trace>
  <inkml:trace contextRef="#ctx0" brushRef="#br0" timeOffset="29068">4069 6125 11221,'4'-14'0,"-1"6"0,-3-15 0,0 13 0,-7-9 0,3 14 0,-13-1 0,8 9 0,-3 5 0,-2 4 0,6 1 0,0 0 0,-1 1 0,0-1 0,1 3 0,3-3 0,4-4 0,1 5 0,4-10 0,10-1 0,1-10 0,3 3 0,-1-7 0,-6 7 0,-1 4 0,1 11 0,-7-3 0,9 15 0,-11-13 0,10 6 0,-1-15 0,1-2 0,2-12 0,-7-2 0</inkml:trace>
  <inkml:trace contextRef="#ctx0" brushRef="#br0" timeOffset="29467">4197 6032 11221,'7'-25'0,"-3"10"0,2 3 0,-5 11 0,2 1 0,3 10 0,-1 15 0,0-9 0,0 1 0,-1 7 0,2 1 0,1-24 0,4-10 0,4-8 0,-4-5 0,-3 8 0,0 2 0,1 3 0,1 2 0,-4 21 0,-5 2 0,2 0 0,0-2 0,-2-1 0,6 10 0,-6-15 0,8 3 0,-1-18 0,3 2 0,-1-7 0,0-2 0,2-3 0,6-4 0,1-1 0,-7 8 0,0 0 0,4-4 0,0 1 0,-6 7 0,0-1 0</inkml:trace>
  <inkml:trace contextRef="#ctx0" brushRef="#br0" timeOffset="31133">3586 6480 11221,'-13'10'0,"8"-5"0,-8 4 0,12-5 0,10 3 0,1-6 0,10 2 0,-2-9 0,1-1 0,4 1 0,-2 0 0,4-3 0,-3 1-228,-5 4 0,1-1 228,7-3 0,4-2 0,-3 2-335,-6 3 1,0 0 334,0 0 0,2-1 0,0-1 0,-3 3 0,0 1 0,1 0 0,5-2 0,4-1 0,-4 1 0,-10 4 0,0 1 0,4-3 0,1-1 0,-3 1 0,7-1 0,-9 1 0,1-1 0</inkml:trace>
  <inkml:trace contextRef="#ctx0" brushRef="#br0" timeOffset="38754">12690 5621 11221,'0'-11'0,"0"1"0,0-4 0,0 5 0,-3-10 0,3-3 0,-4 3 0,5 0 0,2-2 0,1-1 0,2-2-1093,-2 4 1,-1-2 0,2 2 967,2-6 0,0 0 125,-3 5 0,-1 0 0,0 3 448,1-7-448,-2 6 0,-1-4 0,-1 3 0,0 3 0,0 0 0,1-7 0,0-4 0,0 0 0,1 1 0,-1-1 0,0 1-281,0 2 0,1 1 0,-1-2 281,1 1 0,1-3 0,-1 0 0,1 1 0,-1 2 0,0 0 0,0 0 0,0-1 0,0 2 0,0-2 0,0 0 0,1-1 0,-1 0 0,-1 0 0,1 0 0,-1-1 0,0 0 0,0 1 0,0 2-289,0-3 1,0 2-1,0 0 1,-1-1 288,-1 1 0,1-1 0,-2 0 0,1 1 0,-1 0 0,-1-1 0,1 0 0,-1 1 0,0-1 160,0 1 0,0-1 1,0 0-1,0-1 1,0 1-161,0 3 0,0 0 0,-1-1 0,1 1 0,1-1 0,-1 1 0,1-4 0,0-1 0,1 1 0,0 0 0,-1 1 0,1 1 0,0 1 0,-1 0 0,1 0 0,0 0-74,1 2 1,0 0-1,0 0 1,0 0-1,0 1 74,0-4 0,1 0 0,-1 1 0,-1 0 110,-1-3 0,0 1 1,0 0-111,0 4 0,1 0 0,-1 1 0,-3 0 0,0 1 0,3 3 0,0 3 1324,-5 6-1324,7-7 1365,-4 15-1365,4-6 949,0 7-949,0 7 0,-3 16 0,3-4 0,-5 5 0,0 1 0,4-6 0,-5 5 0,-1 0 413,2-2-413,-3-1 0,0 1 0,-1-2 0,1 1 0,-1-2 0,1-5 0,3 3 0,0-1 0,-2-7 0,3 4 0,1-10 0,9-9 0,-1-2 0,3-4 0,1-3 0,1-5 0,1-2 0,-3 4 0,1 0-175,-2-1 0,2-1 1,-3 3 174,2-5 0,-2-1 0,-1 1 0,-2 4 0,1 0 0,-1-1-80,-2 2 0,2-1 80,1-2 0,2-1 0,-1-5 0,1 0 0,1 8 0,0 2 0,-1 0 0,-1 5 0,2 7 0,-4 14 0,-3 3 0,1 4 0,2 2 0,1 2 0,2 2 0,0-4 0,2 1 0,-1-1 84,2 4 1,2-1-85,6 1 0,2-4 0,2-6 0,-6-5 0,0 1 0</inkml:trace>
  <inkml:trace contextRef="#ctx0" brushRef="#br0" timeOffset="39833">12634 5443 11221,'0'-7'0,"0"0"0,3 11 0,4 15 0,-2-5 0,1 2 0,-1 6 0,0 2 0,-1-1 0,0-2 0,0 0-486,-1 1 0,1 2 1,-1-4 485,1 0 0,0-4 0,2-2 0,8-2 0,10-11 0,-5-11 0,1-5 0,-2 4 0,0-2 0,-1 0-485,3-6 0,0 1 0,2 3 0,-2 3 0,-2 1 0</inkml:trace>
  <inkml:trace contextRef="#ctx0" brushRef="#br0" timeOffset="42034">6091 2924 11221,'-4'8'0,"1"1"0,3-5 0,3 3 0,14 0 0,-4 1 0,5-6 0,4 0 0,-1-1 0,3 0 0,2 0-738,0-2 0,1-1 1,1 0-1,1 0 738,-2 1 0,2 0 0,0-1 0,-1 1 0,0-1 0,-4 0 0,-1-1 0,-1 1 0,2 0 0,0-1 0,0 1 0,3 0 0,-1-1 0,1 1 0,-2 0 0,-2 0-438,5 0 1,-2 1 0,3-1 437,-5 1 0,2-1 0,2 0 0,1 0 0,-1 0 0,-1 0 0,-3 1-404,0 0 1,-3 1-1,0 0 1,3-1 403,-2 1 0,2-1 0,2 0 0,2 0 0,-1 0 0,-1 1 0,-1-1 0,-3 0 0,4 0 0,-4 0 0,0 0 0,5 1 0,-4-1 0,3 1 0,3 0 0,1 0 0,1 0 0,-1 0 0,0 0 0,-2 0 0,-2 0-73,1-1 1,-2 1 0,-1-1-1,0 0 1,0 1 0,2 0 0,-2 0-1,2 0 1,0 0 0,1 1 0,0-1-1,-1 1 1,-1-1 0,-2 1 0,2 0-1,-1 0 1,1-1 0,0 1 0,0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47:22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5268 3016 11221,'-4'4'0,"1"-1"0,16-3 0,9 0 0,-1 0 0,3 0 0,-3 0 0,2 0 0,1 0-307,-3 0 1,2 0-1,1 0 1,0 0 306,-2 0 0,1 0 0,1 0 0,0 0 0,0 0-247,2 1 0,1-1 0,0 1 0,1 0 0,0-1 247,-4 1 0,2-1 0,-1 0 0,0 0 0,1 0 0,0 0 0,1 1 0,0 0 0,0 0 0,0 1 0,0-1 0,1 0 0,-3-1 0,-1 0 0,1 0 0,0 0 0,0 0 0,0 0 0,0 0-236,1 1 1,-1-1 0,0 1 0,1-1 0,-1 1 0,1-1-1,0 1 236,0-1 0,0 0 0,0 0 0,1 0 0,-1 0 0,0 0 0,0 0 0,-1 0 0,0 0 0,-1 0 0,1 0 0,-1 0 0,1 0 0,-1 0-168,4 0 0,0 0 0,0 0 0,0 0 1,-1 0-1,0 0 168,-2 0 0,-1 0 0,0 0 0,0 0 0,-1 0 0,0 0 0,1 0 0,0 0 0,-1 0 0,-1 0 0,0 0 0,5 0 0,-1 0 0,-1 0 0,-5 0 0,-1 0 0,-1 0 0,5 0 0,-3 0 0,7 0 136,-8 0 0,-2 0-136,-8-4 0,8 4 0,-10-4 0</inkml:trace>
  <inkml:trace contextRef="#ctx0" brushRef="#br0" timeOffset="1883">5743 3208 11221,'12'-10'0,"-1"1"0,9-7 0,-10 5 0,-5 6 0,1-4 0,-6 8 0,0 1 0,0 7 0,-6 11 0,-1-3 0,0 1 0,-6 5 0,1-1 0,-2-1 0,1-9 0,-2 0 0,-7 4 0,0 0-141,6-4 0,-2-2 141,-6 0 0,-1-2-13,7-2 0,-1-1 13,-6-1 0,-1 0 0,1-1 0,1-2 0,3-2 0,2-1 0,-6-4 0,9-2 0</inkml:trace>
  <inkml:trace contextRef="#ctx0" brushRef="#br0" timeOffset="2236">5339 3229 11221,'0'-11'0,"0"4"0,0 4 0,0 3 0,-3 6 0,-1-1 0,-6 15 0,2-8 0,0 3 0,-1 0 0,0 2 0,1 0 0,0-1 0,0-3 0,4 2 0,1 0 0,6 0 0,4-2 0,4-1 0,2-2 0,3-2 0,-2-3 0,2-2 0,-1-2 0,1 0 0</inkml:trace>
  <inkml:trace contextRef="#ctx0" brushRef="#br0" timeOffset="4416">897 3733 11221,'21'2'0,"0"-1"0,-2 0 0,2-1 0,1 0 0,1 1 0,2 1 0,1 0 0,2-1-469,-5 0 1,2-1 0,1 0 0,1 0 0,0 0 0,-1 0 0,-2 0-9,2 0 0,-2 0 1,-1 0-1,2 0 0,1 0 477,-1 0 0,1 0 0,2 0 0,0 0 0,1 0 0,-3 0 0,-1 0 0,-4-1 11,7-1 1,-5 0 0,4 0-12,-5 1 0,3 0 0,2 1 0,1 0 0,-1-1 0,-1 1 0,-3-1-126,2 0 1,-4 0 0,1 0-1,2 0 126,0 0 0,2 0 0,1 0 0,1 0 0,1 0 0,0 0 0,-2 0 0,0 1 0,1-1 0,1 1 0,-1-1 0,0 1 0,-1 0 0,-2-1-273,5 0 1,-3 0 0,-1 1-1,2-1 1,3 0 272,-7 0 0,3 1 0,1-1 0,2 0 0,0 0 0,-1 1 0,0-1 0,-2 1 0,-2-1 0,-4 1 91,5-1 0,-5 1 1,-1 0-1,4 0-91,0-1 0,3 1 0,2-1 0,0 0 0,0 0 0,-3 0 0,-2 0-116,5-1 1,-3 1 0,2 0 115,-6 0 0,1 0 0,1 1 0,0-1 0,2 0 0,-1 1 0,-1-1 0,1 0 0,0 0 0,0 0 0,0 0 0,-1 0 0,-1 0-14,5 1 1,-2 0 0,1 0 0,2-1 13,-6 1 0,3-1 0,1 1 0,1-1 0,0 0 0,-2 0 0,-2 0 0,-4 0 0,5 0 0,-4 0 0,1-1 0,3 1 0,0-1 0,1 0 0,-1 0 0</inkml:trace>
  <inkml:trace contextRef="#ctx0" brushRef="#br0" timeOffset="10733">6808 6884 11221,'-7'4'0,"3"0"0,-2-4 0,20-7 0,-7 6 0,16-9 0,6-3 0,-9 8 0,-1 0 0,2-1-128,-2-1 0,1-2 0,1 1 0,-1 0 128,6 0 0,0 1 0,-3 0 0,3-1 0,-9-1 0,-13 2 0,-30 4 0,4 4 0,-1 1 0,4 1 0,2 1 0,-3 4 0,26 2 512,3-6-512,12 2 0,4 1 0,-3 1 0,-1 2-535,-5-1 0,1 3 0,-2-1 535,2 3 0,-3 2 0,-9 2 0,-3 4 0,-3-3 0,-3-1 0,-2-1 0,-1 8 0,-1-2 0,-3-11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48:06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8461 3137 11221,'4'-23'0,"2"3"0,-2 7 0,6-12 0,-1 4 0,0-3 0,0 1 0,1-1 0,-1 0-728,-1 4 1,-1 2 0,2-3 727,0-1 0,2-1 0,0-1 0,0 1 0,2 0 0,1 1 0,0-1 15,-3 4 1,1-2-1,1 1 1,-1 1-16,2-3 0,1 2 0,-2 2 0,2-3 0,-2 4 0,-2 2 0,-5 2 0,-15 22 0,0-3 0,-2 8 0,-1 5-835,-1 1 0,0 3 0,1-1 835,2-5 0,1-1 0,-1 2 0,-3 6 0,0 4 0,0-1 0,2-4 219,0-3 1,1 0-220,2-2 0,-1 4 0,1-1 0,0-4 0,0-1 0,0-2 0,1 4 0,-2 1 0,2-3 0,-5 5-10,3-5 1,1 1 9,4-2 0,-6 6 0,9-13 2692,-2-8-2692,9-17 0,-1-3 0,1 2 0,3-3 0,-1 1 93,-1 2 0,1 1 0,0-3-93,2-4 0,0-2 0,1-1 0,0 1-91,-1 3 1,0 1 0,0 0 0,0 0 90,1-2 0,1 0 0,0 1 0,-1 2 0,-1 1 0,0 3 0,0-1 0,4-8 0,-1 3 0,-2 9 0,-1-9 0,-6 13 0,2 5 0,-5-1 654,2 6-654,-9 13 0,-2-4 0,-3 11 0,-2 3 0,-3 0-344,5-5 0,-1 4 1,1-3 343,3-6 0,0 0 0,-1 5 0,-1 4 0,2-3 0,3-4 0,1-1 0,-4 13 0,1 0 0,3-12 0,0 0 0,-3 4 0,-1 0 0</inkml:trace>
  <inkml:trace contextRef="#ctx0" brushRef="#br0" timeOffset="965">8184 3634 11221,'8'-18'0,"-1"3"0,0-5 0,-9 5 0,0 7 0,-8 9 0,-1 19 0,2 1 0,-2 4 0,1 0-851,1-1 1,0 1 850,0-4 0,-2 3 0,0 1 0,1 0 0,2-5 0,-1 6 0,0-1 0,-1-3 0,-2 3 0,1 0 0,1-4 0,1-2 0,1 0 0,-3 2 0,-1 2 0,1-5 0,-1 0 0,2-1 0,0-2 0,2-9 0,1 0 0,10-22 0,5-1-589,-1 0 0,2-3 0,-1 1 589,0 2 0,0-1 0,1-2 0,2-5 0,0 0 0,-2 3 0,0 0 0,0 0 0,1 1 0,1-3 0,1 0 0,-2 4 641,-3 4 0,0 1-641,2-4 0,2-2 0,-2 3 0,0 0 0,1-6 0,-7 21 0,-12 26 0,2-1 0,-1 2 0,1-5 0,-1 0 0,0 0 604,1 0 1,0 0-1,0 0-604,-1 2 0,0 1 0,0-2-192,0 2 1,1-1-1,-2 3 1,0-1-1,4-8 1,0 0-1</inkml:trace>
  <inkml:trace contextRef="#ctx0" brushRef="#br0" timeOffset="4434">9937 3286 11221,'-11'-4'0,"1"1"0,-6 1 0,0 1 0,2 0 0,-9 1 0,1 0 0,12 1 0,-16 2 0,17-3 0,-4 0 0,9 0 0,1 0 0,15 0 0,-5 0 0,10 0 0,1 0 0,-3 0 0,11 0 0,3 0-237,-10-1 1,0 0-1,2 0 237,0-1 0,1 1 0,1-1 0,1 0-217,2-1 0,2 0 0,0 0 0,-1 1 217,-2-1 0,-1 0 0,-1 0 0,1 1 0,5-1 0,0 0 0,-3 1-291,-3 1 1,-3-1 290,3 2 0,-29 0 0,-22 3 0,10-1 0,-2-1 0,-2 0-31,-4 2 0,-2 1 0,-1 0 31,4-2 0,0 0 0,0-1 0,0 1 0,0 1 0,0 0 0,0-1 0,0 1 0,2-1 0,0-1 0,0 1 0,0 0 0,-4 1 0,1 1 0,0-1 266,4 0 1,0-1 0,2 1-267,0 0 0,4 1 632,3 2-632,26-6 0,7-2 0,4 4-186,-3-3 1,5-1 0,-1-1 185,-1 0 0,1-1 0,1 1-66,-5 0 0,2 1 0,0 0 0,1 0 0,0-1 66,2 0 0,1-1 0,-1 0 0,0 1 0,-1 0 0,0 0 0,0 0 0,-2 0 0,0 1 0,3-2 0,-1 1 0,1-1 0</inkml:trace>
  <inkml:trace contextRef="#ctx0" brushRef="#br0" timeOffset="11431">9611 3329 11221,'20'0'0,"1"0"0,-1 0 0,-4-2 0,0 1-416,6 0 1,1 1 0,-1 0 415,-3-2 0,-1 1 0,9 1 0,-1-2 0,2 0 0,-5 1 0,1 0 0,-1-1 0,-4 1 0,-1 0 0,2-1-260,4 1 1,3-1 0,0 1-1,0-1 260,-2 0 0,-1 1 0,1-1 0,2 0-175,-1 0 1,1 1 0,1-1 0,0 1 0,1-1 174,-2 1 0,1-1 0,0 1 0,1 0 0,-1 0 0,1 0-267,-2 0 0,0 1 0,1-1 0,-1 1 0,0-1 0,1 1 267,-2 0 0,0 0 0,0-1 0,0 1 0,0 1 0,1-1 0,-1 0 0,1 0 0,1 1 0,-1-1 0,0 1 0,0-1 0,1 1 0,0-1 0,-2 0 0,0 0 0,0 0 0,1 0 0,-1 0 0,0 0 0,-1 1 0,-1-1-200,2 0 1,-2 1 0,-1 0 0,1-1 0,-1 1 0,2-1 199,3 0 0,1 0 0,1 0 0,-1 0 0,-2 0 0,-3 0 0,-1 0 0,-3 0 0,3 0 0,0 0 0,3-1 0,1 0 0,0 1 0,-1-1-18,-2 0 0,-1 0 0,-1 0 0,1 1 0,1-1 18,-1 0 0,1 1 0,1-1 0,-1 0 0,1 1 0,-1-1 0,1 0 0,1 0 0,0 0 0,-1-1 0,-1 1 0,-1 1 2,2-1 0,-2 1 1,-1 0-1,1 0-2,1-1 0,1-1 0,-1 0 0,-2 1 0,0-1 0,-1 1 0,1 0 0,0 0 0,0 0 0,0 0 0,-1 0 0,1-1 0,-1-1 0,0 1 0,2 1 0,0 0 0,-3-1-572,1-2 572,-6 3 0,0-1 1324,2-1-1324,3 3 0,0-1 62,1-2 0,0 3 0,0 0 0,-6 0 0</inkml:trace>
  <inkml:trace contextRef="#ctx0" brushRef="#br0" timeOffset="12481">10065 2108 3029,'7'-14'0,"0"0"0,1-12 1132,2 6 1,0-1-1133,-5 6 0,-1 0 720,1-7 1,-3 3-721,-19 2 891,-10 17-891,7 13 0,1 6 0,7-3 0,2 1 0,3 2 0,0-1 0,3 2 0,3-1 0,5-1 0,4 0 0,1-1 0,7 5 0,3-2 1450,-1-5 1,1 0-1451,-2 0 0,-4 3 145,-7-1 0,-4 1-145,-6 5 0,-5 1 0,0-5 0,-3 0 0,0-3-358,-5 2 0,-1-2 358,1-4 0,-2 0 0,2-3 0,1-6 0,1-1 0,-1 3 0,3-4 374,5-17-374,18 2 0,5-1 0,0-2 0,2 0 0,3-1 0,1 1 0,-5 5 0,0-1 0</inkml:trace>
  <inkml:trace contextRef="#ctx0" brushRef="#br0" timeOffset="13150">10129 2250 11221,'22'-18'0,"-1"0"0,0 1 0,1-2 0,0 0 0,-4 1 0,-2 1 0,-2 1 0,-4 1 0,-1 0 0,1 1 0,-4 1 0,-6 5 0,0 2 0,-3 6 0,-1 6 0,-3-1 0,0 18 0,0-10 0,4 3 0,2 1 0,-3 0 0,4 0 0,0-1 0,0-3 0,1 2 0,2 0 0,7-3 0,2 5 0,2-10 0,3-3 0,-9-4 0,6-4 0,-4-3 0,1-7 0,0-1 0,-1-5 0,-2 8 0,-4-1 0,-1 9 0,-6 4 0,-8 16-3277,2 7 3162,-1 0 115,7-8 0,3-1 0,6 2 0,-1-1 0,15-2 0,-11-13 0,7-3 0,1-3 0,0-4 0,-5 2 0,0-1 3276,2-7-3160,-10 7-116,-1-8 0,-9 6 0,1 3 0,-2-1 0,4 8 0,3-5 0,0 5 0,0-2 0,0 9 0,3-4 0,1 10 0,3-7 0,6 5 0,-4-6 0,11-1 0,-12-3 0,9-3 0,-9 2 0,5-5 0,-8 5 0,1-5 0,-6 5 0,0-2 0</inkml:trace>
  <inkml:trace contextRef="#ctx0" brushRef="#br0" timeOffset="17632">10086 1192 11221,'0'-11'0,"0"1"0,0 3 0,0 0 0,-6-3 0,5 5 0,-9-2 0,6 7 0,-3 0 0,-10 19 0,11-7 0,-2 11 0,0 2-364,4-2 364,3-3 0,0 5 0,0-1 0,-1-1 0,1 1 0,0-2-274,2-2 0,0-1 0,1 2 274,-1 1 0,1 1 0,0 1 0,0-2 0,-1-2 0,1 0 0,-1 0-101,1 4 0,0 1 0,-3-1 101,-2 0 0,-2 0 0,-3-2 0,-3-4 0,-1-2 0,-1-1 0,0 1 0,-3-2 0,-9 0 0,1-5 0,10-5 0,-9-1 0,13-3 0,-1 0 0</inkml:trace>
  <inkml:trace contextRef="#ctx0" brushRef="#br0" timeOffset="18049">9902 1668 11221,'11'0'0,"5"0"0,-7 0 0,17-10 0,-13 5 0,8-9 0,1-1 0,-3 0 0,-4 4 0,3-3 0,-2 0 0,0-2 0,-1-1 0,2-2 0,-1 1 0,-4 4 0,-7 3 0,-21 7 0,2 16 0,0 4 0,-1-7 0,0 1 0,0 13 0,4-1 0,6-11 0,2 15 0,16-21 0,0 1 0,14-12 0,-11 1 0,-2-2 0,-1 1 0,-4 1 0,10-1 0,-18 24 0,5-6 0,-8 5 0,-2 2 0,3-6 0,-5 13 0,15-17 0,0 1 0,11-13 0,-5-5 0,2-6 0</inkml:trace>
  <inkml:trace contextRef="#ctx0" brushRef="#br0" timeOffset="18382">10406 1476 11221,'10'-14'0,"-2"3"0,-12 4 0,-7 13 0,-1 3 0,2 2 0,1 2 0,3-1 0,-3 14 0,15-10 0,-1 2 0,15-1 0,-11-10 0,3 2 0,-1 2 0,-2 11 0,1-2 0,-9-5 0,-2-1 0,-3-4 0,-10 12 0,6-13 0,-12 4 0,11-8 0,-4-2 0,9-6 0,1-8 0,3 0 0,3-4 0,4 2 0,4 2 0</inkml:trace>
  <inkml:trace contextRef="#ctx0" brushRef="#br0" timeOffset="18668">10633 1341 11221,'0'-12'0,"0"6"0,0 10 0,0 9 0,0 3 0,-3 3 0,-1 0-363,2 1 0,0 2 363,-3 0 0,-2 1 0,2-3 0,-1 8 0,1 0 0,1 0 0,4-7 176,6 5-176,-1-18 0,5-5 0,-3-7 0</inkml:trace>
  <inkml:trace contextRef="#ctx0" brushRef="#br0" timeOffset="18818">10540 1512 11221,'-16'11'0,"4"-4"0,37-10 0,-5-2 0,1-1 0,2-3 0,0-1 0,3 0 0,-1-1 0</inkml:trace>
  <inkml:trace contextRef="#ctx0" brushRef="#br0" timeOffset="19335">11080 1277 11221,'-2'-20'0,"1"0"0,-6-3 0,-11 16 0,9 19 0,0 10 0,-1 3 0,0-4 0,0 2 0,-1 2 0,0 1 0,1 0-383,2-3 0,0 1 0,0 0 0,0 1 1,0 0-1,0 0 0,0-1 383,-1 0 0,1 0 0,0 0 0,-1 0 0,1-1 0,0 0 0,0 0 0,0 2 0,1 0 0,0 0 0,0-1 0,0-1 0,1-2-112,-2 7 1,1-3-1,1-2 1,0 2-1,2-3 1,1-1-1</inkml:trace>
  <inkml:trace contextRef="#ctx0" brushRef="#br0" timeOffset="19717">11179 1554 9813,'7'-14'0,"0"-1"0,-2 1 0,-2 0 339,-4-4 0,-4 3-339,-8 5 0,-3 6 0,-7 11 0,-1 7 0,7-4 0,1 1 0,1 2 0,1 1 0,1 2 0,5 0 118,4 6 1,7-1-119,6-2 0,4 0 0,6 2 0,0 0 0,-1 0 0,-4 1 0,-7 3 0,-6 0 60,-7-4 1,-3-2-61,-5-1 0,-2-4 0,-1-8 0,2-4 0,-3-10 0,11-11 0,11-5 0</inkml:trace>
  <inkml:trace contextRef="#ctx0" brushRef="#br0" timeOffset="20567">11285 1668 11221,'12'-8'0,"-9"17"0,-14 11 0,3 3 0,-2 0 0,10-18 0,16-5 0,-5-9 0,1-3 0,7-3 0,1 0 0,-1 0 0,-2 0 0,-2 3 0,-1 4 0,0 8 0,-1 20 0,-5-3 0,9 4 0,-2-15 0,0-8 0,0-2 0,-1-1 0,2-1 0,-3-1 0,-7 2 0,9-4 0,-13 8 0,8-5 0,0 8 0,5 5 0,-2 0 0,1 1 0,1 0 0,0-1 0,4 0 0,0-1 0,-2-3 0,0-2 0,-2 3 0,1-1 0,9-3 0,-1 4 0,-9-5 0,2-2 0,0-1 0,2-2 0,2 1 0,0-2 0,-1-1 0,0-1 0,-4 2 0,0 0 0,8-4 0,-12 3 0,0-1 0,7-9 0,-1 2 0,-6-3 0,-1-3 0,-6 6 0,-1-1 0,3-6 0,-4 0 0,-6 6 0,-4 5 0,-15 12 0,7 10 0,1 5 0,1 3 0,7 2 0,11 0 0,6-1 0,5 2 0,4-15 0,1-6 0,0-3 0</inkml:trace>
  <inkml:trace contextRef="#ctx0" brushRef="#br0" timeOffset="22215">12016 3314 11221,'27'-8'0,"-4"3"0,2 1 0,1 0 0,2 1-328,-7 1 1,0 0-1,2 0 1,-1 0 327,2-1 0,1 1 0,-1-1 0,0 1 0,0 0 0,-1 1 0,1 1 0,-2-1 0,2 0 0,-1 0 0,-2 0 208,6-1 1,-8 4-209,-14 4 0,-20-3 0,-9-1 0,0 3 0,-3 0 0,6-3 0,-3 1 0,-1-2 0,0 1 0,3 0-54,-4 1 1,2 0 0,0-1 53,2 0 0,-2 0 0,2 0 0,3-1 0,-1 2 0,6-3 0,11-3 0,11 2 0,6-2 0,5 0 0,0 1 0,1 1 0,1 0-176,-1 0 0,1 0 0,0-1 0,3 0 0,1 0 0,-1 0 1,0 0-1,1 0 0</inkml:trace>
  <inkml:trace contextRef="#ctx0" brushRef="#br0" timeOffset="23899">10682 3399 11221,'17'0'0,"0"0"0,8 0 0,3 0 0,-7 0 0,1 0 0,1 0 0,0 0-530,3 0 1,0 0-1,1 0 1,-1 0 529,1 0 0,0 0 0,0 0 0,-1 0 0,-2 0 0,0 0 0,-2 0 0,0 0 196,3 0 1,-1 0-1,-2 0-196,5 0 0,-4 0 359,2 0-359,-12 0 0,-19 0 0,-6 0 1115,-9 0-1115,3 2 0,-2 0 0,-4 0 0,-2 0-75,0 0 0,0 0 75,3-1 0,0 1-785,-3-2 1,-1 0-1,2 0 785,7 0 0,0 0 0,-9 1 0,-3 0 0,5 0-56,1 0 56,6 0 0,2 1 0,4 1 0,-1-2 0,9 2 156,14-3-156,15-3 0,3-1 1032,-4 0 0,4 1-1032,-6 0 0,0 1 0,1 0-252,-1 0 0,1 1 0,0 1 0,1-1 252,3-1 0,0 0 0,1 1 0,0-1 0,-1 1 0,0 0 0,0 1 0,-2-2-88,4 0 0,-1 0 0,-1-1 88,-4 1 0,-1 0 0,-4-1 0,7-1 0,-41 1 0,-8 4 0,-6 1 0,8 0 0,-2 0 0,-1 0 0,2-1-209,0 1 0,0-1 0,-1 1 209,1 0 0,-2 1 0,1 0 0,5-1 0,3-2 0,1 0 0,-7 2 0,-3 1 0,3-1 0,-4-2 0,-3 4 0,2-1 0,6-2 285,3 0 0,2 1-285,8-2 262,-5 0-262,15 0 0,6 0 0,3 0 0,5-1 0,2-1 0,3-2-478,6 2 0,2 0 478,-3-5 0,-6 7 0,3 0 0,0 0 0,5-5 0,-1 0 0,0 4 0,0 1 0,-6-3 0,1-1 0,-2 1 184,1 1 0,-2 0-184,0 0 0,-4 0 0,-7-1 0,-15 3 0,-15 3 0,-6 0 0,4 0 0,-2 0 0,-2-1-679,3 1 1,-2 0 0,-1-1 0,2 1 678,4 0 0,0 0 0,0-1 0,1 0 0,-2 0 0,-1-1 0,2-1 0,3 1 685,-1 1 1,2 0-686,1-2 0,4 0 0,6 0 0,24 0 0,11 0 0,-11-2 0,1 0 0,1 1 0,0 0 0,0-1 0</inkml:trace>
  <inkml:trace contextRef="#ctx0" brushRef="#br0" timeOffset="30831">12414 2825 11221,'-8'8'0,"-2"1"0,-3-5 0,7 0 0,-13-1 0,17-3 0,-7 0 0,8 0 0,-2-3 0,3-1 0,0 0 0,3-5 0,1 1 0</inkml:trace>
  <inkml:trace contextRef="#ctx0" brushRef="#br0" timeOffset="32067">12414 2747 11221,'9'-13'0,"0"0"0,0 1 0,-1 0 0,3-9 0,-1 6 0,-3-2 0,-3 12 0,3-4 0,-6 8 0,5-5 0,-5 5 0,-4 4 0,-5 8 0,-2 1 0,-1 1 0,2 1 0,-1 1 0,1-3 0,0-1 0,-1 8 0,3-15 0,7-1 0,-3-3 0,6-9 0,-3 3 0,7-13 0,-3 10 0,3-14 0,-3 17 0,2-16 0,-2 19 0,3-12 0,-3 13 0,-1-4 0,-3 3 0,0 2 0,-3 1 0,-10 16 0,0 4 0,-4 2 0,6-2 0,8-15 0,-1 1 0,8-6 0,-1 0 0,5-3 0,-1 2 0,6-15 0,-1 1 0,2-4 0,-7 5 0,-1 2 0,2 2 0,3-16 0,-1 7-1806,-5 3 1806,1 1 0,-6 11 0,0 0 0,0 1 0,0 3 0,-3 9 0,-7 6 0,4 1 903,-3-5 0,-1 1-903,1 3 0,-2-4 0,5 2 0,6-12 0,0 2 0,3-3 0,1 0 0,6 0-3277,-2-3 3162,-1 2-204,6-12 319,-7 8 0,10-12 0,-11 10 0,4-4 0,-8 7 0,2 1 0,-12 16 0,3-4 0,-4 6 0,1 0 0,3-1 1617,-3 4 0,-1 2-1617,1 1 0,4-6 0,-1-1 0,0-1 477,6-10-477,0-6 0,6-10 0,-1 4 0,3-8 0,1 1 0,-1 5 0,2-7 0,0 1 0,-1 6 0,7-12 0,-8 16 0,6-1 0,-10 2 0,6 5 0,-9-2 0,2 3 0,-16 13 0,7-10 0,-8 9 0,-1 1 0,4-6 0,0 2 0,0 1 0,3-2 0,0 2 0,5-6 0,10-1 0,-3-3 0,13-3 0,1-4-820,-2-4 1,-3 0 0,-10 1 0</inkml:trace>
  <inkml:trace contextRef="#ctx0" brushRef="#br0" timeOffset="36465">8802 4450 11221,'-11'0'0,"-3"0"0,3 0 0,0-3-3277,4 2 2302,1-2 1835,5 3-860,14 3 0,10 1 0,0 0 0,3-1 0,-6-1 0,0-1 0,0 0-154,3 1 1,1-1 153,-2-1 0,1 0 0,0 0 0,-2 0 0,-1 0 0,1 0 0,-1 0 0,2-1 0,0 0 0,1 0 0,0 0 0,1 0 0,0 0 0,1 0 611,-1-1 1,1-1-1,0 0 1,-1 1-612,-1 0 0,-1 0 0,1 0 0,-1 0 0,1-1 0,0-1 0,0 1 0,0 0-166,4-1 0,1 0 0,-1 0 166,-1 0 0,0-1 0,0 0 0,0 2 0,0-1 0,-1 0 0,-3 0 0,0-1 0,-1 1 0,0 1 0,-1 0 0,-1 1 0,2-1 0,-2-1 0,8-2 0,-12 5 398,-8-5-398,-1 2 785,-5-7-785,-1 0 568,-10-6-568,-6-4 0,5 7 0,-2-1 0,2-3 0,0-2 0,-2-3 0,2-1 0,4 5 0,1-2 0,0 1-555,-1-1 0,0 1 1,1 0 554,1-5 0,1 2 0,-2 2 0,-1 1 0,5 2 0,1-1 0,-4-6 0,-1 0 0,2 3 0,0 0 0,1 2 0,0-2 0,-1 2 0,-1-3 0,0 2 0,1 1 0,0 1 0,1 1 0,-1 0-32,-6-3 0,-2-1 32,3 4 0,1-1 0,-5-4 0,0 0 0,3 3 0,1 4 0,-2 0-2819,-4-8 2819,4 12 0,-8-4 0,-3 1 0,4 9 0,0 1 0,5-1 0,-1 1 0,-4 1 0,0 2 0,1 1 0,1 0 0,-1-1 0,-6 2 426,8-1 0,-1-1-426,-13 1 0,15 0 0,0-1 0,-11-1 0,8 3 0,0-1 0,-7-5 0,1 5 0,0 1 0,-2-3 0,-3 3 0,0 0 0,13 0 0,1 0 0,-4 1 0,-2 0 0,1 0 0,-8 1 0,0 0 0,8 0 0,-1 1 0,0-1 0,-3 1 0,0-1 0,0 0 0,2 0 0,1-1 0,0 0 0,-2 0 0,-1 0 0,1 0 0,1-1 0,0 0 0,1 0 16,1 1 0,0 0 1,0 0-17,-1 1 0,1 0 3266,-5 2-3266,10 3 0,10-7 0,1 10 380,3 4-380,0 2 0,0-2 0,0 2 0,0 6 0,0 1 0,0-5 0,0 1 0,0 1 0,1 2 0,-2-1 0,0 4 0,-1 1-179,1-5 0,-1 2 0,1 0 179,-1 3 0,-1 0 0,1 0 0,-1 1 0,1 1 0,0-1 0,0-5 0,0-1 0,1 0 0,-1 0 0,-2 7 0,1-2 0,-1-1 0,2 2 0,0-2 0,-2 5 0,2-5 0,2-6 0,0 5 0,0 1 0,0-6 0,-1 5 0,2 0 0,2-5 0,-2 2 0,2 0 0,4-4 0,-2 0 0,0 0 0,-1-5 0,5 0 0,1-1 0,0-2 0,10 1 0,-9-7 0,0 0 0,-4 1 0</inkml:trace>
  <inkml:trace contextRef="#ctx0" brushRef="#br0" timeOffset="43548">12336 4223 11221,'2'-7'0,"0"3"0,11-1 0,11 1 0,-1 0 0,-2 1 0,1 0 0,2 0-656,-1 1 1,3-1-1,1 0 1,-1 0 0,-1 0-140,2 1 1,-1-1-1,2 1 795,-6 1 0,2-1 0,1 1 0,-2 0 0,-3 0 322,4 1 1,-1-1-323,1 0 0,4-1 0,0 0 0,-5 1 0,-3 0 0,0 1 0,7-2 0,2-1 0,-4 2 0,-1 0 0,2-1 0,0 1 0,-12 1 957,9 0-957,-26 0 0,-23 0 0,3 0-564,2 1 1,-5 0-1,4 0 564,7-1 0,-1 1 0,-4 0 0,-3 2 0,-2 0 0,1-1 0,1 0 0,0 0 0,0 0 0,1 0 0,-5 1 0,2 1 0,-3 0 0,1-1 0,-4 1 0,3-1 0,4 0 136,6 1 0,1 0-136,-8 1 0,-3 0 0,5-1 0,7-2 0,2 0 0,-12 5 0,2-1 0,7-4-14,-2 7 14,15-8 0,10 2 0,3-3 0,12-1 0,4-1 0,-11 0 0,2 0 406,9-1 0,4 0 0,0-1-406,-6 0 0,1 1 0,-1-1 0,0 1 543,4-1 0,-2 0 1,3 0-544,-5 1 0,2 0 0,1 0 0,-3 1 0,-2-1 0,3 1 0,-2 0 0,4 0 0,3 0 0,-4 0 0,-4 0 0,0 0 0,5-1 0,0-1 0</inkml:trace>
  <inkml:trace contextRef="#ctx0" brushRef="#br0" timeOffset="49432">11158 4195 11221,'-11'0'0,"0"0"0,4 0 0,3 0 0,1-4 0,12 3 0,19-2 0,-8 2 0,2 0 0,2 0-293,0 0 0,1 0 1,1 0-1,0 0 293,-3 0 0,0 1 0,1-1 0,-1 0 0,1 0 0,1 1 0,1-1 0,-1 0 0,1 1 0,-2-1 0,3 1 0,0 0 0,-1 0 0,-2 0 0,3 0 0,-1 0 0,-2 0 0,3 2 0,-3-1 0,0 0 0,-10 5 0,-9-5 0,-19 5-601,-3-5 0,2 2 0,-1 1 1,-5 0-1</inkml:trace>
  <inkml:trace contextRef="#ctx0" brushRef="#br0" timeOffset="49716">11207 4308 11221,'-19'0'0,"6"0"0,13 0 0,13 0 0,0 0 0,4 0 0,2 0 0,2-3 0,-3 2 0,2 0 0,2-1-300,2-1 0,0-1 0,3 1 300,-3 0 0,1 0 0,1 0 0,1 1-449,-3 0 0,1 0 0,0 1 1,-1-1-1,-1 1 449,5-2 0,-3 1 0,1 1 0,-2 0 0,0 2 0,-3-1 0,-6-2 0,-1 0 0,2 0 0,0 0 0</inkml:trace>
  <inkml:trace contextRef="#ctx0" brushRef="#br0" timeOffset="58114">11328 4258 11221,'3'-14'0,"7"0"0,3 6 0,2 2 0,6-5 0,2 5 0,0 1 0,-5 1 0,6 2 0,1 1 0,-3 1-1639,5-1 1,-1-1 1632,-4 1 6,0-2 0,-1 0 0,-5 2 0,8-2 0</inkml:trace>
  <inkml:trace contextRef="#ctx0" brushRef="#br0" timeOffset="58365">11200 4365 11221,'-17'4'0,"0"0"0,3 2 0,16-6 0,15-3 0,3 0 0,-2 1-1093,3-2 1,4-2 0,-3 0 995,-6 2 0,1 0 97,1 0 0,5-1 0,2 0 0,-1 0 0,-3 0 0,5-3 0,-1 0 0,-2 3 0,-1 0 0,1 0 0,-1 0 0</inkml:trace>
  <inkml:trace contextRef="#ctx0" brushRef="#br0" timeOffset="62566">7588 4670 11221,'3'-15'0,"1"-11"0,3 16 0,0-13 0,0 15-1510,1 1 1510,-4 1 355,-1 5-355,-3 4 0,-2 9 0,-2 6 0,-3 3 0,-3 4 0,0 2-351,1-7 0,-1 2 1,0 0-1,-1 0 1,0 2 350,0 0 0,-1 1 0,0 1 0,0 0 0,-1 0 0,1-1 0,-1-1 0,0 0 0,0 0 0,0 0 0,-1-1 0,1 0 0,1-1 0,-1 0 0,1-1 0,-1 1 0,1-2 0,0 1-138,-1 0 0,0 0 0,0 0 1,1-2-1,-1 0 138,0-1 0,-1 0 0,0-2 0,2 0 281,-2 3 0,1-2 1,0-3-282,-1-3 0,4-7 0,10-16 0,5-7 0,3 0 0,4-4 0,1-1-242,-4 5 1,2-2 0,0 0-1,1-2 1,0 1 0,0-1 241,0 2 0,1 0 0,0-1 0,1 0 0,0 0 0,-1 0 0,1 0-22,1-1 0,0 0 1,1-1-1,-1 1 1,1-1-1,-1 1 0,0 0 22,0 1 0,-1-1 0,0 0 0,1 1 0,-1 0 0,-1 2 0,0 1 0,4-5 0,0 3 0,-1 1 0,-1-1 0,-1 2 0,-1-1 0,0 2 0,-4 4 611,4-4-611,-2 3 0,-2 1 0,-4 5 0,4-4 0,-8 9 1558,-1 7-1558,-8 14 0,-4 9 0,3-5 0,-2 2 0,-1 2 0,2-2 55,-3 1 1,2-1 0,-3 3-56,2-3 0,-2 4 0,0 0 0,1-2 0,1-4 0,-1-1 0,0-1 0,1 0 0,-1 3 0,0 1 0,2-1-391,0 3 0,1-1 0,1 0 391,-1-1 0,0 0 0,0-1 0,2 0 0,0-1 0,1-2 0,0-4 0,0 0 0</inkml:trace>
  <inkml:trace contextRef="#ctx0" brushRef="#br0" timeOffset="71732">11953 4627 11221,'-11'4'0,"-3"3"0,6 4 0,0 0 0,0 1 0,-1 8 0,3-4 0,0 4 0,1 0-1639,2 7 1,2 0 1630,-3 0 1,1 2 7,5-9 0,0 1 0,1-3 707,-2 3-707,5 0 0,1 1 0,1 4 0,3 1 0,-1-8 0</inkml:trace>
  <inkml:trace contextRef="#ctx0" brushRef="#br0" timeOffset="72814">12953 4670 11221,'11'-4'0,"2"-2"0,-5 5 0,2 1 0,-6 4 0,0 8 0,-1 5 0,-1 3 0,0 1 0,0 3 0,0 1-117,0 0 0,-1 1 117,-5 1 0,-2 1-1231,2-3 1,-1-1 1230,-3 0 0,-1 0 0,2 0 0,0-3 0,-1-9 0,-1 0 0,-1 5 0,1 1 0</inkml:trace>
  <inkml:trace contextRef="#ctx0" brushRef="#br0" timeOffset="78081">12094 5735 11221,'18'0'0,"6"0"0,1 0 0,4 0-338,-8 0 1,3 0 0,0 0 337,-1-2 0,-1-1 0,0 1 0,2 2 0,2-1 0,-2-2 0,3 0 0,1-1 0,-4 1 0,4-1 0,-1 0 0,-3 1 0,1-1 0,0 0 0,-2 0 0,0 1 0,-3 0 0,-1 1 0,-2 0 163,3 0 0,-1 1-163,4 1 167,-22 0-167,2 0 0,-20 6 0,3-4 0,0 1 0,0 2 0,0 0 0,-3-1 0,0-1 0</inkml:trace>
  <inkml:trace contextRef="#ctx0" brushRef="#br0" timeOffset="78315">12293 5876 11221,'-19'19'0,"9"-5"0,11-7 0,15-4 0,1-2 0,1-2 0,-4 0 0,1-1-203,4 1 0,3-1 0,-1 1 203,0-1 0,1 0 0,0-1-742,1 0 0,1-1 0,0 1 0,-1-1 742,2 2 0,0-1 0,1 0 0,-2-1 0,3-1 0,-2-1 0,-3 1 0,0-2 0,-1-1 0,0 1 0,0 0 0,1 0 0</inkml:trace>
  <inkml:trace contextRef="#ctx0" brushRef="#br0" timeOffset="86665">3955 3690 11221,'-6'-11'0,"4"4"0,-10 4 0,7 3 0,-2 0 0,4 0 0,25 0 0,-2 0 0,3 0 0,2 0 0,3 0 0,1 0-268,-3 0 0,2-1 0,0 0 0,1 0 268,-6 0 0,1 1 0,0-1 0,0 0 0,0 0 0,0 0 0,1 0 0,-1-1 0,0 1 0,-1-1 0,3 0 0,-2 0 0,0 0 0,-1 1 0,4 0 0,0-1 0,-3 1 0,2-2 0,-3 0 0,-6 1 0,-2 0 0,5-2-760,-8 1 1,-2 6 0,-3 1 0</inkml:trace>
  <inkml:trace contextRef="#ctx0" brushRef="#br0" timeOffset="88565">1308 4415 11221,'27'0'0,"-10"0"0,-3 0 0,2 0 0,5 0 0,3 0 0,-3 0 0,-4-2 0,2 0-656,3 1 1,6 1-1,2-1 1,-1 0 0,-5 0-537,2-1 0,1 0 1192,-4 1 0,5 0 0,2-1 0,0 1 0,0 0-74,-7 0 1,0 1-1,0-1 1,0 0 0,1 1-1,2-1 74,-2 0 0,2 0 0,0 1 0,1-1 0,0 0 0,0 0 0,-1 0 0,-1 0-108,4 0 1,-1 1 0,-1-1 0,1 0-1,0 1 1,1-1 107,-2 0 0,1 1 0,0-1 0,1 0 0,0 0 0,0 0 0,0 1 0,-1-1 0,0 0 0,0 0 0,-1 0 0,1 0 0,0 0 0,1 0 0,1 0-106,-6 0 1,0 0 0,2 0 0,-1 0 0,1 0-1,1 0 1,0 0 0,-1 0 0,1 0 0,1 0 0,-1 0 105,-1 0 0,1 0 0,0 0 0,0 0 0,1 0 0,-1 0 0,1 0 0,-1 0 0,1 0 0,0 0 0,0 1 0,-1-1 0,-1 0 0,1 0 0,-1 0 0,0 0 0,1 0 0,-1 1 0,1-1 0,-1 0 0,1 0 0,-1 1 0,1-1 0,-1 0 0,1 0 0,-1 1 0,1-1 0,0 0 0,0 1 0,-1-1 0,1 1 0,0-1 0,0 1 0,0-1 0,-1 1 0,1-1 0,-1 1 0,1-1-23,1 1 0,0-1 0,0 1 0,0 0 0,0 0 0,0-1 0,0 1 0,0 0 0,0-1 0,0 1 1,0 0-1,0-1 23,0 1 0,0-1 0,1 1 0,-1-1 0,0 1 0,1-1 0,-1 0 0,0 1 0,1-1 0,-1 1 0,0-1 0,0 1-2,-1 0 1,0 0 0,0-1 0,0 1 0,-1 0 0,1 0 0,0 0-1,-1 0 1,1 0 0,-1 0 0,1 0 0,-1 0 1,2 0 0,0 0 0,0-1 0,0 1 0,-1-1 0,1 1 0,-1-1 0,1 1 0,-1 0 0,0 0 0,0 0 0,0 0 0,1 1 0,-1-1 0,0 1 0,0 0 0,-1 0 0,1-1 0,-1 1 0,0 0 0,0-1 0,1 1 0,-1-1 0,1 0 0,-1 0 0,0 0 0,0 0 0,-1 0 0,0 0 0,0 1 63,2 0 0,1 0 1,-2 0-1,0 0 1,0 0-1,0 0 1,0-1-64,1 0 0,0 0 0,0-1 0,0 1 0,-2-1 0,0 0 0,1 1 0,-1-1 0,0 0 0,-2 0 0,0 0 0,5-1 0,-1 0 0,-2-1 0,-7 1 0,1-1 0,0 1 0</inkml:trace>
  <inkml:trace contextRef="#ctx0" brushRef="#br0" timeOffset="93533">8674 2619 11221,'-8'-15'0,"2"5"0,9 3 0,-2 6 0,2-2 0,0 6 0,-2 8 0,-1 13 0,-1-3 0,-5 3 0,-1 0 0,5-1 0,-2-5 0,-3 1 0,2 0 0,1 2 0,0-1 0,-2 1 0,-2 1 0,2-2-442,1 1 0,0-2 442,-4 4 0,-1-3 0,6-5-160,-5 1 0,-2 1 160,3-3 0,0-1 0,-1 3 0,0 1-21,1 3 1,3-1 20,1 6 0,1 0 0,3-6 0,0-18 850,0 6-850,3-26 174,0 5 1,1-2-175,1-10 0,1-2 0,-1 7 0,1 0 0,0-1-157,1 0 1,0-1 0,1 0 156,0-1 0,0-1 0,1 0 0,0 0 0,0 0 0,1 0 0,1 0 0,1 0 0,0 0 0,0 1 0,1 0 0,1 1 0,0 2 0,1 1 0,0 1 0,-2 3 0,1 2 0,-2 0 0,0-1 0,-2 3 0,9-2 0,-17 10 0,4 1 0,-6 3 0,0 0 0,-6 0 515,4 0-515,-17 13 0,13-4 0,-9 9 0,-2 4 0,5-3 0,1 1 0,1 1-1093,-2-2 1,0 1 0,1 0 1053,-2 5 1,0 1 0,2-2 25,3-7 1,1 0 12,-3 6 0,0-1 0,4-6 0,0-1 0,-3 8 0,1 0-1130,0-3 0,1-1 1130,0 7 1130,0-11 0,1-1-1130,1 2 0,-5 2 0,3-4 0</inkml:trace>
  <inkml:trace contextRef="#ctx0" brushRef="#br0" timeOffset="103098">3260 5089 11221,'-8'0'0,"2"0"0,6 0 0,0 0 0,22 0 0,-11 0 0,9 1 0,0 1 0,0-1 0,1 2 0,1 0-717,-8-3 1,0 1 716,6 0 0,1 1 0,-2-2 0,1 0 0,-2 0 0,0 0 0,0 0 0,8 0 0,3 0 0,-2 0 0,-7 0 0,1 0 0,1-1 0,3 1 0,1-1 0,-3 0 0,2-1 0,1 0 0,-5 1 0,3 0 0,1-1 0,2 1 0,-1 0 0,-2 0-673,3-1 0,-2 0 1,0 0-1,2 1 673,-3 0 0,1 0 0,1 0 0,-1 1 0,1-1 0,1 0 0,1-1 0,-1 1 0,-1 0 0,-2-1-325,-3 1 1,-3 0-1,3-1 325,1 1 0,4 1 0,1-1 0,-2 0 0,-3 0 0,4 0 0,-1-1 0,0 1 0,3 0 0,0 1 0,-4-1 0,-2 1 0,-1-1 0,0 1 0,3-1 0,0 0 0,-4 0 0,0 1 0,-2 0 0,5 0 0,1 0 0,-2 0 0,-5 0 0,-1 0 0,10 0 0,1 0-100,-9 0 0,-2 0 0,1 1 0,-2 1 0,9 2 0</inkml:trace>
  <inkml:trace contextRef="#ctx0" brushRef="#br0" timeOffset="106416">2387 5614 11221,'13'11'0,"5"-4"0,5-1 0,-2-3 0,2-2 0,2 0-820,-2 1 1,2 0 0,0-1 0,-1 0 299,3 0 0,-1-2 0,-1 1 520,-3 0 0,0 0 0,-1 0 0,1 0 0,1 0 0,-2 0 184,1 0 0,2 0-184,-1-1 0,4 0 0,3 0 0,1-1 0,-1 1 0,-5 0 0,-1 1 0,1-1 0,0 0 0,0 0 0,0 0-93,3 0 0,-1-2 0,0 1 0,1 0 0,1 0 93,-3 1 0,1 0 0,0 0 0,1 0 0,0 0 0,-1 0 0,-1 0 0,-2 0 0,0 0 0,-1-1 0,0 1 0,1 0 0,1 0-177,1 0 1,2 0-1,0 0 1,1 0-1,0 0 1,1 0-1,-2 0 177,0 0 0,1 0 0,-1 0 0,1 0 0,-1 0 0,0 0 0,-1 0 0,-1 0 0,0 0 0,0 0 0,-1 0 0,0 0 0,-1 0 0,0-1 0,4 1 0,-2 0 0,0-1 0,0 1 0,-3 0 0,0 0 0,-1 0 0,-1 0 0,-1 0 0,6-2 0,-1 1 0,-3 0 767,-7 2 0,-1-1-767,15-2 0,-2 0 0,-8 2 0,1-1 0,-1 1 0,-10 1 653,11 0-653,-6-3 0,-2 2 0,1-5 0,-5 2 0</inkml:trace>
  <inkml:trace contextRef="#ctx0" brushRef="#br0" timeOffset="109017">627 3690 11221,'-3'-7'0,"-7"-6"0,1 12 0,-4-6 0,6 7 0,-5 8 0,-2 3 0,-4 5 0,-1 4-820,4-2 1,-1 3 0,0 1 0,2-2 494,-1 0 0,1-1 0,0 2 325,3 1 0,-1 1 0,2 0 0,1-1 101,-1 3 1,2 1-102,3-4 0,1 1 0,1 0 0,0-1 0,-3 4 0,2 1 0,3-2 0,3 4 0,0-2 0,1-3 0,0-5 0,2-1 0,2 3 0,0 3 0,2 1 0,1-3 0,3-2 0,0-2 0,2 1 0,-1-1 0,1 2 0,1-1 0,-1-1 0,1-1 0,-2-2 0,2 1 0,3 0 0,1 0 0,-3-3 0,4 1 0,0 1 0,1-1 0,-5-7 0,-1-1 0,0 1 0,-1 0 0,0-4 0,0 0 0</inkml:trace>
  <inkml:trace contextRef="#ctx0" brushRef="#br0" timeOffset="111698">2188 6267 11221,'21'-7'0,"-6"3"0,1 1 0,-1 0 0,1 2 0,2-1 0,3 0 0,2 1 0,0-1-742,1 2 0,0 0 0,2 0 0,0 0 742,-2-1 0,2 0 0,0 0 0,1-1 0,0 1 0,0 0-271,0 1 0,0 0 1,0 0-1,1 0 0,0 0 1,0 0-1,1 0 271,-3-1 0,0 1 0,1 0 0,-1-1 0,1 1 0,0-1 0,1 1 0,-1 0-129,-1-1 1,0 1 0,1 0 0,0 0 0,-1 0 0,1 0 0,0 1 0,0-1 0,-1 0 128,0 0 0,0 0 0,0 0 0,1 0 0,-1 0 0,-1 0 0,0 0 0,0 0 0,-2 0-164,5 0 1,-2-1 0,-1 1-1,0 0 1,1 0 0,0 1 163,-1-1 0,2 0 0,1 1 0,-1-1 0,-1 1 0,-2-1 0,-3 1 0,4-1 0,-3 0 0,3 0 0,-4 1 0,3 0 0,3 0 0,0 0 0,-1 0 0,-2 0 0,-3 0 0,3-1 0,-3 0 0,3 0 0,0 1 0,4 0 0,2 0 0,0 0 0,0 0 0,-4 1 0,2-1 0,-2 1 0,-1 0 0,2 0 0,-3-1 0,2 0 0,-1-1 0,0 1 0,-1 0 0,-1 1 0,-1 0 0,-1 0 0,-2-1 0,1-1 0,1 0 0</inkml:trace>
  <inkml:trace contextRef="#ctx0" brushRef="#br0" timeOffset="115715">1415 7076 11221,'26'4'0,"1"-1"0,-1-2 0,4-2-1354,-3 1 0,2 0 1354,-5 0 0,1 0 0,4 0-379,-8 0 0,3 0 0,2-1 0,0 1 0,0-1 0,0 1 0,-3-1 379,2 0 0,-1 1 0,-1-1 0,1 0 0,2 0-119,-1 0 0,2 0 0,2 0 0,1-1 0,-1 1 0,0-1 0,-1 1 0,-4 0 119,2-1 0,-3 1 0,0-1 0,0 1 0,1-1-186,0 0 0,3-1 0,0 1 1,0-1-1,-1 1 0,0-1 0,-4 1 186,3 0 0,-3 0 0,0 0 0,3 0-41,-3 0 1,1-1-1,2 1 1,1-1 0,0 0-1,0 1 1,0-1 0,-2 1 40,4 0 0,-1-1 0,-1 2 0,0-1 0,1 0 0,1 0 0,-2 0 0,2 1 0,0-1 0,0 0 0,-1 1 0,0-1 0,-1 1 0,3 0 0,-1-1 0,0 1 0,-1 0 0,-1 0 0,2 0 0,0 1 0,-1 0 0,-5 1 111,-4 0 0,-1 1 0,3 0 0,-2 0 0,3 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12:32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9285 3286 11221,'-8'0'0,"-2"-3"0,6 2 0,0-2 0,-2 3 0,11-3 0,-3-1 0,24-7 0,-9 4 0,2 0 0,5 0 0,-2 1-1280,5-1 0,-1 1 1280,-5 1 0,0-1 0,1 0 0,2-1 0,0 0 0,-2 1-266,-5 2 0,0-1 266,4-3 0,3-2 0,-3 2 0,5-2-172,-7 2 0,-2 0 1,-3-3-1,1 0 0</inkml:trace>
  <inkml:trace contextRef="#ctx0" brushRef="#br0" timeOffset="251">9710 3059 11221,'-25'7'0,"10"-3"0,-8-4 0,17-1 0,-6-2 0,11 0 0,-5 2 0,5-5 0,1 5 0,4-2 0,12 3 0,0 0 0,1 1 0,5 1 0,-2 1 0,6 3 0,1 2-638,-6 0 1,2 1 0,-3 0 637,1 1 0,-4 2 0,-6 2 0,-5 2 0,-15 10 0,-4-1 0,8-9 0,-2 0 0,-4 1 0,-2 1 0,0-3 0,-6-1 0,0-1 0,5-4 0,0 1 0,-6 4 0,-1 0 0</inkml:trace>
  <inkml:trace contextRef="#ctx0" brushRef="#br0" timeOffset="22882">4686 4180 11221,'-1'-16'0,"2"6"-3277,13-6 893,-6 12 2799,6 0-415,-7 4 982,16 0-982,0 2 0,6 0 0,-7-3 0,2 1 0,1-1 0,0 0-294,-1 1 0,0 1 0,1 0 0,0 0 294,-1-2 0,2 1 0,-1-1 0,0 0 0,-2 0 0,4 0 0,-2 0 0,1 0 0,-2 1 0,2 0 0,0 0 0,1 0 0,1-1 0,-4 1 0,0-1 0,1 1 0,1-1 0,-1 1 0,2-1 0,0 1 0,0 1 0,2-1 0,-1 1 0,1-1 0,-1 1 0,0-1 96,-1 1 1,-1-1-1,1 1 1,-1-1 0,0 1-1,-1 0 1,0 0-97,2 0 0,0 0 0,-1 1 0,-1-1 0,0 1 0,1-1 0,0 0 0,0 0 0,-1 0 0,-2 0 0,0-1 0,-1 1 0,3 0-52,1-1 0,2 0 0,1 0 1,0 0-1,0 0 52,-5-1 0,0 1 0,0-1 0,0 1 0,-1-1 0,2 1-100,-1-1 1,2 0-1,-1 0 1,0 1-1,-1-1 1,0 1 99,5-1 0,-1 0 0,-1 1 0,-1 1 0,3 0 0,-2 2 0,-2 0 0,0 1 0,-3 1 0,-6 1 0,-2 1 0,0 0 0</inkml:trace>
  <inkml:trace contextRef="#ctx0" brushRef="#br0" timeOffset="52733">4864 5259 11221,'-8'4'0,"1"-1"0,16-3 0,5 0 0,3 0 0,6 0 0,0 0-372,1 0 1,-1 0 371,5 1 0,-3 1 0,-11 0 0,1 0 0,5 0 0,4 1 0,-2-1-359,-4 2 0,2-1 359,0-1 0,4-1 0,0 0 0,-3-1-591,2 2 1,1 0 590,0-2 0,5 0 0,1 0 0,-5 0 0,-5 0 0,-2 0 0,3 0 0,0 0 0,4 0 0,2 0 0,1 0 0,-1 0 0,-1 0 0,-2 0 0,-1 0 0,0 0 0,0 0 0,2 0 0,0 0-315,0-1 1,0 1 0,2 0-1,0-1 1,1 1 0,-1-1 0,0 1-1,0-1 315,1 1 0,0 0 0,0 0 0,0 0 0,-1 0 0,0 0 0,-2 0-298,5-1 1,-1 0 0,0 1 0,-2-1 0,0 0 297,-1 1 0,-1-1 0,0 0 0,3 0 0,-5 0 0,3 0 0,0-1 0,1 1 0,1-1 0,-1 0 0,-2 1-158,3-1 0,-2 1 1,0 0-1,1-1 1,0 1-1,0-1 158,-2 1 0,0 0 0,1-1 0,0 1 0,0-1 0,0 1 0,-2 0 0,-1 0-14,5 0 0,-1 0 1,-2 1-1,0-1 0,0 1 14,1 0 0,1 0 0,-3 0 0,0 0 0,-4 0 0,-1 0 0,3 0 0,1 0 0,4 0 0,2 0 0,1 0 0,-2 0 0,-2 0 0,-1 0 0,-2 0 0,1 0 0,1 0 18,0 0 0,2 0 0,1 0 0,1 0 0,-3 0 1,-2 0-19,0-1 0,-3 0 0,-1 1 0,2-1 0,1 0 0,1 1 0,0-1 0,-1 0 0,-2 0 0,5-3 0,-1 1 0,-2 1 0,1-1 0,1 1 0,-1-3 0,1 1 0,-2-1 0,5 1 0,0-1 0,-5 0 0,0-1 0,-1 1 0,2 0 0,-1-1 0</inkml:trace>
  <inkml:trace contextRef="#ctx0" brushRef="#br0" timeOffset="56865">11037 5642 11221,'19'0'0,"7"-3"0,-1-1 0,-4 0 0,-5 5 0,0 1 0,-3 3 0,10 8 0,-11-5 0,8 9 0,-12-5 0,-1 1 0,0 1 0,0 2 0,-5 5 0,0 1 0,1 3-1093,-3-6 1,-1 2 0,-1-1 1001,0-5 1,0 0 90,0 7 0,0 3 0,-1-3 0,-4 5 0,3-5 0,1 3 0,-1-3 0,-4 4 0,4-3 0,0 3 0,-1-3 0,1-9 0,0 1 0,-1 10 0,-1 6 0,1-6 0,-4 1 0,3-8 0,0 2 0,1-3 0,1-1 169,-6-3 1,1 1-170,2 1 338,-7-2 1,-4-2-339,3-4 0,0-2 0,0 1 0,0-2 0,-5-2 0,1-1 0,-1 0 0,1-2 0,4 1 0,1 0-279,-7 0 1,2 0 0,1 0 0,-3 0 0</inkml:trace>
  <inkml:trace contextRef="#ctx0" brushRef="#br0" timeOffset="73832">11399 6075 11221,'-14'4'0,"-7"3"0,9-7 0,-2 3 0,8-3 0,5 0 0,4 7 0,18-3 0,-2 1 0,4-2 0,-3-3 0,1-2 0,0 0-91,1 0 0,1-1 0,0-3 91,-2 0 0,0-3 0,0 0 0,-1-1 0,3-1 0,-2-2 0,-1 0 0,-2-1 0,0-1 0,-4 0 0,2-2 0,-9 3 0,-18 5 0,-7 3 0,-9 0 0,5 6 0,-1 0 0,2 0 0,11 0 0,16 6 0,19 6 0,-3-4 0,2 2 0,-5-1 0,0 1 0,-2 1 0,0 0 0,-1 1 0,-4 2 0,-5 3 0,-3 2 0,-4 1-312,-9 3 0,-6 0 0,0-1 0,3-5 0,-1 0 0,-1-1 0,-5 0 0,1 1 0,-1-1 1</inkml:trace>
  <inkml:trace contextRef="#ctx0" brushRef="#br0" timeOffset="100666">12705 6955 11221,'11'-21'0,"1"0"0,-2 5 0,0 2 0,3-1 0,2 2 0,9 0 0,-9 8 0,2 3 0,5 0 0,1 3 0,1 3 0,0 5 0,-6 1 0,-2 1 0,0 4-163,-2 4 0,-2 2 0,0 3 163,-2-5 0,0 2 0,-1 0 0,0 0-231,1 3 0,0 1 0,0 0 1,0 1 230,-2-5 0,-1 1 0,1 0 0,-1 0 0,0 0-250,-1 1 1,1 0 0,-1 0 0,-1 0 0,-1 0 249,1 4 0,-2 0 0,-1 0 0,-2 0 0,0-3 0,-3 0 0,0 0 0,-1-1-87,-2 5 0,-2-1 0,0-1 87,2-5 0,-1 0 0,0-2 0,-2 4 0,2-3 0,5-5 0,1 0 0</inkml:trace>
  <inkml:trace contextRef="#ctx0" brushRef="#br0" timeOffset="103199">12399 4620 11221,'-3'-11'0,"-1"-5"0,-3 1 0,0-3 0,3 3 0,1 2 0,19 2 0,-4 3 0,2 2 0,-1 1 0,1 2 0,10-1 0,1 2 0,1 4 0,-1 2-421,-3-2 0,0 1 421,0 1 0,2 2 0,-1 0 0,-4 0 0,0 0 0,0 0 0,1 1 0,1 1 0,0 0 0,0 1 0,1-1 0,0 0 0,0 1 0,-1 2-779,-1 2 1,-1 1 0,-1 1 0,-1-2 778,0-1 0,-1-1 0,-2 2 0,-1 6 0,-3 1 0,0 1-86,-2-4 1,-1 1 0,-1 0 85,2 7 0,-1 1 0,0-1 0,0-5 0,-1 0 0,-1 1-500,-1 0 1,-1 1 0,-1 1 0,0-4 499,0 0 0,-1 0 0,-1 6 0,0 3 0,0-1-310,-1-3 1,0-2-1,0 1 310,-1-3 0,1 0 0,0 1 101,-1 1 1,0 0-1,0 1 1,1-4-102,-1 2 0,0-1 0,0 7 0,1 1 0,-1-9 0,1 2 0,0-1-16,1-1 0,0 1 0,0 1 16,-1 2 0,0 2 0,0 0 0,1 0 0,0-1 0,0 1 0,1-1 0,1 0 0,0-1 0,0 0 0,1 0 0,0-1 0,1 6 0,1 0 0,1-4 0,1-2 0,1-3 0,0 4 0,0-4 0,0-6 857,-3 2 1,0 0-858,1 0 0,-1-1 0,3 9 0,-3-5 0,0-2 0,2-4 2150,6 5-2150,-4-13 0,14-1 0,-13-3 2363,12-3-2363,-16-1 0,7-3 0,-9 0 0,3 0 0</inkml:trace>
  <inkml:trace contextRef="#ctx0" brushRef="#br0" timeOffset="104549">11910 5706 11221,'17'0'0,"-2"0"0,6 0 0,1 0 0,5 0-220,-6 0 0,5 0 220,-2 0 0,5 0 0,0 0 0,-4 0-894,2 0 1,0 0 893,-2 0 0,4 1 0,2 0 0,-2-1 0,-5 1 0,0 1 0,0 0 0,-3 0 0,3 1 0,0 0 0,-3 0 0,2 0 0,-1 1 0,-1 1 0,2 1 0,0 0 0,-4 0 0,2 0 0,0 2 0,2 3 0,3 2 0,-2-1 0,-4-4 0,-1 1 0,4 4 0,2 3 0,-3-2 0,-3-4 0,-1 1 0,4 4 0,1 4 0,-2 0 0,-4 0 0,-3 0 0,0 1 0,-1-4 0,0 1 0,-1 1 0,-1 2 0,0 3 0,-2-1 0,-1-2 0,-3-1 0,-1 1 0,2-1 0,0 4 0,0 0 0,-1-2 0,0 0 0,-1 0 0,2 5 0,1 4 0,0-4 0,-3-7 0,0 0 0,1 1 0,0 2 0,0 1 0,0-3 0,0 1 0,-1 1 0,-1 0 0,1 3 0,-1 2 0,0-2 0,0-2 0,0 0 0,-1 0 0,0 0 0,0 4 0,-1-1 0,1 2 0,1-6 0,0 3 0,1-1 0,-1-1 0,0-3 0,-1 3 0,1-2 0,1 2 0,1 4 0,1 0 0,-1-5 0,1-2 0,0-1 0,-1 2 0,0 3 0,0 0 0,0-4 0,2-3 0,-2 1 0,-1 2 0,-1 4 0,1 0 0,-1 0-61,0 1 1,1-1-1,-1 2 61,-1-1 0,0 2 0,0 0 0,0-2 0,0-1 0,0-1 0,1 1-490,-1 1 1,0 0-1,0-4 490,-1 8 0,1-5 0,-1 2-318,-2-2 1,-1-1 317,0-5 0,0-1 503,-3 5 1,-3-1-504,-7-8 0,-1-1 0,5-2 0,0 0 134,-5-2 0,-4 0 0,1-1-134,-2-2 0,-1 0 0,1-1 130,1-1 1,1 0 0,-2 0-131,-4 0 0,-2 1 0,0-1 0,3-1 0,1-1 0,0-1 0,1 1 0,-4 0 0,1 0 0,2-1 0,0-1 0,1-1-107,2 2 1,-2 0 0,2-1 0,-1-2 0,1 0 0,2 1 0,0 0-1</inkml:trace>
  <inkml:trace contextRef="#ctx0" brushRef="#br0" timeOffset="107501">10995 3343 11221,'3'-11'0,"4"0"0,4 11 0,12-3 0,4 7 0,-7-3 0,1 1 0,1 0 0,-1 3 0,4 2 0,0 3 0,-7-2 0,0 2 0,-1 1-355,1 2 0,-2 3 0,0 0 355,0 2 0,-2 1 0,0-1-1520,3 4 0,-3 1 1520,-5-3 0,0 0 0,1 1 0,-1 1-117,-2-5 0,-1 2 1,0 0 116,1 1 0,0 1 0,1 1 0,-1 0 0,0 3 0,-1 1 0,0 0 0,0 0-121,0-1 0,-1 1 0,0-1 0,0 1 121,0-1 0,-1 0 0,1 0 0,-1-1 0,-1-2 0,1 0 0,0 0 0,-1 0 0,0 6 0,-1 0 0,1 0 0,-1-5 0,1 0 0,-1 0 0,0 0 0,-1-1 0,0 0 0,0 0 0,0 0-336,1 1 0,-1 1 0,1-1 0,0-2 336,1 4 0,1-1 0,-1-3 0,1 0 0,0-1 826,2 3 0,2 1-826,-3-2 0,0 1 0,0 1 0,-1 0 0,0 2 0,-1-2 0,0 0 0,-1-2 0,-1 0 0,-3-1 0,-2-1 0,1-1 0,1 0 0,-2-1 0,-5 4 0,-2-4 0,0-5 99,-3 3 1,-3 0-100,1-4 0,-2-2 0,1 1 69,-4 3 1,0 0-70,1-3 0,-1 1 0,-2 0 0,2-1 22,-3 0 0,0-2 1,1 1-1,1 0 0,1 0 1,-1 0-1,1-1 0,0 0 1,0 0-1</inkml:trace>
  <inkml:trace contextRef="#ctx0" brushRef="#br0" timeOffset="111949">5552 7324 11221,'-8'4'0,"-4"0"0,7-4 0,-2 0 0,0-4 0,3 3 0,0-5 0,1 5 0,3 1 0,0 4 0,13 3 0,12-3 0,-4-2 0,1-1-153,-3 0 0,0-2 153,2 1 0,1-2 0,-3 1-258,-2 1 0,1 0 258,3-2 0,5 1 0,1-1 0,0 0-456,-5 1 0,0 0 0,0 1 0,2-1 0,0 0 456,0 1 0,2-1 0,1 0 0,0 1 0,-1-1 0,0 0 0,-1 1 0,0-1 0,-1 0 0,1 1 0,1-1 0,0 0 0,2 1 0,0-1 0,-1 1 0,-1-1 0,-3 1 0,1 0 0,-3 0 0,4-1 0,-4 1 0,2-1 0,3 0 0,0 0 0,0 0 0,1 0 0,-3 0-394,2 0 0,0 1 0,-1-1 0,0 0 0,0 1 0,0-1 394,-2 0 0,1 1 0,-1-1 0,0 1 0,1-1 0,1 0 0,1 0 0,0 1 0,2-1 0,0 0 0,0 0 0,0 0 0,-2 1 0,0-1-159,-1 0 0,0 1 0,-2-1 1,0 1-1,1-1 0,2 0 159,-2 0 0,2 0 0,0 0 0,1-1 0,0 1 0,0 0 0,-1-1 0,-1 1 0,2-1 0,-1 0 0,0 0 0,0 0 0,-1 0 0,0 0 0,-1-1-94,4 1 0,-2-1 0,0 0 0,0 0 1,-2-1-1,0 0 0,-1 0 0,-1 0 1,-1-1-1,4-2 0,1 0 0</inkml:trace>
  <inkml:trace contextRef="#ctx0" brushRef="#br0" timeOffset="122699">1067 8041 11221,'0'-14'0,"0"3"0,0-2 0,0 8 0,0-8 0,0 8 0,0 5 0,0 4 0,-2 17 0,-2 4 0,2-8 0,-1 1-820,0 4 1,-1 6 0,-1 0 0,1-4 780,0-4 1,0-3 0,0 2 38,0 3 0,1 2 0,-1 1 0,1-1 0,0-3-261,-3 5 0,0-1 261,3-4 0,1 2 0,-1 0 0,1-4 0,0-4 0,0 0 0,0 9 0,1-3 0,1-11 0,3-4 0,1-23 0,3-9 0</inkml:trace>
  <inkml:trace contextRef="#ctx0" brushRef="#br0" timeOffset="122966">869 8020 11221,'-18'4'0,"-3"-1"0,8-6 0,1-1 0,15-3 0,14-3 0,-4 5 0,2-1 0,3-1 0,2 1 0,3 1 0,1-1 0,2-1 0,1 1 0,0-1-381,1 0 0,-1-1 0,1 2 381,-6 1 0,2 1 0,-1 0 0,-4 0-225,-3 0 1,-2 0 0,11-2 0,0-1-1,0-4 1</inkml:trace>
  <inkml:trace contextRef="#ctx0" brushRef="#br0" timeOffset="123351">1507 8048 11221,'-4'19'0,"1"-12"0,3-4 0,0-17 0,0 5 0,-6 6 0,-1 16 0,-1 10 0,1-7 0,-2 2 0,0 1-263,1 4 0,0 3 0,0-1 0,0-1 263,0-1 0,0-1 0,1 0 0,1-1 0,0 0 0,1-3 0,2 3 0,3-11 0,7-12 0,-3 0 0,2-10 0,-2-5 0,-3 2 0,-1-1 0,1-1 0,-3 0 0,-6-7 0,-3 2 1052,0 4-1052,-4 2 0,-2 2 0,4 10 0,-4 1 0,10 23 0,7-10 0,3 13 0,1-12 0</inkml:trace>
  <inkml:trace contextRef="#ctx0" brushRef="#br0" timeOffset="124002">1585 8311 11221,'14'-17'0,"-9"8"0,3-5 0,0-1 0,-7 1 0,6-6 0,-14 9 0,3 8 0,-19 15 0,13-5 0,-4 8 0,1 3 0,2-2 0,0 2 0,11-8 0,5-13 0,17-11 0,-8 5 0,1-3 0,0 1 0,-3 5 0,14 0 0,-16 16 0,3-1 0,-10 11 0,-3-8 0,0-1 0,0-5 0,0-6 0,7-6 0,7-9 0,8-1 0,-3-1 0,-3 9 0,0 3 0,2 0 0,9 5 0,-16 17 0,-11 0 0,-3 2 0,1-2 0,-1 0 0,-4 3 0,3-8 0,14-21 0,-1-4 0,1-4 0,1-2 0,1-1 0,4-3 0,1 6 0,-1 15 0,2 13 0,-12 10 0,-5-7 0,-2 2 0,1 1 0,0 0 0,3-2 0,4 8 0,4-27 0</inkml:trace>
  <inkml:trace contextRef="#ctx0" brushRef="#br0" timeOffset="124300">2104 8183 11221,'11'-13'0,"0"0"0,3-5 0,-2 0 0,-6 4 0,0 1 0,5-10 0,-14 7 0,-7 24 0,-2 6 0,0 2 0,1 2 0,2 0 0,0 2 0,3 0 0,2 8 0,7-2 0,8-3 0,5-3 0,1-3 0,2 0 0,1-2 0,-4 1 0,-12 5 0,-7 1 0,-9 2 0,-6-1 0,3-8 0,-2-2 0,1 0-194,-5 0 0,2-2 1,-8-5-1,17-10 1</inkml:trace>
  <inkml:trace contextRef="#ctx0" brushRef="#br0" timeOffset="124634">2430 8169 3029,'8'-26'0,"-3"6"0,-1 0 1265,-3 2 1,-1-1-1266,-1-7 0,-1-1 704,0 2 1,-1 2-705,-1 6 0,-2 5 860,-5 12-860,3 21 0,2 13 0,3-11 0,0 3 0,0 1 0,0 1 0,0-2 0,0 2 0,-1 1 0,1-1 0,0 0 0,1-5 0,0 1 0,1-2 0,0 2 0,-1 1 0,-1 2 0,0 1 0,0 2 0,-1-1 0,1-1 0,-1-3-568,0-1 1,0-2 0,0-1 0,0 1 567,0 5 0,0 2 0,0 0 0,-2-3-70,-2 2 1,-1-2 0,0-5 69,1-8 0,-1-2 0,-1 6 0,-1-4 0,-2-11 0</inkml:trace>
  <inkml:trace contextRef="#ctx0" brushRef="#br0" timeOffset="125066">2273 8417 11221,'21'-18'0,"0"1"0,-5 3 0,1 0 0,0 0 0,0-1 0,0 1 0,0 0 0,0 0 0,0 0 0,-1 1 0,-1-2 0,-1 5 0,-1 16 0,-16 7 0,-4 4 0,3 2 0,0 3 0,0 0 0,-2 1 0,0 1 0,3-1 0,5-2 0,2 1 0,0-3-1102,0 2 1,2-3 1101,5-8 0,2-5-55,8-13 1,0-9 54,-3 1 0,-2-2 0,-1 1 0,1-2 0,-4 0 0,-2-4 0,-7 0 0,-10 6 0,-6 1 0,0 1 0,1 4 0,0 1 0,-9-4 0,5 2 0,13 8 0,7-2 0,6 2 0</inkml:trace>
  <inkml:trace contextRef="#ctx0" brushRef="#br0" timeOffset="125367">2884 8098 11221,'12'-11'0,"-9"10"0,-9 12 0,-5 8 0,2-1 0,0 1 0,0 2-1093,2 5 1,1 0 0,0 0 297,0-6 1,0 0-1,2-1 795,3 7 0,2-3 1409,-1-11-1409,0-11 860,0-7-860,-2-8 0,-2-2 0,-4-3 0,-2-1 0,0-4 0,-3 0 1638,-1 2 0,0 3-1609,-4-1 0,5 18 0,5 12 0</inkml:trace>
  <inkml:trace contextRef="#ctx0" brushRef="#br0" timeOffset="126183">2933 8233 11221,'0'-8'0,"4"-5"0,3 12 0,4 4 0,0 21 0,-7-6 0,-1 1 0,-4 2 0,-1-1 0,-1-2 0,1-8 0,5-19 0,3-5 0,3-2 0,4-8 0,2-1 0,1 4 0,1 3 0,8 7 0,-14 26 0,-9-1 0,-2 2 0,-3-1 0,-1-1 0,0 3 0,7-13 0,4-14 0,1-6 0,5-6 0,2-1 0,-2-2 0,1 1 0,0 2 0,-1 8 0,2 21 0,-12 7 0,-2 3 0,-4 7 0,-1 2 0,-4-4 0,0-1 0,2-3 0,1 0 0,5 6 0,11-18 0,5-4 0,10-4 0,2-3-366,-3-2 1,0-2 365,-5 2 0,0-2 0,-2 1 0,-4-1 0,-2-1 0,4-2 0,-2-2 0,-5 0 0,-2-1 0,-1-7 0,-1 1 0,-1 5 0,-3 1 0,-7-2 0,-3 4 0,-4 9 365,0 9 1,1 6-366,4 6 0,1 3 0,1-2 0,2 0 0,3 6 0,2-3 0,3-7 0,13 9 0,-5-19 0,3 0 0,0-1 0,2-4 0,-1-2 0,-2 0 0,-1-1 0,3 0 0,-2-3 0,0-7 0</inkml:trace>
  <inkml:trace contextRef="#ctx0" brushRef="#br0" timeOffset="126484">3693 8041 11221,'7'-13'0,"1"0"0,3-4 0,1 1 0,-3-1 0,-2 10 0,-17 17 0,-6 10 0,2 1 0,0 2 0,0 2-820,1-3 1,0 1 0,0 1 0,0-2 494,1 3 0,-1-2 0,3 0 325,2-1 0,1-1 0,2-5 860,1 0-860,4-2 0,14-30 0,-9 1 0,-1-3 0,0-9 0,-4-1 0,-6 3 0,-3 2-200,0 4 1,-2 3 199,-12 3 0,12 10 0,0 3 0</inkml:trace>
  <inkml:trace contextRef="#ctx0" brushRef="#br0" timeOffset="127103">3948 7977 11221,'4'-14'0,"-4"3"0,-13 7 0,1 9 0,-2 4 0,-2 6 0,0 2 0,3-4 0,3 2 0,-2 7 0,5 2 0,9-4 0,5-1 0,2 4 0,3-1 0,-2-1 0,1-2 0,8-2 0,-2-1 0,-8 6 0,-11-3 0,-5 0 0,0-6 0,-4-2-439,-5 2 1,-3 0 0,1-3 438,-3-1 0,0-2 0,-4 2 0,0 0 0,4-4 0,0 0 0</inkml:trace>
  <inkml:trace contextRef="#ctx0" brushRef="#br0" timeOffset="127601">1585 8552 11221,'-19'-3'0,"0"0"0,3 0 0,2-2 0,-8-13 0,16 7 0,23-3 0,-1 7 0,5 5 0,5 0-820,-5 1 1,4 0 0,0 0 0,-1 1 24,0 0 1,-1 2-1,3-1 795,-2 1 0,2-1 0,1 1 0,2 0 0,0 0 0,0-1-154,-1 1 0,0 0 0,0 0 0,1-1 0,-1 1 1,0 0-1,0-1 154,0 1 0,-1 0 0,-1 0 0,1 0 0,1 0 0,3-1-40,-8 0 0,3 0 0,0 0 0,2 0 0,0-1 0,1 1 0,-2-1 0,1 1 0,-3-1 0,0 1 0,-3-1 40,6 0 0,-3 0 0,-2 0 0,2 0 0,2 0-113,-2-1 0,1 1 1,2-1-1,1 1 0,0-1 1,1 0-1,0 0 0,-1 0 1,0 0 112,-2 1 0,1-1 0,0 0 0,-1 0 0,0 0 0,1 1 0,-1-1 0,-1 0 0,1 0 0,-1-1 0,0 1 0,0 0 0,-1-1 0,1 1 0,0-1 0,0 1 0,1 0 0,0-1 0,1 1 0,1 0 0,0 0 0,1 0 0,-1 0 0,0 0 0,-2 0 0,-1 0 0,-3 0 0,6 0 0,-3 0 0,-2 1 0,0-1 0,2 0 0,-2 1 0,1-1 0,0 0 0,0 1 0,-1-1 0,-1 1 0,2 0 0,0 0 0,0 0 0,0 0 0</inkml:trace>
  <inkml:trace contextRef="#ctx0" brushRef="#br0" timeOffset="129782">4786 7949 11221,'4'-18'0,"-1"7"0,-3-6 0,-3 12 0,-24 12 0,9 10 0,-1 4 0,0-7 0,-1 2-524,6 0 0,0 4 0,1-1 0,2-2 524,2 0 0,0 0 0,0 2 0,-2 2 0,0 2 0,2-3 0,2 3 0,1-1 0,-2 2 0,-2 3 0,2 0-162,3-5 1,2 0 0,0 1 0,2-1 161,2 4 0,3-1 0,2 0 0,2-4 0,3 0 0,1 0 0,1-4 0,1-3 0,1-2 0,1-4-185,3-3 1,1-4 0,-2-1 0,-2-3 0,-1-1 0,-1-1 0,1-1 0</inkml:trace>
  <inkml:trace contextRef="#ctx0" brushRef="#br0" timeOffset="131149">4750 8197 10466,'18'-13'0,"0"4"0,3-1 370,-6 7-370,-2 7 0,0 4 0,-6 7 0,-1 2 0,3-3 0,-1 1-602,-5 5 0,-4 3 0,-1-4 602,-2 8 0,-2-3 0,-2 2 249,-1-1 1,-2-2-250,3-7 0,-1-1 82,0 0 1,1-7-83,2-14 0,9-12 0,3-4 0,-3 8 0,0 0-438,2-5 0,3-1 0,-2 2 438,0 2 0,0-1 0,2-1 0,2-2 0,-1 2 0,-3 3 0,1 1 0,8-10 0,-1 2 1296,-1 4-1296,-2 4 0,2 2 0,2 8 0,5-3 0,-5 14 0,-4 3 0,-1 3 0,2 10 0,0 4 0,-4-3 0,0 3 0,-1-2-261,0-5 0,0-1 0,0 0 261,1 5 0,0 1 0,-1-5 0,3-2 0,1-1 0,0-2 0,1-10 1192,15 2-1192,-10-17 0,1-5 0,0-1 0,-7 4 0,-1-1-272,2-6 1,2-4 0,0-1 271,-4 2 0,0-1 0,0-1 0,-1 2-400,2-2 0,0 1 0,-1-2 400,-2 3 0,0-2 0,0 0 0,-1 1 0,-2 5 0,0 2 0,-1 1 0,3-11 0,-1 3 702,-6 11-702,3-5 183,-3 13-183,4 4 0,0 4 0,3 6 0,0 1 0</inkml:trace>
  <inkml:trace contextRef="#ctx0" brushRef="#br0" timeOffset="131616">5729 8027 11221,'7'-12'0,"0"-4"0,-3 12 0,-1-3 0,-3 4 0,-3 25 0,-4-7 0,1 5 0,-1 7 0,0-3-876,0-5 1,0-1 875,1 1 0,-2 3 0,0 0 0,1-2 0,1 1 0,0 1 0,-3 4 0,0 2 0,0-2 0,2-5 0,1 1 0,2-2 0,0 3 0,1 0 0,4-4 34,6-4 1,3-2-35,-2 9 0,4-4 0,14-21 0,2-7-425,-12 5 1,1-1 424,6-6 0,3-3 0,-3 3 0,-6 3 0,1 0 0,0 1 0,3-2 0,1 0 0,-4 2 0,-2-1 0,-1 1 0,11-3 0,-2-1 0,-3-2 0</inkml:trace>
  <inkml:trace contextRef="#ctx0" brushRef="#br0" timeOffset="131866">6304 8006 11221,'-9'14'0,"1"0"0,0 5 0,1 4 0,0-1-275,2-4 1,0 1 0,0 2 274,0 2 0,1 4 0,0 2 0,0 1 0,1-3 0,0-4-349,0 5 1,0 0 348,2-7 0,-1 5 0,0 2 0,0-1 0,0-3 0,2-4-93,-1-3 0,2-1 0,-1 11 0,0-2 1,0-11-1</inkml:trace>
  <inkml:trace contextRef="#ctx0" brushRef="#br0" timeOffset="132117">6268 7920 11221,'12'-9'0,"-1"-1"0,9 0 0,2 1 0,-2 2 0,1 3-691,-2 1 0,1 2 1,0 0 690,3-1 0,-2 5 133,2 11 0,-7 8-133,-13-1 0,-5 3 0,-2 2 0,1-3 0,-1 2 0,-2 0 0,0-2-87,0-2 1,-1 0 0,-2-1 0,-1 0 86,-2 0 0,-3 0 0,-1-1 0,1-1 0,0-3-212,-6 2 1,1-3 0,1 1 0,0 1 0,1-3 0,3-6 0,-1-1 0</inkml:trace>
  <inkml:trace contextRef="#ctx0" brushRef="#br0" timeOffset="132417">6794 7779 11221,'-12'-15'0,"2"4"0,0 8 0,2 13 0,1-2 0,10 11 0,3 2 0,1 5-1093,2-5 1,3 4 0,-1-2 604,-4-6 1,0 1 487,4 3 0,1 2 0,-2 2-353,-4 2 1,-2 2 0,-1 0 0,0-3 352,1-2 0,-1-2 0,-2 3-253,-3-4 0,-2 4 0,-2 1 1,0 0-1,-2-3 0,1-4 253,-7 3 0,-4-1-107,2-4 0,-3 3 0,-3 1 0,-1-1 0,2-1 107,0-2 0,1-2 0,-1 0 0,0-1 0,1 1 0,0 0 0,1 0 0,-1-1 0,1 1 0,0-1 0,-1-2 0,1 1 0,0-1 0,0 1 0,0-1 0</inkml:trace>
  <inkml:trace contextRef="#ctx0" brushRef="#br0" timeOffset="137800">7212 8339 11221,'0'-14'0,"-3"-3"0,2-1 0,-2 2 0,10 6 0,13 4 0,0 5-146,0 0 1,4-1 145,-4-2 0,1-1 0,2 0 0,-3 0-466,7 2 1,1-2 465,-4-2 0,4-2 0,0-2 0,1 0 0,-4 1-556,-4 1 1,-2 1 0,-1-1 0,2 0 555,2-2 0,2 1 0,-1-2 0,-2 0 0,0 0 0,-1-1 0,-2 0 0,-6 2 0,-4-7 0,-15-8 0,-20 19-1076,3 4 0,2 2 1076,7-2 258,-2 1 0,1 0-258,11-2 1687,-5-3-1687,26 3 0,4 8 0,-4 3 0,0 3 0,3 10 0,-12-1 0,-2 5 0,-4 1 537,-5-4 1,-3 1 0,-2 0-1,0 1-537,2 0 0,0 0 0,-1 0 0,0 0 0,0 0-327,-2 2 1,-1 0 0,0 0-1,0-3 1,-1-1 0,0-1-1,3-3 1,3 10 0</inkml:trace>
  <inkml:trace contextRef="#ctx0" brushRef="#br0" timeOffset="138418">8574 7949 11221,'-25'11'0,"-1"0"0,9-1 0,0 3 0,0 1 0,1 2 0,1 0 0,1 3 0,0 1 0,1 1 0,1 0-270,-1 1 1,1 0 0,0 1 0,2 0 0,3 0 269,3 3 0,2 1 0,3-2 0,4-2 0,6 2 0,5-3 0,4-6 0,-1-7 0,3-4 0,1-3 0,-1 0-365,2-1 1,-1-2 0,0-2 0,0 0 0,0-3 0,-3 1 0,-6 0 0,0 0 0</inkml:trace>
  <inkml:trace contextRef="#ctx0" brushRef="#br0" timeOffset="138817">8922 7963 11221,'0'-5'0,"0"16"0,0 2 0,4 12 0,2 5 0,-3-8 0,1 2 0,1 0-225,0-2 1,2 2-1,0-1 1,1 0 224,0-2 0,0 0 0,1-1 0,2-2 0,3-2 0,2-2 0,1-6-72,1-7 1,2-5-1,-2-4 72,3-8 0,-2-5 0,-1-2 0,-5 4 0,-1-2 0,0 0 0,-2 1-248,2-4 0,-2 1 0,0-1 248,-3 2 0,0-1 0,-1 1 0,0 4 0,-2 3 0,1 1 0,2-5 0,1-3 0,0 5 0,0 3 0,6-9 0,-7 16 0</inkml:trace>
  <inkml:trace contextRef="#ctx0" brushRef="#br0" timeOffset="149435">7830 6849 11221,'-15'0'0,"-2"0"0,9 3 0,-2 1 0,12 0 0,19-14 0,3 1-1093,-4-3 1,3-2 0,-3 1 1034,-3 3 1,1 0 57,2-2 0,2-3 0,1-1 0,-3 4-248,-2 4 1,1 0 247,-1-2 0,4-2 0,-1 1 0,-4 2 0,-3 4 0,-1 1 0,7-3 0,4 0 0,-3 1 0,-3 0 0,0 1 0,4-1 0,0 1 0,-7 0 0,0 0 0</inkml:trace>
  <inkml:trace contextRef="#ctx0" brushRef="#br0" timeOffset="149799">8567 6338 11221,'15'-18'0,"-7"6"0,1 6 0,-11 9 0,-4 9 0,-2 2 0,-5 5-315,3-3 0,-2 3 0,1 1 0,1 0 315,3 2 0,3-1 0,0 2 0,-1-1 0,-1 1 0,3 0 0,3-1 0,6 0 0,5-1 0,1-3 0,2 2 0,4-6 0,7-9 0,5-5 0,-3-2 0,-9 0 0,-1-1 0,3 0 0,1-1 0,0 1 0</inkml:trace>
  <inkml:trace contextRef="#ctx0" brushRef="#br0" timeOffset="151066">8865 6409 11221,'5'-15'0,"-2"1"0,-3 10 0,0 4 0,0 23 0,0-4 0,0 2 0,1 2 0,1 1 0,1 1 0,1-1 0,0-1 0,2 0 0,3-4 0,1-1 0,3-4 0,8-5 0,1-8 0,-4-9 0,1-7 0,-2-1-222,0-4 1,-1-3-1,-2-1 222,-3 4 0,-2-2 0,-1 0 0,0 1-649,-1-2 1,-1 1-1,-2 1 649,0-2 0,-2 3-128,-2-5 128,0 24 0,0-6 0,0 7 0</inkml:trace>
  <inkml:trace contextRef="#ctx0" brushRef="#br0" timeOffset="155833">8497 6075 11221,'-7'-8'0,"-16"5"0,12 7 0,-4-1 0,0 1 0,7 3 0,-9 10 0,8-5 0,1 1 0,-5 11 0,2-3 0,0 4-990,2 0 1,3 0 989,-1-2 0,2 1 0,1-2 0,1 2 0,1-4 0,1-4 0,2 0 0,1 11 0,2 0-175,-2-11 0,0-1 175,3 4 0,1 1 0,0-2 0,-2-3 0,1-1 0,1 4 0,1 2 0,-1-2 0,0 7 0,1-3 0,-1 0 0,-6 1 0,3 4 0</inkml:trace>
  <inkml:trace contextRef="#ctx0" brushRef="#br0" timeOffset="156485">9263 6252 11221,'6'-17'0,"1"-1"0,-2 4 0,2 2 0,11-5 0,-6 10 0,2 1 0,3 4 0,2 0 0,4-4 0,2 1 0,-4 4 0,-1 2 0,1 2 0,-3 4 0,-7 6 0,-3 2 0,2-3 0,-2 0 0,-1 13 0,-4-1-354,1-2 354,-4 4 0,0 1 0,-2-3 0,0-1 0,1-2 0,-1 1 0,-3-2 0,-2 2 0,-1-2 0,-4 0 0,-1 0 0,-1-2-468,-2 5 0,-1-1 0,3-4 0,-1 1 1,1-4-1,-7 3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0:18.6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5041 2278 11221,'0'-25'0,"0"0"0,-2 8 0,1 1 0,0-3 0,-2-3 0,3 18 0,0 4 0,0 10 0,0 14 0,0 4-745,0-7 1,0 5 0,0-4 744,0-2 0,0 0 0,0 2 0,0 5 0,0 1 0,0-3-73,0-4 0,0-2 0,0 1 73,0 6 0,0 1 0,0-2 0,0-4 0,0-4 0,0 0 0,0-21 0,0-3 0,0-12 0,0-5 0,-2 0 0,1-2-235,0 7 0,1 0 0,0-2 235,-2-5 0,-1-2 0,1 2 0,2 6 0,-1-1 0,0-4 0,-2-3 0,1 4 0,2 9 0,-1 0 987,0-12 0,-1 2-987,2 11 0,0-6 256,7 20-256,7 11 0,-2 1 0,4 5 0,1 5 0,-8-6 0,0 1 0,0 1 181,3 6 1,0 0 0,0 1-182,-1-4 0,0 0 0,-1-1 0,-2 4 0,2-6 0,6-14 0,-8-11 0,-2-7 0,-1-6 0,1-1 0,0 1 0,0-1 0,0-2-171,0 1 0,0-2 0,0 0 0,1 0 171,0 3 0,0-1 0,1 2 0,-1 1 0,2-8 0,0 3 0,0 8 0,-1 3 22,-4 6-22,2 3 0,-5 1 0,5 3 0,1 16 0,-1 1 0,-1 4 0,1 0 0,0 3 0,0 0-389,-1-4 1,-1 1 0,1 1-1,-1-2 389,1 5 0,0-1 0,0 0 0,0-3 0,1 0 0,0 1 0,0-3-139,0 2 1,0-3 0,1 1 138,0 2 0,0 0 0,1-2 0,0-2 0,1-3 0,8 2 0,-5-18 0,5 1 0</inkml:trace>
  <inkml:trace contextRef="#ctx0" brushRef="#br0" timeOffset="615">5687 2399 11221,'4'-17'0,"0"0"0,1-2 0,-1 2 0,-3 1-3277,-1-8 893,-4 12 3793,-13-1-1409,-5 22 0,0-3 0,7 11 0,0 6 0,2-2 334,5-7 1,0 0-335,-2 11 0,-1 4 0,3-5 0,4-4 0,3 0 0,2-2 0,3-9-18,9-3 0,3-5 18,-2-6 0,1-3 0,5 2 0,-1-2 1248,-6-5 0,-1 0-1248,7-6-45,-8 2 0,-1-5 1,0 2 44,-1 5 0,1 0 0,4-12 0,-2 4 257,-9 17-257,-3 13 50,0 4-50,0 6 0,0 7 0,0-4 583,0 6-583,1 1 0,1 5 0,1-7 148,2-9-148,3 7 0,4-4 0,13-16 0,-2 6 0,-4-17 0,-1-7 0,-3-6 0,-1-4-375,-2 6 1,-1-3 374,-2 2 0,-1-4 0,-1 1 0,-1 2 0,-3 3 0,-1-1 0,1-3 0,1-5 0,-1 0 0,0 5 0,-3 5 0,1 0 0,0-8 0,1-4 0,-2 5 0,-7-2 0,0 8 202,-5 40-202,9 1 0,2 5 0,2 1 0,1-7 0,2 0 0,1 1 0,0 1-164,1 3 0,1 2 0,1-1 1,1-3 163,4 0 0,2-2 0,0-2 0,-2-3 0,-1-2 0,0-5 712,12-7-712,-13-7 0,-11-13 0,-4 5 0</inkml:trace>
  <inkml:trace contextRef="#ctx0" brushRef="#br0" timeOffset="1032">6006 2285 11221,'-15'0'0,"25"-3"0,7-3 0,1-2 0,2-2 0,-1 1 0,3 0 0,0-1 0,-1-1-261,2-4 1,-1-1 0,-1 0 260,-1 0 0,-2 0 0,-2 0 127,0-2 0,-4 1-127,-6 0 129,-10 14-129,-6 16 0,4 3 0,1 3 0,-3 1 0,1 1 0,3-1 0,0 1 0,-1 4 0,1-2 398,3 0-398,1 4 0,1-18 0,2-18 0,-3 4 0,-3-18 0,-1 13 0,-4-4 0,-4-1 0,-11 2 0,6 3 0,-1 2 0,-2 2 0,5 6 0,11 3 0,1 1 0</inkml:trace>
  <inkml:trace contextRef="#ctx0" brushRef="#br0" timeOffset="1434">6538 2122 11221,'-3'-11'0,"2"10"0,-2 15 0,0 3 0,2 0 0,1 2 0,0-2 0,0-1 0,3 0 0,1-1 0,4 12 0,-1-23 0,-4-5 0</inkml:trace>
  <inkml:trace contextRef="#ctx0" brushRef="#br0" timeOffset="1582">6503 2058 11221,'-15'-19'0,"5"6"0,6 10 0,11 3 0,-3-7 0,7 0 0</inkml:trace>
  <inkml:trace contextRef="#ctx0" brushRef="#br0" timeOffset="1786">6865 1888 11221,'-8'13'0,"0"0"0,-3 8 0,0 0 0,1-2 0,2-2 0,-2 2 0,2-2 0,2 1 0,-6 5 0,-1 0 0,-3 1 0,6-11 0,1-1 0,-8 5 0</inkml:trace>
  <inkml:trace contextRef="#ctx0" brushRef="#br0" timeOffset="1949">6673 2066 11221,'0'-20'0,"3"13"0,14 18 0,-2 1 0,2 2 0,6-1 0,1 0 0,-2-2 0,0-1 0,-1-3 0,-1-1 0</inkml:trace>
  <inkml:trace contextRef="#ctx0" brushRef="#br0" timeOffset="2466">8206 2001 11221,'0'-26'0,"0"0"0,0 4 0,0 9 0,0 36 0,1-3 0,2 5 0,-1 1-656,1-4 1,-1 0-1,1 2 1,0 0 0,0-2 59,0 3 0,0-1 0,1 0 0,-1 1 596,1-2 0,0 1 0,0 0 0,0-1 0,0-2-114,0 0 1,-1-2-1,1 0 114,0 2 0,-1 0 0,1-2 453,-1 3 0,1-5-453,-1-8 0,-6 1 0,-1-10 0</inkml:trace>
  <inkml:trace contextRef="#ctx0" brushRef="#br0" timeOffset="2682">7950 2072 11221,'-17'-17'0,"0"0"0,9 0 0,5 0 0,16 0 0,6 2 0,-4 5 0,4 2-820,0 2 1,4 1 0,0 0 0,-3 2 73,1 2 0,1 0 746,3-2 0,4-2 0,1 0 0,-2 2 0,-5 2 0,-1 1 0,-1 0 0,1 0 0,6-2 0,0 1 0,-2 0 0,-2 1 0,-1 0 0,-4 1 0,2 2 0</inkml:trace>
  <inkml:trace contextRef="#ctx0" brushRef="#br0" timeOffset="2865">8504 1987 11221,'-12'23'0,"5"-6"0,1-2 0,5-4 0,3 10 0,3 3 0,2-6 0,0-1-234,1 5 0,0 0 234,0-4 0,0 1 0,-1-3 0,2 9 0,0-1 0,-1-1 0,-4-3 77,1-4 0,0-2-77,-5-5-809,4-6 0,-8-11 0,0-6 0</inkml:trace>
  <inkml:trace contextRef="#ctx0" brushRef="#br0" timeOffset="3002">8560 2165 11221,'-19'-4'0,"0"4"0,14 7 0,2-2 0,4 1 0,5-6 0,-2 0 0</inkml:trace>
  <inkml:trace contextRef="#ctx0" brushRef="#br0" timeOffset="3232">8710 1852 11221,'4'-26'0,"-1"6"0,-3 13 0,-3 10 0,2 24 0,2-9 0,1 4 0,1 1-462,-1-2 0,1 1 0,0 1 1,1-1 461,1 1 0,0 1 0,1-1 0,-1-1 0,0 0 0,0-1 0,0-1 0,4 5 0,-1-4 0,-4-4 0,3 0 0,-4-7 0,1-6 0</inkml:trace>
  <inkml:trace contextRef="#ctx0" brushRef="#br0" timeOffset="3466">8752 2080 11221,'-7'-7'0,"3"3"0,1 1 0,6 3 0,4 0 0,-2 3 0,4 1 0,-8 2-3277,2-2 3248,-3 6 0,4-9 0,-1 6 1</inkml:trace>
  <inkml:trace contextRef="#ctx0" brushRef="#br0" timeOffset="4281">8447 1888 11221,'-11'-8'0,"0"2"0,4 2 0,-3 7 0,6-6 0,0 16 0,11-11 0,4 8 0,7-10 0,0 0 0</inkml:trace>
  <inkml:trace contextRef="#ctx0" brushRef="#br0" timeOffset="4615">8994 2023 11221,'-18'-19'0,"6"8"0,2 5 0,7 22 0,2-2 0,2 1 0,2 7 0,0 0 0,-1-4 0,1-2 0,3 4 0,1-4 0,1-7 0,6 11 0,-10-16 0,6 3 0,-9-7 0,2 0 0</inkml:trace>
  <inkml:trace contextRef="#ctx0" brushRef="#br0" timeOffset="4782">8987 1916 11221,'-8'-8'0,"-2"2"0,9 9 0,-2-2 0,3 9 0,0-6 0,0 3 0,3-1 0,1-2 0</inkml:trace>
  <inkml:trace contextRef="#ctx0" brushRef="#br0" timeOffset="5599">9128 1952 11221,'4'4'0,"12"5"0,3 5 0,-7-2 0,-1 2 0,-1 0 0,-3 1 0,-2-1 0,-3 0 0,-2 1 0,0-9 0,9-25 0,0-2 0,-1 3 0,2-4 0,-1 2 0,-3 7 0,1 1 0,4-13 0,1 5 0,-5 15 0,7-1 0,-10 9 0,6 14 0,-4-3 0,-2 1 0,2 13 0,6-8 0,4-4 0,-2-13 0,2-3 0,7-2 0,1-4-338,-3-1 0,-1-3 338,-4-4 0,-1-3 0,0-1 0,0-1 0,0 0 0,-2-1 0,-1 1 0,-1-1 0,-1 1 0,1 0 0,0 0 0,-4 2 0,-4 0 0,-6 4 0,-14 7 0,-5 20 0,8-1 0,2 4 0,2 6 0,5 1 338,10-6 0,4-3-338,4-5 0,4-6 0,1-7 0,1-5 0,-2-2 0,-3-3 0,-6 1 0,-1-1 0,-2-1 0,-1 1 0,-3 1 0,2-2 0,-6 27 0,2 1 0,1 4 0,3 6 0,2 3 0,0 2-270,-1-4 0,0 1 1,1 1-1,1 1 270,2-4 0,1 1 0,1 0 0,0 0 0,-2-2 0,0 0 0,-1-1 0,0-1 0,0 2 0,1 0 0,1 3 0,0-1 0,-2-1 0,-4-2 0,-5 6 0,-6-2-148,1-4 1,-1 3 0,-3-2 0,-3-5 147,-7-2 0,-5-6 0,-1-3 0,5-2 0,-2-2 0,0-2 0,1-3 0,-3-6 0,2-3 0,1-1 0,0 0 0,4-3 0,6-9 0,7-1 0,6 10 0,0 0 0</inkml:trace>
  <inkml:trace contextRef="#ctx0" brushRef="#br0" timeOffset="7250">5495 5252 11221,'4'-8'0,"-4"14"0,-4 7 0,-2 3 0,2 1 0,0 3 0,0 0 0,0 2 0,0 0 0,1 0 0,-1 5 0,2-2 0,1-3 0,5-5 0,6-9 0,2-14 0,2-7 0,-4-11 0</inkml:trace>
  <inkml:trace contextRef="#ctx0" brushRef="#br0" timeOffset="7800">5516 5174 11221,'7'-15'0,"-3"-2"0,6 9 0,1 1 0,1 4 0,8 3 0,7-3 0,-7 0 0,0-1 0,2-2 0,0 1 0,-2 0 0,-1 2 0,2 0 0,-11 13 0,-10 8 0,0 11 0,-2-14 0,0 2 0,5 5 0,1 1 0,-2-1 0,0 0 0,2-4 0,1 1 0,0 0 0,1 8 0,-1 0 0,-1-8 0,-1 0 0,1-1 0,3 7 0,-4-2 0,-6-2 0,-6 0 0,-4-4 0,-3-3 0,1-5 0,-2-2-460,-2-1 1,-2 0-1,2-2 460,4-4 0,1 0 0,-5 2 0,-2-1 0,1 0 0,0-4 0,1-1 0,1 4 0,0-1-118,-5-9 1,19 9-1,1-2 1</inkml:trace>
  <inkml:trace contextRef="#ctx0" brushRef="#br0" timeOffset="8465">6063 5344 11221,'-4'-4'0,"1"-5"0,3 4 0,6-15 0,-1 11 0,2-8 0,-4 13 0,-3 1 0,-3 9 0,2 2 0,-2 7 0</inkml:trace>
  <inkml:trace contextRef="#ctx0" brushRef="#br0" timeOffset="9199">6098 5323 11221,'0'-8'0,"3"-5"0,-2 12 0,3-9 0,-4 10 0,-4-7 0,3 6 0,-5-2 0,5 3 0,-2 7 0,3 1 0,0 9 0,0-2 0,0-1 0,0 2 0,0 1 0,0 2 0,-2 8 0,1 0 0,1-7 0,-1-2 0,-1 0 0,1-3 0,1-4 0,0-4 0,0-7 0,0 0 0</inkml:trace>
  <inkml:trace contextRef="#ctx0" brushRef="#br0" timeOffset="9865">6141 5266 11221,'-10'-4'0,"5"-2"0,-8 5 0,12-2 0,-5 3 0,6 0 0,0-3 0,3 2 0,4-2 0,1 3 0,8 0 0,-4 0 0,11 0 0,-7-3 0,2 2 0,0 1 0,1-3-1639,3 2 1,1 2 1523,2-1 115,-3 0 0,0 0 0,2 0 0,-6-2 0,0 1 0,-1 0 0,-1-3 0,1-2 0,3 2 0,4-4 0,-13 8 3276,-2 1-3160,-8 12-116,5-1 0,-5 6 0,2-4 0,-3 3 0,0-6 0,0 16 0,0-11 0,0 0 0,0 12 0,1-9 0,1-2 0,3-4 0,2 10 0,-3-8 0,-1 3 0,-10-1 0,-16-9 0,-1-2 0,-2-2 0,6-4 0,-1 1-175,-5 0 1,-4 2 0,2-1 174,6-1 0,1 0 0,-1 1 0,1 1 0,-2 0 0,1 1 0,1-1-460,0-1 0,2-1 0,1 2 1,-2 3-1,4 0 0,6-2 0</inkml:trace>
  <inkml:trace contextRef="#ctx0" brushRef="#br0" timeOffset="10583">6992 5358 11221,'-7'8'0,"-3"5"0,2-12 0,-5 9-3277,8-9 2302,-5 2 1835,6-3-860,0 3 0,1-2 0,3 2 0,10-3 0,11-10 0,-5 6 0,1 0 0,-2-3 0,0 0 0,4 3 0,-1 1 0,-8-1 0,9 4 0,-18 0 0,2 0 0</inkml:trace>
  <inkml:trace contextRef="#ctx0" brushRef="#br0" timeOffset="10733">7021 5436 11221,'-9'16'0,"0"1"0,-6 5 0,8-6 0,7-12 0,4 0 0,13-8 0,-5 0 0,6-1 0,1 0 0,-5 1 0,-1 0 0,7-2 0,-1-1 0,-3 1 0,-1 1 0</inkml:trace>
  <inkml:trace contextRef="#ctx0" brushRef="#br0" timeOffset="12398">5552 5202 11221,'0'-15'0,"6"-1"0,2 8 0,3 1 0,-4 3 0,-7 8 0,-4 0 0,0 3 0,1-3 0,6-1 0,1-6 0,0 2 0,-1-5 0,-3 5 0,-3-2 0,-1 3 0,0 0 0,-2 3 0,5 1 0,-2 9 0,3-1 0,3 2 0,1 3 0,3-9 0,1 18 0,-5-12 0,-2 0 0,-2 2 0,-2 6 0,-5 0 0,4 5 0,1-15 0,3 11 0,0-17 0,0 10 0,0-15 0,0 12 0,3-9 0,-2 4 0,2-5 0,-3-3 0,-6 0 0,1-3 0,-5-1 0</inkml:trace>
  <inkml:trace contextRef="#ctx0" brushRef="#br0" timeOffset="12832">5509 5422 11221,'-7'8'0,"-6"-2"0,11-6 0,-7 0 0,5-3 0,0-1 0,-6 0 0,-4 4 0,2 1 0,-11 6 0,8 0 0,3 0 0,3 1 0,9-5 0,0-3 0</inkml:trace>
  <inkml:trace contextRef="#ctx0" brushRef="#br0" timeOffset="14348">5609 5160 11221,'-4'8'0,"1"-2"0,3-6 0,0-6 0,-3 1 0,2-12 0,-2-1 0,3 2 0,0-6 0,0 6 0,-2-1 0,0-3 0,1-1 0,-1-2 0,-1 1 0,1-2 0,-1 0-474,2-2 0,-1 0 1,1-1 473,0 6 0,0-2 0,0 2 0,1 0 0,1 0 0,0 0 0,0 0 0,1 0 0,1-1 0,-1 1 0,2 0-199,0 0 0,1 1 1,1 0 198,-2-1 0,1-1 0,0 0 0,-1 1 0,0 1 0,0 1 0,-1 0 0,1-8 0,-2 4 0,-2 3 0,0 3 0,-6 20 0,-8 18 0,1-1-1362,3-6 0,0 0 1362,5 0-1229,-4 6 1229,5-11 309,0 8-309,-5-4 0,-5 12 0,2-12 0,-1 1 0,-1 1 0,1-2 0,-8 1 0,4-7 0,13-7 2269,-6 0-2269,3 0 3276,2 0-3160,-1 0-116,6 0 0,6-10 0,-4 4 0,5-5 0,2-4 0,-2 0 0,1-2 0,4-4 0,1-2 0,0-2 0,-1 0 0,1 2 0,-1 1 0,-1 3 0,-1 1 0,5-4 0,2 3 0,-13 18 0,12-5 0,-13 6 0,15 12 0,-10 1 0,-1 3-1639,4 4 1,0 0 1580,-1-2 1,-1-2-617,0 2 1,-2-3 673,-2-7 0,11 12 0,2-2 0,-7-9 0,0 1 0,0 0 0,0 1 0,2 3 0</inkml:trace>
  <inkml:trace contextRef="#ctx0" brushRef="#br0" timeOffset="17948">6268 5231 11221,'-6'-11'0,"1"3"0,-5 2 0,0-7 0,2 3 0,3-4 0,0-1 0,-2 5 0,0-10 0,0-2 0,0 5 0,-1-1 0,1-1 0,-1-3 0,0 2 0,-1-1 0,0 0-1639,-2-3 1,-1 1 1396,1-2 1,0-1 241,0 5 0,1-1 0,2 3 0,1-5-295,0 5 0,-2-4 1,3 4 294,4-4-428,-8-4 0,1 1 428,6 5-291,-6-1 1,-1 1 290,8 7 0,-6-6 0,0 1 0,4 8 576,-3-6 0,0-1-576,2 8 596,-3-3 0,1 0-596,4 4 1175,-13-4-1175,12 9 1072,-6-3-1072,2 3 908,5 0-908,-1 1 582,8-3-582,-4 4 0,7-4 0,-7 6 0,4 0 0,-11 0 0,-4 0 0,-1 0 0,-4 0 0,8 0 0,-5 3 0,5 1 0,-9 13 0,8 8 0,3-12 0,2 1 0,10 10 0,6-26 0,1-7 0,-1-4 0,-2-9 0,-1-3 0,0 1 0,-1 0 0,-4 4 0,-1 1 0,0-5 0,-3 17 0,0 4 0,0 3 0,0 9 0,7 16 0,-4-10 0,1 0 0,1 2 0,1-1 0,4 0 0,0-2 0,0-5 0,8 2 0,2-3 0,6-6 0,-10 1 0,0 0 0,7-3 0,-12 0 0</inkml:trace>
  <inkml:trace contextRef="#ctx0" brushRef="#br0" timeOffset="20382">5254 3542 11221,'-3'-8'0,"2"-2"0,-2 6 0,-1 0 0,4 1 0,-4 25 0,4-5 0,0 3 0,0 1 0,0 2 0,0 1-309,0 2 1,0 2-1,0 0 309,1-3 0,0 0 0,0 1 0,0 0 0,-1-2 0,0 0 0,0 0 0,0-1-13,1-1 0,1 1 0,0-2 0,0-1 13,3 9 0,0-5 0,4 0 0,4-15 0,-6-5 0</inkml:trace>
  <inkml:trace contextRef="#ctx0" brushRef="#br0" timeOffset="21232">5282 3449 11221,'14'-11'0,"7"1"0,-1 6 0,-1 1 0,1 0 0,1 2 0,5-1 0,1 1-685,-11 1 1,1 0 684,6-1 0,3 0 0,-2 0-1130,-3-1 1,0 0 1129,-3 0 0,1 1 0,1 0 0,5-2 0,3 1 0,0-1 0,-5 1 0,0 1 0,1 1 0,-4-2 0,5 1 0,1-1 0,-2 1 0,-3 0 143,5 3 0,-4 0-143,1-2 0,-1 0 0,5 5 0,-1 0 0,-9-5 0,0 1 256,6 4 1,0 0-257,-4-3 0,-2 0 0,9 5 2165,-7 3-2165,-11 7 332,-3-3 0,0 1-332,1 7 0,-2 2 0,0-6 0,0 1 0,0 1-605,0 2 1,1 0-1,0-1 605,1 3 0,-1 0 0,-1 1 0,-1 0-222,1-6 0,-2 1 222,-3 1 0,-1 1 0,0 1 0,1 3 0,1 0 0,-1-1 0,-2-6 0,-1 0 0,1 0 0,1 4 0,0 0 0,-1-4 0,-4-1 0,3 2 0,1-1 0,-5-2 0,3-3 0,0-1 0,0-4 0,-7 3 0,10-11 1718,-10 2-1718,7-3 0,-12 0 0,9 0 270,-5 0 0,-3 0-270,-7 3 0,-3 0 0,1 1 0,-1 0 0,0 0-347,4-2 1,1 1 0,-1 0 346,0 0 0,-2 1 0,1-1 0,3 0-1524,-1-1 0,1 0 1524,-7 0 0,-1-1 0,1 1 0,-3 0-231,8-3 1,-2 0-1,-1 0 1,-1 0 230,3 1 0,-2 0 0,0 0 0,-1 0 0,-1 0 0,1 0 0,-1 0 0,-1 0 0,1 0 0,0 0 0,2 0-174,-2 0 1,1 0 0,2 0-1,0 0 1,-6 2 0,1 1 0,5-1-1,10 0 1,0 0 0</inkml:trace>
  <inkml:trace contextRef="#ctx0" brushRef="#br0" timeOffset="25000">5239 4336 11221,'20'0'0,"-6"0"0,1 0 0,2-1 0,1-1 0,1 1 0,1 0 0,-1-1-746,4 0 1,0 0 745,0 0 0,2 0 0,-4 0 0,-6 1 0,0 1 0,6-1 0,3 0 0,1 0 0,-1 1 0,0 0 0,-1 0 0,-3 0 0,-1 0 0,2 0 0,1 0 0,1 0 0,0 0 0,0 0 0,5 0 0,0 0 0,-2 0 0,-3 0 0,-1 0 0,2 0 0,0 0 0,3 0 0,-1 0 0,-1 0 0,1 1 0,-1 0 0,-1 0 0,-2-1 0,0 0 0,1 1-311,0 0 1,1 1 0,0 0 0,-3-1 310,-2 0 0,0-1 0,5 2 0,4 0 0,-1 0-16,-5 1 1,-1-1 0,2 1 15,0-2 0,2 0 0,1 0 0,-1 0 0,0 2 0,0-1 0,1 1 0,-1-1 0,1-1 0,-1 0 0,1 0 0,-1 0 0,-1 0 0,0 0 0,0 0 0,0 0 0,-1 0 0,1 1 0,-1 0 0,-1-1 0,-1-1 0,-1 0 0,0 1 0,9 0 0,-2 1 0,-10-1 0,1 1-105,1-2 1,2 0 0,1 1 104,2 1 0,0 0 0,2 0 0,-4-1 0,1-1 0,1 0 0,-1 0 1,1 1 0,0 0 0,-1-1 1,1 1-2,-2-1 0,-1 0 0,1 0 0,0 0 0,2 0 0,0-1 0,1 0 0,-1 0 0,-1 0 0,1 0 0,-1 0 0,0 0 0,2-1 0,0 1 0,0-1 0,0 0 0,-1 0 0,0-1 0,0 0 0,0 1 0,-1-1 0,-1 0 0,1 1 0,-2-1 0,2-1 0,-2 0 0,0 1 0,7-2 0,-4-1 0,1-1 0,-8 4 0,-1-1 0,1-3 433,0 2 1,0 0-434,-2 0 350,-2-4 1,-2-1-351,1-3 0,1-8 381,-6-2-381,-3 7 0,0 1 0,-1 0 739,1-2-739,-2 1 0,0-1 0,1 0 0,0-1 0,-2-8 0,-1-2-1,0 6 0,0-1 0,0 0 1,-2-2 0,-1 0 0,1 0 0,-1 0 0,1 0 0,-1 0 0,-1 1 0,-1 1 0,0-1 0,1 2 0,1 0 0,-1-1 0,0 1 0,1 0 0,-1-1 0,0 1 0,1-1 0,0 0 0,1 1 0,1 1 0,0 0 0,-1-2 0,1 2 0,1-1 0,0 4 0,0 6 0,0-11 0,-3 14 0,-5-8 0,4 9 0,-12-2 0,10 6 401,-17-2-401,10 4 0,-2 0 0,-8 0 0,-4 0 0,5 1 0,-1 0 0,1 0-449,-3 1 1,-1 0 448,2 1 0,-2 0 0,1 0 0,3 0 0,1 1 0,-1-1 0,0 1 0,-1 0 0,-1-1 0,2 1 0,-2 0 0,1-1 0,-1 0-510,2 0 1,-1 0 0,2 0 0,2-1 509,1 0 0,1 0 0,-8 0 0,-4 0 0,1 0 0,3 0 0,1 0 0,0 0 0,2 0 0,1 0 0,-2 0 0,0 0 0,-2 0 0,1 0 0,4 0 0,3 0 0,0 0 0,-8 0 0,-4 0 0,4 0 0,6 0 0,0 0 0,-2 0 0,-1 0 0,-2 0-198,-3 0 1,-2 0 0,0 0 197,2 0 0,0-1 0,-1 0 0,-1 0 0,5 1 0,-1 0 0,1 0 0,-1 0 0,2-1 0,-2 1 0,1-1 0,1 0 0,-1 0 0,1 1 0,-2 0 0,2 0 0,-1 0 0,-3-1 0,0 0 0,-1 0-403,3 1 1,0 0-1,-1 0 1,0-1 402,-3 0 0,1 0 0,0 0 0,4 0 0,1 0 0,2 0 0,0 1 0,1-1 0,-2 0 0,-1 0 0,2 0 0,2 1 0,0 0 0,-8 0 0,-3 0 0,4 0 40,6 0 1,1 0-41,-6 0 0,-4 0 0,4 0 0,7 0 0,-1 0 0,-4 0 0,-4 0 0,4 0 0,4 0 0,1 0 0,-5 0 0,-3 0 0,3 0 0,6 0 0,0 0 0,-8 0 0,-3 0 0,2 0 0,1 0 0,2 0-375,-6 0 0,1 0 375,10 0 0,2 0 147,-2 0 0,0 0-147,2-1 0,0-1 0,-2 2 0,0-1 746,-4 0 1,1-1-747,6 2 0,0 0 0,-4 0 0,1 0 489,-6 0-489,7 0 3276,9 0-3227,-5 3 155,-5 4-204,6 1 0,-11 6 0,17-7 0,-16 10 0,10 1 0,1-6 0,0 1 0,5 2 0,1-1 0,-4 8 0,8-6 0,1 1 0,-3 3 0,3 2 0,0 0-338,3 2 338,-2-1 0,-1 1 0,2-3 0,-1 1 0,0-1 0,-2 2 0,1 0 0,0-1 0,0 0 0,0 0-609,1 1 1,1 1 0,0 0 0,-1-2 608,0 6 0,0 0 0,2-7 0,0 0 0,0-3 0,1 10 0</inkml:trace>
  <inkml:trace contextRef="#ctx0" brushRef="#br0" timeOffset="27532">7064 4407 11221,'-8'-11'0,"4"1"0,-2 6 0,5 1 0,-2 6 0,6 7 0,1 12 0,2-7 0,1 2 0,0 4 0,1 0 0,4 1 0,1 0 0,-4-4 0,1 0 0,-1 1-133,1-1 1,-1 0 0,2 1 132,1 2 0,1 0 0,-1 0 0,1-1 0,-1-1 0,0 0 0,0 0 0,0 0 0,0-1 0,-1-1 0,-1-1 0,0 1-20,5 6 0,-2 0 20,-2 0 0,0 0 0,3-2 0,0 1 0,-4-3 0,-1 1 0,1-2 0,0 0 0,-2-5 0,-2-1 0,5 5 0,-4-10 395,-10-4-395,-11-6 42,-8-4-42,8 3 0,0 0 0,-5-3 0,-7-2 0,13 4 0,-11-9 0,16 10 0,-8-6 0,11 6 0,-2 0 0,4 1 0,3 3 0,0 6 0,0-1 0,6 12 0,-4-8 0,14 13 0,-11-12 0,15 9 0,4-11 0,-6-1 0,-2-4 0,0-2 0,0-1 0,12 0 0,-9 0 0,7-7 0,-7-4 0,-4-1 0,-2-1 0,-13 3 0,3 5 0,-3-4 0,4 2 0,0-4 0</inkml:trace>
  <inkml:trace contextRef="#ctx0" brushRef="#br0" timeOffset="31731">734 5096 11221,'7'-15'0,"0"-2"0,-1-2-3277,3-4 2085,-3 7 0,-2 2 2601,-4 4-1409,-12 20 0,-5 9 0,4-3 0,1 1 0,-2 1 45,-1-1 1,-1-1 0,-1 3-46,2 0 0,-1 2 0,0 2 0,1 0 0,2-2-508,1 0 1,3-1 0,0 0 0,-1 0 507,-3 2 0,-1 0 0,0 0 0,4 2 0,4-2 0,1 1 0,2 2 0,2-2 0,2-2 528,5 2 0,4-3 0,0 2-528,1 1 0,0 2 0,2-1 0,1-3 0,1-2 0,2-2 0,1-1-140,-2-3 0,2 1 0,0-1 0,-1-1 140,4 3 0,-1-1 0,0 1 0,0 1 0,-1 2 0,0-1 0,-1-2 0,0-1 0,-2 0 0,-3 3 0,1 0 0</inkml:trace>
  <inkml:trace contextRef="#ctx0" brushRef="#br0" timeOffset="32683">3210 5060 11221,'4'-11'0,"-1"4"0,-3 7 0,-6 1 0,1 2 0,-5-3 0,6 3 0,1-2 0,3 2 0,3-3 0,1 6 0,6 5 0,-3 2 0,0 2 0,3 4 0,1 1 0,-1-2 0,-1-1 0,1 2-103,0 2 1,0 0 0,-1 1 102,0 3 0,0 1 0,-2 0 0,1 1 0,-2 1 0,-2 0 0,-4-5 0,-1 1 0,-1-1 0,-1-1-358,1 0 1,0-1 0,-3 0 357,-6 4 0,-3-1 0,-1 0 0,1-7 0,0 0 0,-1-1 0,1 1 0,-1 0 0,1 0 0,0 0 0,-1 1 0,-1-1 0,0 1 0,1 0 0,0-1 0,1-1 0,0 0 0,0 0 0</inkml:trace>
  <inkml:trace contextRef="#ctx0" brushRef="#br0" timeOffset="35032">1039 5976 11221,'-4'-4'0,"4"1"0,7 3 0,7 0 0,4 0 0,7 0 0,-6 0 0,-1 0 0,0 0-2322,4 0 2322,-6-1 0,1 2 0,-1 0 0,-1 1 0,12-1 0,-9 0 0,4 0 0,1 0-146,3-2 1,1 0 0,3 0 145,-8 0 0,2 1 0,1 0 0,0 0 0,1 0 0,-3-1 0,0 0 0,1 0 0,1-1 0,-1 1 0,0 1-413,0-1 0,0 1 0,1 0 0,-1 0 0,-1 0 0,-1 0 413,4-1 0,-2 0 0,-1 0 0,1 1 0,2 0 0,0 0 0,0 0 0,-2 0-492,0 0 0,-1 0 0,-1 0 492,-2 0 0,-1 0 0,1 0 250,2 0 0,1 0 0,-3 0-250,7 0 549,-2 0-549,-31 0 0,-10 0 0,-4 0 0,1 0 0,-2 0 592,-1 0 0,-3 0 0,0 0-592,-1 0 0,1 0 0,-2 0 263,4 0 0,0 0 1,-2 0-1,0 0 0,-1 0-263,3 0 0,-2 0 0,1 0 0,-1 0 0,0 0 0,0 0 0,-1 0 0,0-1 0,-1 1 0,1 0 0,0 0 0,0 1 0,0 0 0,1 0 0,0 1 0,0 0 0,1 0 0,0-1 0,-2 1 0,1-1 0,1 1 0,0-1 0,0 2 0,-2 1 0,1 0 0,0 1 0,3-1 0,1 0 0,1 0 0,4-1 0,-3 4 0,33-9 0,10-2 0,-4 1 0,3-1 0,2 0 0,0 0-438,-3 0 1,2 1 0,1-1 0,0 0 0,-1 0 0,0 1 437,0-1 0,-1 0 0,0 1 0,0-1 0,2 1 0,0 0 0,2 0 0,1 0 0,0 0 0,-1 0 0,0 1-285,2 0 0,-1-1 0,0 1 1,0 0-1,0 0 285,-4 0 0,1 0 0,-2-1 0,1 1 0,1 0-68,0 0 1,0 1-1,1-1 1,0 0-1,-3 1 1,-3-1-1,9-2 1,-3 1 0,-3 0-1,-1 1 1,1 0-1</inkml:trace>
  <inkml:trace contextRef="#ctx0" brushRef="#br0" timeOffset="36500">6226 5727 11221,'-24'-3'0,"6"1"0,-2 0-1639,-1-1 1,0-1 446,1 2 0,1 0 2601,-5-4-1409,4 5 860,11-2-860,-8 3 0,10 0 0,3-3 3276,13 2-3218,9-3 0,2-1-58,-3 2 0,0 1-349,6-1 1,3-1 0,1 1 348,-4 0 0,1 0 0,1 1 0,1-1-345,-1 2 0,1-1 0,0 0 1,1 1-1,1-1 345,-3 1 0,0-1 0,1 1 0,0-1 0,0 1 0,-1-1 0,-1 1-344,1 0 0,-2 0 1,0 1-1,0-1 0,1 0 344,0 0 0,0 0 0,1 0 0,0 0 0,-1 0 0,-2 0 0,4 0 0,-2 0 0,1 0 0,0 0 0,-1 0 0,2 0 0,0 1 0,0-1 0,-2 0 0,-1 0 0,0 0 0,-1 0 0,-1 1 0,6-1 0,-1 1 0,-3 1-71,-7 0 1,-2 1 70,8-1 638,-16 5-638,-20-2 0,-8-1 0,7 0 0,-1-1 242,-8 1 1,-5 1-1,-1-2-242,6 0 0,0-1 0,-1-1 0,-1 1 52,2 0 1,0 1 0,-1-1-1,-1 0 1,0 0 0,0 1-53,-2-2 0,0 1 0,0 0 0,-1-1 0,1 1 0,-1-1 0,3 1 0,0 0 0,-1-1 0,1 1 0,0-1 0,1 0 0,1 1 0,-1-1 0,2 0 0,1 0 0,-1 0 0,0 0 0,-1 0 0,0 1 0,-1 0 0,1-1 0,2 1 0,-4-1 0,1 0 0,0 1 0,-3 0 0,-1 0 0,2 0 0,7-1 0,0 0 0,2 0 0,-6 0 0,5 0 183,10 0-183,28 0 0,6-2 0,2 1 0,-2 0 0,2 1-581,-5-1 1,2 0-1,0 0 1,-3 1 580,0 0 0,1 0 0,2-1 0,4 0 0,1 0 0,-4 0 0,0 1 0,2 0 0,-4-2 0,5 0 0,2 0 0,-1 0 0,-2 0-339,-3 1 1,0 1-1,-1 0 1,0-1 338,4 0 0,0-1 0,0 1 0,1-1 0,-4 1 0,0 1 0,1-1 0,-2 1 0,-1-1-102,4 1 0,-2 0 0,1-1 102,1 0 0,0 0 0,1 0-386,2 2 1,0 0-1,-5 0 386,4 0 0,-4 2 0,-2 0 0,-8 1 0</inkml:trace>
  <inkml:trace contextRef="#ctx0" brushRef="#br0" timeOffset="41098">847 3279 11221,'-22'11'0,"6"-2"0,2 2 0,3 4 0,0 4 0,-1 1 0,-2 3 0,1-2-771,5-4 1,0 0 0,0 1 770,-1 5 0,-1 3 0,1 0 0,2 0 0,1-4 0,2 0 0,1 0 0,0 1 0,-1 3 0,1 3 0,0 0 0,0 0 0,1-3 0,-1-2 0,0-1 0,0 0 0,2 0 0,2 4 0,0 2 0,2-2 0,2-3 32,2-4 1,2-4-1,2 1-32,5 5 0,2 0 0,2-1 0,-2-6 0,2-1 0,1-2 0,-1 0-139,2-1 1,-1-2 0,1 0 0,-1-1 0,-1-2-1,-1 0 1,-3-3 0,0 1 0</inkml:trace>
  <inkml:trace contextRef="#ctx0" brushRef="#br0" timeOffset="41717">3380 3314 11221,'22'0'0,"-1"13"0,-2 3-847,-3-3 847,-2 4 0,1 5 0,-2-2-675,-3 2 675,0 0 0,2 5 0,-2-1 0,-3 0 0,-2 0 0,0 0-212,1-3 0,0 0 0,0 2 212,-2 0 0,-1 3 0,-1 0 0,-2-5 0,0-4 0,-3 1 0,0 0 0,-2 4 0,0 1 0,-2-1 0,1-3-796,-1-1 1,-1-4 0,-2 3 795,-1 1 0,-1 3 0,-2 1 0,1-2 0,-1-2 0,-3 1 0,0-3 0,-2 0 0,2 0 0,-1-1 0,1 0 0,-1 1 0</inkml:trace>
  <inkml:trace contextRef="#ctx0" brushRef="#br0" timeOffset="45016">1280 7069 11221,'18'-4'0,"-1"0"0,-1 2 0,-1 1 0,8-1 0,-1 1 0,-7 1 0,2 0 0,4 0 0,-1 0 0,4-1 0,-1 2-452,2 0 1,2 1 451,-1-1 0,2 0 0,-1 1-387,-1 1 1,-1 1-1,2-1 387,-4-1 0,1 0 0,1-1 0,0 0 0,0 1-234,0-1 1,0 1 0,0-1-1,1 1 1,-2-1 233,1 0 0,-1 0 0,0-1 0,-1 1 0,-1-1 0,4 0 0,-1 0 0,1 0 0,-3 0 0,2 0 0,-1 0 0,-2 0-220,0 0 1,-2 0 0,1 0 219,7 0 0,1 0 0,-1 0 0,-1 0 0,0 0 0,-4 1 0,1 0 0,-2 0 55,1 0 0,1-1-55,1 2 0,1-1 0,0-1 0,-3-3 0,-1-2 0,1 1 0,-1 0 0,1 0 0,0-1 0,-1-4 0,1-2 0,-1 0 0,-3 2 0,-1 0 0,-1-2 0,-2-1 0,-1-1 0,-1-1 414,4-6 1,-3-2-415,-5-1 0,-3-1 0,2-2 0,-2-1 0,-4 9 0,-1-1 0,0 0 350,0-4 0,0-1 0,0 1-350,-1 0 0,0 1 0,0 0 0,0-4 0,0 1 0,0 5 0,0-2 0,0 2 317,1-2 1,1-1-318,-2 0 0,0-1 0,1 0 0,0-4 0,0 0 0,0 0-81,-2 0 0,0 0 0,0 1 81,0-1 0,0 0 0,-1 1 0,-2 3 0,-1 0 0,0 2 2,-1-6 0,-3 3-2,-3 4 0,-3 2 0,-2 4 0,-2 2 0,-4 4 0,-4 4 0,8 2 0,-1 2 0,-1 1 114,-3 2 1,-1 0 0,0 1-115,-2 1 0,0 0 0,-1 0-187,4-1 0,-1 1 0,0-1 1,0 1 186,-1 0 0,1 1 0,-1-1 0,-1 0 0,4 0 0,-1-2 0,0 1 0,-1 0 0,1 0-155,-1 1 0,-1-1 0,1 1 0,-1-1 0,0 1 155,1-1 0,-1 0 0,0-1 0,0 1 0,0 0 0,0-1 0,1 0 0,-1 1 0,1-1 0,0 0 0,1 0 0,1 0 0,1 0 0,-1 0 0,1 0 0,-5 0 0,1 0 0,-1 0 0,1-1-190,2 0 0,0 0 0,0 0 1,0 0 189,0 0 0,-1 0 0,0 0 0,1-1 0,-2 1 0,0 0 0,1 0 0,-1 0 0,1-1 0,-1 1 0,1 0 0,0 0 0,0 1 0,0 0 0,0 0 0,1-1-10,-5 0 1,0-1-1,2 0 10,3 0 0,2 0 0,0-1 0,2 0 0,0 0 0,1 0 398,-6-3 0,0 1-398,3 3 0,1 0 0,4-2 0,1 0 630,0 2 0,2 0-630,2 0 998,-2 4-998,11 3 415,9 19-415,-2-5 0,0 2 0,1-2 0,0 3 0,0-1-311,0 2 1,1 0 310,-2-2 0,0 2 0,1-1 0,0-5 0,1 0 0,0 1 0,0 2 0,-1 1 0,1 1 0,0-1 0,0 2 0,1 1 0,-1-1 0,0 0-311,-2 1 0,0 0 1,-1 0-1,1 0 311,-1-3 0,1 0 0,-1-1 0,-1-1 0,-1 8 0,-1-3 0,2-6 0,-1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1:30.3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5048 3364 11221,'-11'-3'0,"-2"-1"0,1-6 0,-2 2 0,-3 1 0,2 1 0,1 5 0,3-2 0,8 3 0,-1 0 0,23 0 0,8 0 0,-3-3 0,2-1 0,-8 2 0,2-1 0,-1 0 0,8-4 0,0 0 0,-4 1 0,-3 1 0,8-2 0,-30 4 0,-20 3 0,4 0 0,-2 0 0,-2 0 0,-1 0 0,4-3 0,2 0 0,2 0 0,1 1 0,-3-5 0,9 3 0,18 4 0,9 4 0,-4-1 0,2 1 0,2 2 0,1 2 0,1 2 0,1 1 0,-2-2 0,0 1 0,-3 1 0,-2 2 0,-1 8 0,-22-4 0,-6 1 0,1-2 0,-1 1 0,-1 0 0,-1-3 0,-1 0 0,1 0 0,0 2 0,0-1 0,0 1 0</inkml:trace>
  <inkml:trace contextRef="#ctx0" brushRef="#br0" timeOffset="9451">8972 3428 11221,'7'8'0,"-3"-2"0,3-6 0,-3 0 0,6-3 0,7-1 0,5-3 0,-3 3 0,7-2 0,-12 4 0,1 0 0,6-2 0,1 1 0,-5 1 0,1 0 0,5-2 0,0 1 0,-6 3 0,2 0 0,5-2 0,2 0 0,-6 2 0,0 1 0,0-2 0,0 1 0,0-2 0,1 1 0,-1 1 0,0 0 0,0 0 0,0-1 0,1 0 0,-2-1 0,7 1 0,-1-1 0,-7 2 0,0-1 0,-1 0 0,-1-1 0,6-1 0,6 2 0,-5-2 0,-6 3 0,-7 0 0,-6 0 0,2 0 0,-5 0 0,2 0 0,-9 3 0,5-2 0,-22 2 0,7-3 0,-2 2 0,-2-1-1639,-5 0 1,1-1 1580,9 2 1,0-1-259,-10 0 1,2-2 315,10 1 0,-4 0 0,1 0 0,2 0-1030,-2-1 1,0-1 1029,2 1-367,-4 0 1,0-1 366,1 2 0,-3 2 0,0-1 0,3 0 173,-1 2 1,-1 1-174,5-4 0,0 0 0,-8 3 0,1 1 0,-6-4 403,6 3 1,0 1-404,5-3 0,2 2 0,0 0 0,0 1 0,-8-2 0,2 0 0,6 4-486,-4-5 0,0-1 486,1 3 0,2-1 0,0-1 0,0 0-1195,-12 2 1195,14 0 597,-1-2 1,-1-1-598,2 3 0,-8-3 0,8 0 0,5 0 0,-3 0 0,7 0 972,-2 0-972,5 0 2269,-2 0-2269,6-3 3276,1 2-3160,7-2-116,-3 3 0,5-3 0,1 2 0,2 1-1639,3-2 1,0 1 1580,-1 1 1,2 0-1078,7-2 1,-2 1 1134,-6 0-759,8-1 1,1 1 758,-5 1-24,-5-1 1,2 0-1,1 0 24,5 0 0,-1 1 0,-2-2 0,1 1 0,-3 1 0,1 0 0,-3 0 1482,6 0-1482,2-2 0,-1 1 2216,-4 0-2216,3-2 0,2-1 0,-10 2 0,0 1 0,2-1 0,-1 0-169,2-2 1,-3 1 168,-5 3-2104,11-4 2104,-14 4-1407,8-3 1407,-9 2 950,2-2-950,-3 3 296,0 0-296,-3 0 0,2 0 0,-5 0 0,8 0 0,-7 0 0,4 0 0</inkml:trace>
  <inkml:trace contextRef="#ctx0" brushRef="#br0" timeOffset="13316">9029 2924 11221,'-7'-4'0,"3"1"0,4 0 0,4 2 0,6-2 0,1 0 0,3 2 0,4-5 0,3 5 0,1-2 0,-3 1 0,2 1 0,7 0 0,1 1-290,-9-1 1,0 0 0,1 0 289,2-1 0,1 1 0,-2 0 0,1 1 0,0 0 0,-4-2 0,0 0 0,1-1-105,0 2 1,1 0-1,-1-1 105,4 0 0,-1 0 0,0-1 0,5 0 0,-2-1 0,-6 2 0,-3 0 0,-2-1 0,-8 0 0,-23 2 0,2-1 0,-2 1 0,-4 1 0,-3 1 0,0 1-6,2-1 1,0 0 0,-1 0 0,0 0 5,-2 0 0,0 0 0,-1 0 0,0 0 0,-1 1 0,-1-1 0,1 1 0,-1-1 0,2 0 0,0 0 0,0 0 0,1 0 0,-5 0 0,2 1 0,0-1 104,2 0 0,1 0 1,2 0-105,2-1 0,4 0 0,3 0 0,40-3 0,-2 3 0,4-1 0,-9 0 0,2-1 0,2 0 0,-1 1-367,4 0 0,1 2 0,1-1 0,0-1 367,-3 0 0,-1 0 0,1 0 0,0-1 0,0 1 0,-1 0 0,1-1 0,-1 1 0,0 0 0,0-1 0,0 0 0,-1 0 0,1-1 0,-1 1 0,-2 0 0,5-1 0,-1 1 0,-2-1 0,5-2 0,-3 1 0,-3 0 0</inkml:trace>
  <inkml:trace contextRef="#ctx0" brushRef="#br0" timeOffset="20383">9902 3250 11221,'-14'0'0,"2"-3"0,5 2 0,4-2 0,3 3 0,10-3 0,-2-1 0,7 0 0,-2 1 0,-8 0 0,1 2 0,-15 1 0,-3 1 0,-9 5 0,9-5 0,2 2 0,10-3 0,10 0 0,-2-3 0,10-1 0</inkml:trace>
  <inkml:trace contextRef="#ctx0" brushRef="#br0" timeOffset="24418">10377 2491 11221,'-8'21'0,"0"0"0,0 0 0,2-1 0,-1 1 0,1 0 0,-1 2 0,-1 3 0,0 1 0,-1 0 0,2-1-636,0 2 1,1-2 0,0 1 635,-2 1 0,0 1 0,2-5 0,0 0 0,0-2 0,-1 3 0,1-4 0,0-1 0,1 0 0,-1 3 0,1-4 0,4 1 0,-3 5 0,2-1 0,2-10 0,0 8 0</inkml:trace>
  <inkml:trace contextRef="#ctx0" brushRef="#br0" timeOffset="26018">10341 2498 11221,'8'-4'0,"2"-2"0,1 5 0,0-5 0,5 2 0,3 1 0,0-3 0,1 1 0,2 1 0,2 0 0,0 1-1051,-2-1 0,-2 0 1,1 1 1050,4 1 0,0 0 0,-5 0 0,1 0 0,-3 0 471,9-2-471,-2 1 0,5 0 0,0-1 0,-10 1 0,1 0 0,0 1 0,2-1-239,1 1 1,2-1 0,1 1 0,1 0 0,-1 0 238,-3 0 0,0-1 0,0 1 0,1 0 0,-1-1 0,1 1-193,1 1 0,0-1 0,1 1 0,-1 0 0,1 0 0,-1 0 193,0-1 0,0 1 0,-1 0 0,1 0 0,0-1 0,0 1 0,1 1 0,0-1 0,1 0 0,-1 1 0,0-1 0,-1 1 0,3 1 0,-1-1 0,0 1 0,-1 0 0,-1-1 0,-1 1 0,-1-1 0,0 0 0,0 0 0,3 2 0,0-1 0,-1 1 0,-4 0 0,-2-2 0,0 0 0,3 2 0,3 1 0,1-1 0,-2 1 458,-4-1 1,-2 0-1,1 2-458,7 1 0,1 2 0,-2 1 92,1 2 0,-4 2-92,-6 3 0,-3 2 633,-7 1 1,-3 3-634,-1 2 0,0 0 0,-3-5 0,0-1 0,0-1 0,0 1 0,-2-2 0,1 0 0,0 4 0,1 2 0,-3 0 0,0 2 0,0 0 500,1-1 0,1 0 0,-1 0-500,-1 3 0,-1-1 0,1 1-638,-1-2 0,1-1 0,-1 0 638,0 1 0,0-1 0,0 5 0,-2-1-33,0-4 0,-1-1 33,0 3 0,-1 0 0,-4 1 0,-1 0 0,0-5 0,-2-2 0,-2-4 0,-2-2 0,-3-1 0,-2-2 0,6-4 0,-1 0 0,0-1 0,-1 1 0,-1 0 0,0-1-92,-2 1 0,0 0 1,-1-1 91,3 0 0,0 0 0,-1 0 0,-1-1 0,-1 1 0,1-1 0,-1-1 0,1 1 0,-1-1-81,-2 1 1,0 1 0,0-1 80,5 0 0,-1 0 0,1-1 0,-1 1 0,0 1 0,-1-1 0,0 1 0,-1-1 341,-1 0 1,-1 0 0,0 0-1,1 0-341,-1-1 0,0 1 0,0-1 0,-1 1-267,5-1 1,-1 0-1,-1 0 1,1 0-1,0 0 267,-1 0 0,0-1 0,0 1 0,-1-1 0,1 1 0,-1 0 0,-1 1 0,0 0 0,1 0 0,-1-1-114,-2 1 0,1-1 0,-1 0 1,0 0-1,1 0 114,-1 1 0,0 0 0,0 0 0,1 0 0,-1-1 0,4 0 0,-1 0 0,1 0 0,0 0 0,1 0 0,1-1 0,-3 2 0,2 0 0,0 0 0,-1-1 0,1-1 0,0 0 0,-1-1 0,1 1 0,2 0 0,-3 0 0,2 0 0,-1 0 0,-1-2 0,-3 0 0,1-1 0,2-1 0,2 1 0,2 0 0,0-1 0,2-2 0,-1 0 0,0 0 0</inkml:trace>
  <inkml:trace contextRef="#ctx0" brushRef="#br0" timeOffset="28502">11250 3243 11221,'2'4'0,"19"-4"0,-1-3 0,3-1 0,-1 1 0,2-1 0,1 0-642,2-1 1,1 1 0,0-1 641,-6 2 0,1 0 0,0 0 0,-2 1 0,-1-1 0,-1 1 0,2 0 0,1 0 0,3-1 0,-1 1 0,-1 0 0,-1-1 0,-2 0 0,2 1 0,0-1 0,1 1 0,1-1 0,-1-1 122,4-1 0,-2-1 1,-1 1-123,2 2 0,-4 0 182,-3-3 1,-3 0-183,-3 2 0,-19-3 0,-15 3 0,0 3 0,-1 2 0,5-1 0,-1 0 0,-10 5 0,0 0 0,3-3 0,0 1 181,2 0 0,-2 1 0,1-1-181,-1-1 0,1 1 0,0-1 0,2 1 0,0 1 0,2-1 95,-1-1 0,3 1-95,-3 7 0,24-13 0,10 3 0,5 0 0,8-5 0,3-1 0,-9 3 0,2-1 0,1 1 0,0-1-250,1 0 0,0-1 1,1 0-1,0 1 250,1 0 0,1 0 0,0 0 0,-1 1 0,-1 0 0,-1 0 0,0 1 0,-1 0 121,3 0 1,-2 1 0,-1 0-122,5 0 0,-4-1 0,-3 1 0,-12-5 0,-9 2 0</inkml:trace>
  <inkml:trace contextRef="#ctx0" brushRef="#br0" timeOffset="32483">11207 3548 11221,'-8'0'0,"-1"0"0,5-3 0,0 3 0,1-7 0,0 6 0,2-5 0,-2 5 0,6-2 0,1 3 0,3 0 0,-3 0 0,2 0 0,1 0 0,-2 0 0,8 0 0,-9 0 0,10 7 0,-6-3 0,8 13 0,-4 1 0,-1-2 0,-6 0 0,-1 0 0,0 8 0,-2-10 0,0 1 0,2 6 0,-1 0 0,-3-3 0,1-1-116,0 1 1,1 1 115,-2 6 0,0-1 0,0-2 0,0-3 0,0 2 0,0-2 0,0 8-1639,0-5 1,0 0 1599,0-4 39,0-1 0,0 4 0,0 1 0,-3-3 0,-5 6 0,1-15 0,-5 3 0,-3 0 0,0-5 0,-3 0 0,-1 1 0,-1 1 0,-1-2-237,-5 1 1,0-2 0,0 1-1,3-3 1,8-3 0,-1 0-1</inkml:trace>
  <inkml:trace contextRef="#ctx0" brushRef="#br0" timeOffset="35235">5012 3797 11221,'-19'4'0,"-3"-1"0,14-3 0,-3 0 0,4 0 0,3 0 0,20-6 0,-5 4 0,8-6 0,4-3 0,0 5 0,1 0 0,-5-2 0,-1 0 0,1-1 0,2 2 0,-1 0 0,-1 0 0,-3 0 0,-2-1 0,5-9 0,-22 6 0,-11-3 0,-8 3 0,6 4 0,0 1 0,16 5 0,-4-2 0,20 6 0,4 4 0,3-2 0,-6 1 0,-2 3 0,2 13 0,-7-6 0,-2 1 0,-3-2 0,-4 0 0,-7 7 0,-5-1-470,-5-3 470,1 0 0,-3 3 0,1-2 0,4-7 0,-1 0 0,0 4 0,-1-1 0,1 1 0</inkml:trace>
  <inkml:trace contextRef="#ctx0" brushRef="#br0" timeOffset="39066">5019 4230 11221,'28'-3'0,"-11"-1"0,-1-1 0,3-1 0,2-2 0,1-1 0,-2 2 0,1-1 0,0 1-215,2 0 0,0-1 0,0 1 215,-1-1 0,-1 0 0,-1 0 0,1 0 0,-2-2 105,-4 0 0,-6-1-105,-9-7 107,-18 4-107,4 8 0,-1 1 0,-1 1 0,0 1 0,-9-1 328,7-2-328,11 5 0,10-5 0,12 5 0,10 1 0,-10 5 0,-1 3 0,0 4 0,-3 2 0,-3 4 0,-5 3 0,-4 2 0,-5 1 0,-2 0 0,-3-2 0,2-4 0,-1-3 0,2-1 0,0-1 0</inkml:trace>
  <inkml:trace contextRef="#ctx0" brushRef="#br0" timeOffset="41449">8987 4315 11221,'14'3'0,"0"-1"0,2 0 0,2 2 0,3 0 0,3-2 0,2 1 0,1-2-413,-7 1 1,1 0 0,1 0 0,1 0 412,0-1 0,1 0 0,0-1 0,1 1 0,0 0 0,0-1 0,0 0 0,0 0 0,0 0 0,-2 0-281,2 0 1,-1-1 0,0 1 0,2 0 280,0-1 0,2-1 0,0 1 0,0-1 0,-1 1 0,-3 1 0,0 0 0,-1 0 0,1 0 0,2-1 0,-1 1 0,2-1 0,0 0 0,1 0 0,1 0 0,-2 0 0,0 0 0,2 0 0,0 1 0,0-1 0,-1 1 0,-1-1 0,0 0-495,-1 1 0,-1-1 0,0 0 0,-2 0 0,0 0 495,1 1 0,-2-1 0,0 0 0,0 0 0,4 0 0,1 0 0,-2 0-230,-6 1 1,0 0-1,1-1 230,5 0 0,3-1 0,1 0 0,-1 1 12,-5 0 0,0 1 0,0 0 1,2 0-13,-2-1 0,1 0 0,1-1 0,0 1 0,0 0 0,0 0 0,0 0 0,0 1 0,0-1 0,0 0 0,3-1 0,0 1 0,0-1 0,-2 0 0,-2 0 0,0 0 0,-2 1 0,0-1 267,2-1 0,-2 1 1,0 0-268,2 0 0,-2 0 0,6-5 0,-21 3 0,-8-3 0</inkml:trace>
  <inkml:trace contextRef="#ctx0" brushRef="#br0" timeOffset="42087">9178 4556 11221,'-4'15'0,"10"-1"0,19 0 0,0-9 0,6-2-627,-10-2 0,3 1 0,1-2 0,0 0 627,-1-1 0,2-1 0,0 0 0,-1-1 0,0 1-456,2 0 1,-1 0 0,-1 0 0,3-1 455,-5 1 0,1-1 0,0 0 0,1 0 0,0 0 0,-1 0 0,0 1 0,-1 0 0,1 0 0,-1-1 0,1 1 0,2-1 0,0 1 0,1-1 0,1-1 0,1 1 0,-1 0 0,-1 0 0,0 0-189,-1 1 0,0 0 0,-1 0 0,1 0 0,-1 0 0,1 0 189,2-1 0,0-1 0,1 1 0,-1-1 0,0 1 0,-2 1 0,1-1 0,-2 2 0,-1 0 0,1-1 0,1 1-264,-3-1 0,2 0 1,-1 0-1,0 0 0,0 0 1,-1 1 263,6-2 0,-2 0 0,0 0 0,0 1 0,-1 1 0,0 0 0,-1 0 0,-4 0 165,-4 0 1,-1-1-166,6 1 0,2 0 0,-3 0 0,5 0 0,0 0 0,0-1 0,-8-1 0,2 3 0,-1-1 0,1-2 0,7 3 0</inkml:trace>
  <inkml:trace contextRef="#ctx0" brushRef="#br0" timeOffset="44134">8979 3399 11221,'-4'4'0,"1"0"0,3-4 0,7-4 0,-6 4 0,12-4 0,-8 4 0,11 0 0,-7 0 0,13 0 0,-9 0 0,2-1 0,0-1 0,2 2 0,-1-3 0,1-1 0,1 2 0,-1 0 0,-3 0 0,1 0 0,7-1 0,-2 0 0,-6 2 0,2 0 0,0-1 0,-3 2 0,2 0 0,0 0 0,1 0 0,11 0 0,-5-3 0,3-1 0,-7 0 0,-8 1 0,-13 3 0,-14 0 0,0 0 0,-1 0 0,0 0 0,1 3 0,-5-1 0,-2 0 0,5 3 0,0 0-223,1-2 1,-1-1 222,-7 5 0,3-1 0,1-5 0,4 2 0,-1 0 0,4 1 0,-11-4 0,13 4-177,-14-1 177,14-2 0,-6 2 0,8-3 0,3 0 0,2 0 436,12-3-436,-1 2 186,14-6-186,-6 7 0,3-4 0,1 1 0,4 3 0,-6-2 0,3 0 0,1 2 0,2 1 0,-1-2 0,5 0 0,0-1-265,-5 2 0,2 0 1,-1 0 264,5-4 0,-3 1 0,2 2 0,-3 0 0,-1-1 0,0 2 0,-4 0 0,-1 0 0,-3 0 0,9 0 0,-13 0 0,4 0 0,-5 0 0,-5 0 794,1 0-794,-4 0 0,3 0 0,-3 0 0,4 0 0,2-3 0,5 2 0,1-5 0,1 2 0</inkml:trace>
  <inkml:trace contextRef="#ctx0" brushRef="#br0" timeOffset="57202">11023 3513 7098,'24'0'0,"-5"-1"0,4-2 0,-2 1 0,-2 1 0,1 0 0,5-1 0,3-1 0,-3 2 898,-4 1 1,-2 0-899,4-2 0,-2 1 0,-5 0 0,-3 1 710,6-3-710,-18 3 378,3 0-378,-14 3 1238,4-2-1238,-13 2 0,10-3 0,-4-3 0,5 2 0,1-8 0,3 4 0,-2-12 0,2 2 0,-3-3 0,0 4 0,0 4 0,3-1 0,1 3 0,6 1 0,4 4 0,1 13 0,2 8 0,-6-2 0,-1 3 0,2 7 0,1 1-89,-3-8 0,1 1 0,0-1 89,-2 3 0,1 1 0,0-1 0,0 0 0,1-1 0,-2 0 0,-2 2 0,-1 1 0,0 0 0,-1 0 0,1 1 0,0 0 0,-1 0 0,1-1 0,-1 0 0,0 0 0,0-1 0,0 0 0,1-3 0,0-1 0,-1-1 0,1 6 0,-2-2 0,0-2 0,-1-1 0,1-4 0,-1-1 0,0 7 0,-2-4 0,-8 1 0,4-9 0,-1 0 133,-4-3 1,0-1-134,0 2 0,-1-4 0,-2-6 0,1-4 0,-7-1-387,4-2 1,1-1 386,2 0 0,-4 0 0,-1 2 0,4 3 0,5 0 0,0 0 0,-4 2 0,5 0 0,-5-3 0,6 0 0,10-4 386,10 2 1,6 1-387,7 1 0,3 2 0,-4 1 0,1-1 0,0 1 0,3 0 0,2 1 0,-2-1 0,0 2 0,-1-1 0,-1 1-177,2-3 1,-1-1 176,4 2 0,-4-2-3275,-10-2 3275,9-2 0,-10-10 0,-9 6 0,-2-1 0,3 1 0,0 1 0,-5-4 0,0 0 0,0 1 0,0-2 0,-2-1 0,0-3 0,0 2 0,0-1 0,-1-1-112,1 1 0,-1 1 0,0 0 112,-2-5 0,0 2 0,1 2 0,1 2 3109,-4-6-3109,-3 3 0,4 8 0,1 0 0,-10-8 0,1-2 0,0 3 0,0 3 0,3 3 855,-6 5-855,-4 6 0,-5-2 0,12 4 0,-1 0 0,-12-5 0,5 3 0,7 1 0,2 3 0,9 0 0,1 0 0,-1 0 0,8 6 0,-1-5 0,14 9 0,-5-6 0,6-2 0,1 0 0,2 1 0,3-1 0,2-1 0,-1 0 0,-1 0 0,-2 1 0,-4 1 0,-1 0 0,-2 1 0,-9 4 0,13 6 0,-17-7 0,7 16 0,-8-9 0,-1 2 0,2 3 0,0 2 0,-2 3 0,0 1 0,0-2 0,0 0 0,-1 2 0,2 0-124,0-8 0,1 0 124,-1 5 0,2-2 0,4-2 0,-5 1 0,0 1 0,4 1 0,-5-3 0,-1 1 0,3 4 0,-3-6 0,0-1 0,0 1 0,0-3 0,0 1 0,-3 7 0,-4 1 0,-1 1 248,-6-13-248,3 2-3277,-3-5 3162,0-1 115,-7 3 0,2-9 0,-6 7 0,-3 0 0,11-3 0,0-1 0,-9 1 0,0 1 0,-1 0 0</inkml:trace>
  <inkml:trace contextRef="#ctx0" brushRef="#br0" timeOffset="64018">5595 8509 11221,'11'0'0,"12"0"0,-13-3 0,16 3 0,-11-4 0,1 3 0,1-1 0,2 2 0,-1 0 0,-1-2 0,0 0 0,8 1 0,-1-1-828,-5 1 828,-1 0 0,0-1 0,-1 1 0,0-1-12,6-1 1,2-1 11,1 2 0,0-1 0,-6 0 0,-1 0 0,-3 1 0,-3 1 0,-4 0 0,5-2 0,-11 3 0,-3 0 0,-13 0 0,0 3 0,-3-3 0,-1 1 0,0 5 0,-6-4 0,0 0 0,4 2-413,1-2 0,-4 0 0,4 0 413,-6 2-33,3-2 0,-3 1 0,0-1 33,0 4 0,-1-1 0,3-4 0,-2 1 0,2-1 0,-1 2 0,2 0 0,-2-1 0,4 0 0,5-2 0,-1 2 0,1 0 0,8-2 0,-13 0 0,17 3 0,-4-2 0,12 2 1828,-1-3-1828,18 0 0,-13 0 0,12 0 0,4 0 0,-2-2 0,1 1-169,1 0 1,3 2-1,1-2 169,-6-1 0,0-1 0,0 1 0,0-1 0,0 2 0,1 0 0,-1 0 0,0 0-673,-1-2 1,0-1-1,-1 0 1,-1 1 672,0 1 0,-2 1 0,0 0-13,1-2 0,1-1 1,-3 1 12,-4 1 0,0 0 0,3 0 0,-2 0 0,-8-1 614,-28 3-614,1 1 0,-3 1 0,-3-2 0,-3 1 86,2 1 0,-2 0 0,3 0-86,3-1 0,0-1 0,2 1 0,-3 1 0,0 0 0,2-1-123,-6 3 1,1 0 122,1-2 0,-3 0 0,3 1 0,-3 3 0,4-1 0,4-4 0,7 1 0,13 2 0,26-14 0,0 6 0,4 0 0,-5-2 0,1 0 0,1 0-172,-4 3 1,2 0 0,0 1 0,-2-1 171,1 0 0,-2-1 0,0 1 0,1 1 0,-2-1 0,-2 1 0,7-5 0</inkml:trace>
  <inkml:trace contextRef="#ctx0" brushRef="#br0" timeOffset="69583">4913 7580 11221,'-4'8'0,"-2"8"0,5-14 0,-5 11 0,2-6 0,0-3 0,1-4 0,6-20 0,-1-1 0,0-1 0,0 5 0,0-2-846,1-4 0,0-3 1,0 3 845,-1 6 0,1-1 0,2-7 0,1-5 0,-1 3 0,0 4 0,-1 1 0,2-1 0,1-2 0,0-1 0,-1 3 0,-1-2 0,0 0 0,1 5 0,1-4 0,0 0 0,0 0 0,-1 4 0,-1-6 0,0 0 0,1 1 0,1-5 0,0 1 0,-1 4 0,0 0 0,0 0 0,-2 5 0,0-3 0,0-1 0,1 0 0,-2 4 0,2 0 0,-2 3 0,1-3 0,0-1 0,-1-4 0,0-2 0,1 1 0,-1 0-293,0 2 1,1 0 0,-1 0 0,1-1 0,-1 0 292,1-1 0,-1 0 0,1-1 0,0 0 0,-1 0 0,1 0 0,0 3 0,-1-1 0,1 0 0,0 1 0,-1-1 0,1 1 0,-1 0-168,1-3 0,0 1 1,0 0-1,-1 0 0,1 0 1,-1 1 167,0-2 0,0 0 0,0 0 0,0 1 0,-1 2 0,0-1 0,0 2 0,0 0 0,-1-1 0,0 0 0,0-2 0,-1 0 0,1 1 0,-1 4 0,2-7 0,-1 1 0,0 5 0,-1-4 0,0 1 0,0 3-129,1-5 0,-2 3 129,0 3 0,-2 1 820,0-2 0,-1 3-820,-6 1 1549,-4 7-1549,-1 8 1569,-3 17-1569,7-5 0,6 7 0,0 3 0,1-1 0,-1 0 0,1 2-722,-1 1 0,1 2 0,-1-1 0,0 0 722,0 3 0,0-1 0,0 0 0,-1 0 0,0 2 0,0-2 0,1-3-232,0-3 1,1-1 231,-2 8 0,-1 3 0,0-2 0,3-6 0,0 0-317,0 0 1,-1 2 0,1 0 0,0-2 316,2 1 0,-1 0 0,-1 5 0,-2 4 0,1-4 0,2-9 0,0 1-566,-2 5 1,-1 3 0,0-3 565,3-8 0,-1 0 0,-1 4 0,0 1 0,1-3 1696,0 4-1696,-1-2 0,0-1 0,1-9 371,0 7-371,1-15 1357,3-14-1357,0 3 0,0-13 0,0-3 2868,0-1-2868,1 4 0,0-5 0,0 3-650,1 6 1,0 0 649,0-3 0,1-4 0,-1-1 0,2 0 0,-1 1 0,2-1 0,0 1 0,-1 0-373,-1 2 1,0 1-1,0 0 1,0-2 372,2-2 0,-1-2 0,1-1 0,0 2 0,-1 5 0,1-4 0,-1 2 0,0 3 0,0-3 0,0-1 0,0 1 0,0 4 0,-2-3 0,1-1 0,1 1 0,0-3 0,0 0 0,0 4 0,-2 3 0,1 1 0,0-5 0,1-2 0,-1 4 0,-1 7 0,0 0 0,0-12 0,-1 1 0,-1 8-38,0 1 1,0 2 37,0 9 369,-6 0-369,2 18 0,0 5 0,-7 0 0,6 8 0,2 2 0,0-6 0,3 2 0,0 1 0,3 0 0,-1-7 0,0 0 0</inkml:trace>
  <inkml:trace contextRef="#ctx0" brushRef="#br0" timeOffset="73632">5708 7445 11221,'0'-8'0,"0"-1"0,0 8 0,0-6 0,0 7 0,0-4 0,0 1 0,0 2 0,4-2 0,2 0 0,5 2 0,0-2 0,12 3 0,-8 0 0,2 0 0,8 0 0,1 0-693,-5 0 1,0 0 692,-2 0 0,2 0-978,1-1 0,3 0 0,-4 0 978,-4 1 0,0-1 0,5 0 0,3-1 0,-4-1 0,1-1 0</inkml:trace>
  <inkml:trace contextRef="#ctx0" brushRef="#br0" timeOffset="75001">7390 7480 11221,'-11'0'0,"4"0"0,4 0 0,3-3 0,0 2 0,0-2 0,-4 3 0,-3 0 0,-1 0 0,-5 0 0,5 0 0,-5 0 0,8 0 0,-4 3 0,5-2 0,0 2 0,-3-3 0,7 0 0,-7-3 0,6 2 0,-2-5 0,3 5 0,0-5 0,0 2 0,3-3 0,-2 3 0,2 1 0,1 3 0,-4 0 0,4 6 0,-1 18 0,-2-6 0,1 3 0,2 1 0,-2-7 0,0 0 0,1 3 0,1 0 0,0 7 0,-1-5 0,-3-6 0,0-5 0,-3 3 0,2-11 0,-2 2 0</inkml:trace>
  <inkml:trace contextRef="#ctx0" brushRef="#br0" timeOffset="75717">7404 7409 11221,'-4'-7'0,"1"3"0,3-5 0,9 1 0,13 0 0,0 3 0,5 1 0,-6 2 0,3 1 0,-1 0-1093,1-1 1,-1 1 0,0 0 1053,-3 0 1,-2-1 0,1 2 38,9-1 0,-3 2 0,-3-1-487,0 0 0,-2 0 487,-6 0 0,0-1 0,1 2 0,-2 5 0,1-1 0,-5 8 0,-8 1 0,2-2 2910,0 5-2910,1-3 0,3-2 1456,-3 4-1456,-1-8 0,1 9 0,-4-9 0,3 15 0,-3-13 0,2 4 0,0 1 0,-2-2 0,3 4 0,1 0 0,0 2 0,0 2 0,-1-1 0,-3-11 0,0 7 0,0-11 0,-10 8 0,8-12 0,-12 4 0,-4 0 0,3-4 0,0-1 0,-3 1 0,-2 1-287,-3 0 1,-2 0 0,1 0 286,4 0 0,1 1 0,0 0 0,-3 0 0,0 1 0,-1 0 0,2-1 0,-1 1 0,0-1 0,3 0 0,-2 1 0,2 0 0,-2 0 0,0-1 0,-1 1 0</inkml:trace>
  <inkml:trace contextRef="#ctx0" brushRef="#br0" timeOffset="78167">5673 7416 11221,'-15'4'0,"4"0"0,11-11 0,1 6 0,3-9 0,2 9 0,5-5 0,10 2 0,4-3 0,-3 3 0,-7 2 0,0 1 0,1 1 0,1 0 0,0 0 0,-1 0 0,5-2 0,1 1 0,3 0 0,-5-2 0,1 0 0,-4 1 0,-2 0 0,4-5 0,-4 3 0,-1 1 0,-4-1 0,3-3 0,-6 7 0,-9-4 0,-6 4 0,-4 0 0,-2 2 0,-2 0 0,-1-2 0,-8 3 0,-2 1 0,6-2 0,0 0 0,0 1 0,-1 0 0,1 1 0,1-2 0,1 1 0,1 0 0,-5 4 0,3-1 0,4-4 0,3 1 0,6 3 0,21-9 0,0 3 0,1-1 0,9-2 0,1 0 0,-5 1 0,0 1 0,1 0-199,2-1 0,1-1 0,1 1 199,-4 1 0,2 0 0,-1 0 0,-1 0-339,3-1 0,-2 0 0,0 0 1,0 0-1,-1 0 0,-2-1 1,0-3-1,0 1 0</inkml:trace>
  <inkml:trace contextRef="#ctx0" brushRef="#br0" timeOffset="78884">7276 7459 11221,'-4'-14'0,"1"6"0,6-1 0,4 8 0,1 1 0,6 13 0,-9 0 0,-2 3 0,1 3 0,-1 2 0,-2 2 0,1 0 0,1-1 0,0-1 0,-1-4 0,1-2 0,7 10 0,-3-14 0,-3-5 0,0-9 0,-4-1 0</inkml:trace>
  <inkml:trace contextRef="#ctx0" brushRef="#br0" timeOffset="79650">7305 7374 11221,'14'1'0,"6"1"0,-5-6 0,2-1 0,0 1 0,2 0 0,1 1 0,3-2 0,1 0 0,1 0-367,-3 1 1,0 0-1,1 0 1,-1 1 366,0 1 0,0 0 0,-1 0 0,0 1 0,4 1 0,-1 0 0,-1 0 232,5 2 0,-3 0-232,-6 1 0,-3 1 241,2 7-241,-8 3 0,-7 7 0,-3 4 761,0 4-761,2-15 0,-1 0 0,0 8 0,9 2 0,-6-9 0,6 5 0,1 5 0,-3-6 0,-1 0 0,-1-1 0,-1 2 0,-2-4 0,0-1 0,-3 0 0,-6-2 0,-15-5 0,4-6 0,-2 0 0,0-1 0,-1 0 0,-1 0-187,-1-1 0,-1 0 1,-1 0 186,-1 0 0,-2 0 0,1 0 0,1 1 0,0 0 0,0 0 0,2 0 0,1 0 0,0 1 0,-4 0 0,1 0 0,7-1 0,2 1 0,-5-2 0</inkml:trace>
  <inkml:trace contextRef="#ctx0" brushRef="#br0" timeOffset="91216">5516 8524 11221,'8'4'0,"8"-1"0,-4-3 0,6 0 0,6 0 0,-10 0 0,0 0 0,5-3 0,2-1 0,5 2 0,0 0 0,-1-2 0,-2 1 0,-3 1 0,0 0 0,3 1 0,-1-1 0,-4 1 0,-1-2 0,9 0 0,1-1 0,-6 1 0,-2-1 0,-1 2 0,-1 0 0,1-4 0,-8 5 0,-10-2 0,-7 3 0,-7 0 0,-4 0 0,-10 0 0,14 0 0,-1 0 0,-4 1 0,-1 1 0,-1 0 0,0 0 0,2 2 0,1-1 0,-9 1 0,0-1 0,9 1 0,1-1 0,-5 0 0,2-2 0,2 2 0,6-3 0,11 0 0,1 0 0,7 0 0,10 0 0,-2-1 0,1-1 0,7-1 0,1-1 0,-4 2 0,2-1 0,0 0-157,1-1 0,1-1 0,0 1 157,2 1 0,-1 1 0,-1-1 0,-2 0 0,-2-1 0,0 1 0,6-1 0,-3 1 0,-8 1 0,-2 0 0,1-1 0,-7-1 0,-7 1 0</inkml:trace>
  <inkml:trace contextRef="#ctx0" brushRef="#br0" timeOffset="101350">8851 6366 11221,'0'-14'0,"0"3"0,-6-9 0,5 11 0,-6-4 0,1 0 0,4 0 0,-10-10 0,3 4 0,1 0 0,-6-3-1471,4 3 1,0 1 1470,3 7 0,0-2 872,3 2-872,-3-4 0,-2 0 0,4 1 0,1 0 0,-3-2 0,0 0 0,1-1 0,2 1 0,3-1 0,-2 0 0,0 1 0,2 3 237,0-4 0,-1-2-237,2 3 0,0-1 0,0-6 0,0-1 0,0 0 0,0 1 797,0 8 1,0 1-798,0-6 0,0 26 0,-1 9 0,-1 4 0,0-5 0,0 3-260,0 1 1,1 5 0,-1 0 0,0 1 259,0-1 0,-1 1 0,0 0 0,1 3-348,0-3 1,1 3 0,0 0-1,-1 1 1,1 1 0,0-1 347,-1-2 0,1-1 0,-1 2 0,1-1 0,-1 0 0,1 1 0,0 0 0,0-1 0,0 1 0,1 1 0,-1-1 0,1 1 0,-1-2 0,1 0 0,-1-2 0,1 4 0,-1-2 0,0-1 0,1 0 0,-1 2 0,1-1 0,1 3 0,-1-1 0,1 0 0,0-2 0,-1-4 0,2 6 0,1 0 0,-2-6 0,0 4 0,0 1 0,1-2 0,0-3 0,1 4 0,1 0 0,-3 0 0,0 3 0,-1 0 0,2-5 0,1-4 0,0 0 0,-2 3 0,-1 4 0,0-1 0,0-4 0,1-3 0,1-1 0,-2 3 0,0 3 0,0 0 0,0-4 0,0-4 0,0-1 0,0 8 0,-1 3 0,2-3-557,2-6 1,0-1 556,-1 4 0,1-1 0,3-4 0,1-4 0,-2-6 0,5-2 0,-6-11 0</inkml:trace>
  <inkml:trace contextRef="#ctx0" brushRef="#br0" timeOffset="102233">8490 5649 11221,'-4'-27'0,"4"1"0,-1 9 0,2 2 0,9-4 0,2 9 0,2 14 0,-6 10 0,-3 5 0,-2 3 0,-1 1-316,2-1 0,-2 2 316,-3-2 0,-1 1 0,-1-3 0,-2 7 0,1-9 0,0 2 0,-1-2 77,-2-3 0,0-2-77,-5 12 0,-2-32 0,11-8 0,2-6 0,1 1 0,-1-2 0,2 0-140,2-2 1,0-1-1,2 1 140,1 0 0,1 0 0,1 1 0,1 2 0,1 1 0,0 1 0,6-4 0,1 3 229,-7 6 0,2 2-229,0 2 0,2 5 0,8 17 0,-6 0 0,0 4 0,-4-1 0,-2 1 0,0 1-162,2 5 1,-2 1 161,1 1 0,0 2 0,0-1-952,-2-6 0,0-1 0,0 0 952,-1 3 0,1 0 0,0-1 0,1-1 0,1-1 0,-2-2 0,-2-1 0,0-1 0</inkml:trace>
  <inkml:trace contextRef="#ctx0" brushRef="#br0" timeOffset="102935">8490 7530 11221,'3'-15'0,"-3"2"0,10 6 0,-2-1 0,3 4 0,2 8 0,-8 0 0,4 19 0,-5-4 0,0 1 0,-1-2 0,2 0 0,1 1-93,2 1 0,2 0 0,2-2 93,1-2 0,1-2 0,3-4 0,2-6 0,1-4 0,2-3 0,1-4 0,0-2 0,-2-2-211,3-4 0,-2-2 211,-4 2 0,0-1 0,-2 2 0,0 2 0,-2 0 0,0-2 0,-1 0 0,-2 3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3:22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 1008 11221,'21'8'0,"-1"0"0,-1-4 0,2-1 0,2 0 0,0 0 0,-1 0 0,0 1 0,1 0 0,2-1 0,0 0-469,-1 0 1,2-2 0,0 1 0,1-1 0,1 0 0,-1 1 0,1-1 293,-2-1 0,1 1 0,0 0 0,0-1 0,0 0 0,0 1 0,1-1 0,1 1 17,-4-1 0,1 0 1,0 1-1,0-1 1,1 0-1,0 1 1,0-1-1,0 0 1,0 0-1,0 1 158,0-1 0,0 0 0,-1 1 0,1-1 0,1 0 0,-1 0 0,0 1 0,1-1 0,-1 0 0,1 1 0,-1-1-51,0 0 0,-1 0 0,1 1 0,-1-1 0,1 0 0,0 1 0,0-1 0,-1 0 0,1 1 0,0-1 0,0 0 0,0 1 51,1-1 0,-1 0 0,0 1 0,1-1 0,0 0 0,-1 1 0,1-1 0,-1 0 0,1 1 0,0-1 0,-1 0 0,1 1-94,-1-1 1,0 0 0,1 1 0,-1-1 0,1 0 0,-1 0 0,0 1 0,1-1 0,-1 0-1,0 0 1,0 1 0,-1-1 93,2 0 0,-1 0 0,0 0 0,0 0 0,-1 0 0,1 0 0,0 0 0,-1 0 0,0 0 0,1 0 0,-1 0 0,2 0 0,1 0 0,-1 0 0,0 0 0,0 0 0,0 0 0,0 0 0,-1 0 0,0 0 0,0 0-27,2-1 1,-1 1 0,1 0 0,-1-1 0,-1 1 0,0-1 0,-1 1 0,-1 0 26,1-1 0,-1 2 0,-2-1 0,1 0 0,-2-1 0,1 1 0,5-1 0,0-1 0,-2 0 0,-3 1 0,-2-1 0,1 0 0</inkml:trace>
  <inkml:trace contextRef="#ctx0" brushRef="#br0" timeOffset="11467">2905 4883 11221,'4'-4'0,"6"1"0,-6 0 0,13-1 0,4-3 0,-4 3-1639,-2 0 1,-1 1 663,-5 2 1719,17-2-744,-13 3 0,13 0 0,-10 0 0,-1 0 0,0 0 0,2 0 0,2 0 0,1 0 0,2 0 0,-5 0 0,4 0 0,0 0 0,2 0 0,0 0-171,2 0 0,2 0 171,-7 0 0,1 0 0,-3 0 0,8 0 0,2-1 0,0-1 0,-3-2 0,1 1 0,1-1 0,-2 0 0,3-1 0,0 1 0,-12 3 0,0 0 0,9-4 0,-2 1 0,1 3 0,-2-5 0,-17 5 3166,5-2-3166,-10 3 164,-9 0-164,-1 0 0,-4 0 0,-2 0 0,-3 0 0,0 0 0,1 0 0,-6 0-123,0-2 0,1 1 123,1 0 0,-2-2 0,-1-1 0,4 4 0,0-2 0,-1 0 0,-2 2 0,5-1 0,1-1 0,-2-2-237,3 1 1,1-1 236,3-3-119,-13-3 119,17 5 0,-5-7 0,11 7 718,-1-8-718,4 8 505,0-5-505,7 10 135,1-3-135,9 3 0,1 0 0,7 0 0,-10 0 0,5 0 0,-6 0 0,5-2 0,3 0 0,-2 0 0,2 0 0,-3 1 0,1-1 0,-2 1-1639,3-1 1,-3 1 1523,10 1 115,-4 0 0,-9 0 0,12 3 0,-11-2 0,-1 2 0,0 0 0,5 1 0,-2 0 0,-5 6 0,-13-9 3276,7 15-3160,-13-1-116,3 0 0,-2 2 0,-4 2 0,-3 1 0,-4 3 0,0 1-976,3-4 0,0 0 976,-1-4 0,0-1 0,0 2 0,1-1 0,-3 2 0,4-5 0,0 1 0</inkml:trace>
  <inkml:trace contextRef="#ctx0" brushRef="#br0" timeOffset="13917">2863 4883 11221,'11'-4'0,"-1"1"0,3 0 0,9 2 0,-5-1 0,1 1 0,10 1 0,-7 0 0,0 0 0,0-2 0,1 1 0,-3 0 0,1 1 0,-1 0 0,4-2 0,0 1 0,-3 0 0,1 2 0,-1-1-1394,5 0 1,-2 0 1393,-1 0 0,0 0 0,7 0 0,-3 0 0,-12 0 308,4 0 0,0 0-308,1 0 0,-3 0 0,0 0 0,3 0 0,4-4 0,-15 4 0,9-3 0,-3-1 0,1 0 0,-1 0 2171,-4 1-2171,-2 3 0,2-3 0,1 2 0,6-5 0,5 2 0,-4 0 0,0-2 0,-8 2 0</inkml:trace>
  <inkml:trace contextRef="#ctx0" brushRef="#br0" timeOffset="14301">3558 4670 11221,'0'-12'0,"0"-1"0,3 13 0,1-3 0,0 3 0,6 6 0,-9-5-3277,15 15 893,-11-10 3465,15 13-1081,-8-10 0,1 1 0,1 0 0,2-5 452,0 4 1,1 1-453,-3-3 0,-2 1 0,1 1 0,-3 1 0,-3 5 0,-4 0 0,-4-1 0,-9 2 0,-3 0 0,0-6 0,-5 6 0,-1 0 0,5-5 0,0 2 0,-1 0 0,0-1 0,-6 5 0</inkml:trace>
  <inkml:trace contextRef="#ctx0" brushRef="#br0" timeOffset="16751">3785 4464 11221,'-4'-11'0,"1"4"0,0-2 0,2 4 0,-5-12 0,5 9 0,-2-18 0,3 15 0,2-6 0,2-1 0,1 4 0,4-6 0,2 0 0,1 3-820,1 4 1,5-4 0,0 1 0,-2 3 331,-4 4 1,1 0 487,9-7 0,5-1 0,-5 4 860,-5 9-860,-1-1 0,1 0 0,5 4 0,-3-2 0,4 10 0,-17-3 0,5 6 0,0 0 0,-5 0 0,6 4 0,2 1 0,-1-2 0,1 4 0,2 2 0,0 0 0,0-1-120,-2-4 1,0 0 119,-1 1 0,1 0 0,-2-3 0,1-2 0,2 5 0,0-1 0,-6-4 1636,2 3 1,1 0-1637,0 0 0,-1 4 0,-5-1 0,-6-10 0,0 7 0,-3-13 358,-1 4-358,-13-4 0,8 0 0,-17-7 0,13 6 0,-1-7 0,-2 0 0,0 2 0,1 0 0,0-1 0,2 0 0,-10-3 0,15 2 0,-2-3 0,6 8 0,8-1 0,6 8 0,8 9 0,4-4 0,-8 3 0,0-1 0,11 1 0,-11-5 0,0 0 0,2-3 0,0-1 0,3 1 0,-3-11 0,-2-2 0,-5 2 0,0-6 0,-1 0 0,-1-2 0,3-3 0,-2 6 0,2 3 0,-3 5 0</inkml:trace>
  <inkml:trace contextRef="#ctx0" brushRef="#br0" timeOffset="20901">5410 4351 11221,'-4'-11'0,"1"-6"0,3 8 0,0-7 0,0 8 0,0-6 0,0 7 0,0 3 0,-3 20 0,2 1 0,1 2 0,-2 7 0,1 0 0,3-2 0,2-1 0,1-6 0,1-2 0,9-2 0,6-26 0,-13 0 0,-1-3 0,1-5 0,-2-2 0,-2 1 0,-1 1 0,-1 4 0,-1 5 0,-1 11 0,3 20 0,2-1 0,1 0 0,2 2 0,2-3 0,1-4 0,3-4 0,0-4 0,0-4 0,8-15 0,-4-5 0,-11-2 0,-4 4 0,-3 3 0,3-4 0,1 3 0,0 4 0,-1 8 0,0 22 0,1 8 0,3-8 0,0-1 0,1 7 0,12-12 0,-11-9 0,10-11 0,-4-13 0,0 2 0,-6 1 0,-1-2 0,-4-4 0,3 4 0,-7 0 0,-3 15 0,2-3 0,-2 3 0,3 4 0,3 4 0,-2-1 0,2 4 0</inkml:trace>
  <inkml:trace contextRef="#ctx0" brushRef="#br0" timeOffset="21234">5864 4159 11221,'-4'8'0,"1"4"0,3 3 0,0-3 0,0 14 0,0-4 0,0-2 0,0 6 0,6-14-820,-4-1 1,7-8 0,-5-7 0</inkml:trace>
  <inkml:trace contextRef="#ctx0" brushRef="#br0" timeOffset="21637">5822 4052 11221,'13'-11'0,"-5"4"0,9 7 0,-12 11 0,-2-3 0,-7 6 0,-9-1 0,-3-4 0,5 1 0,-2-7 0,12-6 0,-2-7 0,6 1 0,4-11 0,1 12 0,3-2 0,-7 6 0,-1 4 0</inkml:trace>
  <inkml:trace contextRef="#ctx0" brushRef="#br0" timeOffset="23068">6013 3989 11221,'-3'-16'0,"2"6"0,-2 33 0,4 0 0,1 1 0,0-3 0,0 2-771,0 1 0,1 2 0,-1-4 771,0-5 0,0 0 0,0 6 0,-1 1 0,-1-4 0,0-2 524,0 9-524,-2-3 0,-2-1 0,-1-2 0,-2 3 0,-2-24 0,1-24 0,0 3 0,2 2 0,1-4 0,0 3-229,0-6 229,-2 1 0,0 1 1741,0 13-1741,0-6 0,3 9 0,1 1 0,3 7 0,16 4 138,-1-1 1,2-2-139,8-6 0,1-3 0,-7 3 0,-1-1 0,0-2 0,3-9 0,-3-2 0,-4 6 0,-4 0 0,-6-1 0,-8 31 0,1-2 0,1 4 0,0 5 0,1 2 0,3-4 0,3-1 0,-1-4 0,3-6 0,10-10 0,1-17 0,-7 2 0,0-1 0,-2 2 0,0 1 0,2-2 0,-5 14 0,-6 5 0,0 15 0,0-11 0,3 14 0,4-8 0,11 0 0,4-18 0,-6-4 0,0-5 0,-6-3 0,-1-3 0,2 2 0,-2 0 0,-5-2 0,-7 21 0,-2 22 0,1-7 0,1 1 0,2 2 0,2-2 0,9 0 0,5-23 0,-4-8 0,-1-5 0,0-4 0,-1-2 0,-3 3 0,-1 0 0,-1 2 0,-2 7 0,-5 14 0,2 1 0,-1 10 0,1 1 0,1-5 0,3 13 0,7-9 0,8-2 0,-4-12 0,1-3 0,4-3 0,-5-6 0,-1-2 0,-4 1 0,0 1 0,-1 0 0,-1 0 0,7-12 0,-11 17 0,0 10 0,-2 2 0,5 18 0,1-3 0,1 2 0,1-10 0,2-1 0,1-6 0,4 0 0,1 0 0,0-5 0,7-8 0,2-3 0,-10-1 0,0 0-138,2-2 0,0-2 138,0-6 0,-4 1 0,-4 3 0,-1 2 0,-1-1-3277,-5-7 3253,1 1 24,-4 3 0,0 0-421,-4-8 421,1 3 172,-8 19-172,7 21 0,1 9 0,-1-4 0,1 1-120,1 6 1,4 0 119,2-4 0,5-3 0,3-9 0,1-2 0,-2 0 0,2-1 1529,2-3 1,0-4-1530,0-7 0,-4 4 0,-8-10 0,-7 4 0</inkml:trace>
  <inkml:trace contextRef="#ctx0" brushRef="#br0" timeOffset="23217">6815 4031 11221,'11'0'0,"15"-6"0,-9 1-919,4-3 0,2 0 919,1 2 0,-3-1 0,-2-2 0,1 1 0,4-6 0</inkml:trace>
  <inkml:trace contextRef="#ctx0" brushRef="#br0" timeOffset="23585">5687 4855 11221,'24'-8'0,"1"1"0,-2-1 0,2-1 0,1-1 0,-4 3 0,0-1 0,0 0 0,1-1-656,-1 1 1,1 0-1,0-1 1,-1 1 0,0 0 59,3-1 0,-1 1 0,0 0 0,-1 0 596,-1 0 0,1 0 0,-1 1 0,-4 1 56,-1 0 0,-2 0 0,4-1 0,-3 0 0,1-3 0</inkml:trace>
  <inkml:trace contextRef="#ctx0" brushRef="#br0" timeOffset="25451">2792 5330 11221,'23'4'0,"-6"-1"0,2-3 0,1 0 0,-2 0 0,10 0 0,0 0-463,-5 0 463,1 0 0,5 0 0,-1 0-343,-6 0 1,-1 0-1,2 0 343,-2 0 0,2 0 0,1 0 0,0 0 0,-1 0-317,4-1 1,1-1-1,-1 0 1,0 1 316,-2 0 0,0 0 0,-1-1 0,0 1 0,-1-1 0,-1-1 0,0 1 0,-2 0 0,0 0 0,-1 0 0,-3-1 0,0 2 0,2-1 0,-1 0 0,0-1 43,-14 3 1,-3 3 0,0 1 0</inkml:trace>
  <inkml:trace contextRef="#ctx0" brushRef="#br0" timeOffset="28185">4686 5174 11221,'3'-11'0,"1"-6"0,1 8 0,1-7 0,-5 8 0,2-5 0,0 5 0,-2-2 0,2 2 0,-3 11 0,0-2 0,0 10 0,3 12 0,-1-9 0,0 1 0,0 2 0,0 0 0,1 9 0,0 1 0,-1-2 0,0-2-616,0 0 0,0 0 616,0-1 0,-1-1 0,-1-2 0,0 0-1492,-2-2 0,1 0 1492,0 1 0,1 0-415,-2 0 0,1-2 415,1-4 0,0 8 0,0-9 711,0-3-711,-10-27 0,5 9 1462,-4-8 1,-2-2-1463,1 10 0,-1 1 0,-1-4 0,1 1 0,-7-3 0,-1 2 0,17 9 1410,-17 0-1410,7 4 0,-3 1 0,1 11 0,7-6 0,3 14 0,1-2 0,13 1 0,-5-5 0,21-4 0,-16-7 0,5 1 0,0 0 0,-6 0 0,17 5 0,-16-7 0,13 10 0,-18-10 0,11 4 0,-11-6 0,11-3 0,-4-7 0,2 1 0,0-11 0,-10 8 0,6-5 0,-9 6 0,5 1 0,-5 6 0,2 4 0,0 4 0,1 3 0,3 0 0</inkml:trace>
  <inkml:trace contextRef="#ctx0" brushRef="#br0" timeOffset="29601">4594 5522 11221,'0'-8'0,"3"-2"0,-2 6 0,2 0 0,0 1 0,-2 3 0,5 6 0,-5-4 0,2 14 0,-3-11 0,3 15 0,-2-11 0,5 14 0,-1 2 0,-2-1 0,-2-7 0,-2-1 0,-2-4 0,-11 11 0,2-15 0,0-1 0,-9 8 0,1-6 0,-3-1 0,5-3 0,-1-1 0,0 1-329,-1 1 1,-2 0 328,-5-1 0,-2 1 0,4-1 0,9-1 0,1 0 0,-8 2 0,-3 0 0,3-1 0,7-2 0,1-1 0,-10 3 0,-4 2 0,5-3 0,7-3 0,1-1 0,-3 2 0,-4 1 0,-1 0 0,2-1 0,-4 0 0,1-1 0,-1 0-267,0 0 1,-1 1 0,-1 0-1,1 0 267,4 0 0,-1-1 0,1 0 0,0 1 0,2-1 0,-5 1 0,2-1 0,-1 0 0,-3 1 0,-1 0 0,4 0 0,10 1 0,0-2 0,-9 1 0,-1 0-44,0 0 1,-2-1 43,4 1 0,-2-1 0,1 0-128,-4-1 1,0 0 127,4 1 0,-1 1 0,6-2 560,2 0-560,1-1 0,2-1 0,2-2 0,-5-9 0,9 7 1093,-2-6-1093,6 11 101,-2-2-101,5 3 311,-2 0-311,3-3 0,0-1 0,-6 0 0,-5 7 0,-1 4 0,-1 3 0,2 3 0,-1 0 0,1-1 0,1-1 0,1 3 0,2-2 0,2-6-3277,-1 10 3162,6-15 115,15 6 0,8-7 0,4 0 0,-6 0 0,0 0 0,-3 0 0,5 0 0,0 0 0,2 0 0,-9 0 0,-1 0 0,6 0 0</inkml:trace>
  <inkml:trace contextRef="#ctx0" brushRef="#br0" timeOffset="33717">8944 5202 11221,'24'-3'0,"-9"0"0,2-1 0,8-1 0,3-1 0,-4 0 0,1-2 0,0 2-267,0 0 1,-1 1-1,1 0 267,-1-1 0,0-1 0,-1 2 0,1 1 0,-2 1 260,2 0-260,-14 3 0,-10 3 0,-4 1 0</inkml:trace>
  <inkml:trace contextRef="#ctx0" brushRef="#br0" timeOffset="33984">8979 5337 11221,'17'8'0,"-3"-7"0,3-2 0,9-4 0,2-1-256,-7 1 1,1 0 0,1 0 255,0 0 0,2 0 0,-3 1 0,3 0 0,-2 1 0,-3 1 0,0 1 0</inkml:trace>
  <inkml:trace contextRef="#ctx0" brushRef="#br0" timeOffset="39400">9760 5330 11221,'24'4'0,"-5"-1"0,-2-3 0,-1 0 0,5 0 0,-5 0 0,2 0 0,10 0 0,0 0 0,-13 0 0,1 0-1070,8 0 1,5 0 0,-5 0 1069,3 0 0,-8-1 0,4 1 0,1-1 0,-2 0 338,1 1 0,2-1-338,-2-1 0,4 0 0,1-1 0,0 0 0,-3 1 0,3 0 0,-4 0 0,3 0-57,-1-1 0,1-1 0,1 1 1,-2 0 56,1 0 0,-1 1 0,0-1 0,-2 1 0,-1 0 0,1-1-140,3 0 1,1 0 0,0-1 139,-2 1 0,0 1 0,0-1 0,1 0 0,0-1 0,0 1 0,-2 1 0,0-1 0,0 1 0,-2-1 0,0 1 0,-1 0 0,0 0 0,-1 1 0,-1 0 0,1-1 0,-2 1 0,9-2 0,-15-1 0</inkml:trace>
  <inkml:trace contextRef="#ctx0" brushRef="#br0" timeOffset="40434">11576 5266 11221,'8'0'0,"2"0"0,-6 0 0,0 0 0,-1 0 0</inkml:trace>
  <inkml:trace contextRef="#ctx0" brushRef="#br0" timeOffset="42651">11576 4996 11221,'11'-10'0,"-3"2"0,-8 1 0,-8 4 0,-3 3 0,0 3 0,-9 1 0,5 6 0,-3-2 0,-2 6 0,15-7 0,-11 10 0,14-8 0,-8 14 0,10-8 0,-3 4 0,3 7 0,0-10 0,-2 1 0,0 0 0,2 3 0,-2-5 0,1 0 0,1 10 0,0-2 0,-2-8 0,0 0 0,2-2 0,-4 13 0,4-17 0,0 17 0,-3-13 0,3 1 0,0 2 0,-4-3 0,4 3 0,0 0 0,0-2 0,0 0 0,0 2 0,0 12 0,0-7 0,0-5 0,0 0 0,0-3 0,4 13 0,-4-13 0,7 13 0,-3-1 0,-1-4 0,1-2 0,-1 0 0,1 8 0,-2-9 0,0 0 0,-1 3 0,1-1 0,-2 4 0,0-3 0,0 1 0,0 5 0,0-12 0,0-1 0,-2 4 0,1 0 0,0-3 0,1 0 0,-3 6 0,-1 1 0,4-7 0,0 0 0,-2 8 0,1-1 0,0-7 0,2-1 0,-2 2 0,2 1 0,0 5 0,1 1 0,-1-8 0,2 1 0,0 8 0,1 2 0,-2-4 0,0-2 0,1-1 0,0-2 0,-2 8 0,1-9 0,-1-2 0,-1 0 0,0 11 0,0-13 0,0 2 0,0 0 0,0 2 0,0 0 0,0 2 0,0 5 0,0 1 0,0-1 0,0 0 0,0-2 0,0-1 0,-1-2 0,-1-2 0,1 9 0,0-10 0,-1-1 0,2-4 0,-1 5 0,-1-1 0,1-4 0,-2 5 0,0-1 0,-1-4 0,-1 8 0,-1 0 0,2-4 0,-1 1 0,0 0 0,5-3 0,-10 14 0,5-9 0,-2 7 0,1-4 0,5-8 0,-5 8 0,5-11 0,-2 7 0,6-5 0,-2 0 0,8 0 0,-7-4 0,11 0 0,-9 0 0,10 0 0,-10-3 0,12 2 0,-4-2 0,3 0 0,8-1 0,-14-3 0,17 0 0,-16 0 0,16 0 0,-14 0 0,4-1 0,2-1 0,8 1 0,1-2 0,-11 1 0,0 1 0,-3 0 0,4-2 0,-1 0 0,-2-1 0,1-1 0,-1 0 0,-5 0 0,14-11 0,-14 10 0,8-16 0,-10-1 0,-3 5 0,0-2 0,-2-6 0,-1-1 0,0 7 0,0-1 0,0 1-928,1-2 1,0 0-1,1 1 928,1-3 0,0 1 0,1-3 0,0 2 0,2 0 0,-5 6 0,0-2 0,0 2 0,0-1 0,0 0 0,0-7 0,0 0-92,0 5 1,-1 0 0,0-1 91,2-3 0,-1-1 0,0 4 0,-2 6 0,0 0 0,2-10 0,1-5 0,-1 4 0,-2 2 0,0 1 0,1 6 0,1-2 0,-1 1 0,-1-3 0,0 0 0,0 4 0,-4-6 0,3 3 0,-2-5 0,0 2 0,-2-1 0,-1 0 0,1 2 0,1 0 0,-1 0 0,1-4 0,0 1 0,-1-2 0,1 2 0,2 12 0,0-1 0,0-5 0,1-3 0,0 4 0,-2-5 0,2 4 0,0-3 0,0 1 0,-1 1 0,0 0 0,0-1 0,1-2 0,0 0 0,-1 0 0,-1 1 0,1-1 0,2-1 0,0 0 0,0 0 0,-2 1 0,1 0 0,0 0 0,1 3 0,0-1 0,0 1-19,0 1 1,0 0 0,0 1 18,-1-6 0,-1 0 0,2-1 0,-1 2 1330,-2 7 0,0 1-1330,0-9 0,-1 1 0,-2 8 0,-2 0 0,-2-10 0,-1 0 0,-3 5 0,-1 2 187,1-1 0,-1 2-187,-1 4 0,0 2 0,4 1 0,-1 1 0,-8 0 0,4 3 0</inkml:trace>
  <inkml:trace contextRef="#ctx0" brushRef="#br0" timeOffset="43884">11427 7409 11221,'11'0'0,"3"0"0,-7 0 0,1 0 0,-5 0 0,-3 3 0,-10 5 0,-8 3 0,0-3 0,-3 1 0,3-3 0,-3 0 0,1 0-105,-2 1 1,0 1 0,-1-2 104,0 0 0,0-1 0,2 0 0,-4 0 0,3 0 0,-6-2 0,18-3 0,7 0 0,3 0 0,0 0 0</inkml:trace>
  <inkml:trace contextRef="#ctx0" brushRef="#br0" timeOffset="44202">11165 7459 11221,'11'-11'0,"-4"1"0,-11 6 0,-10 7 0,1 3 0,-2 2 0,0 2 0,0 2 0,0 5 0,2 1 0,5-1 0,5-1 0,4-1 0,5-1 0,6 0 0,4-4 0,5-3 0,2-3 0,-3 0 0,0-1 0,-1 0 0,-3 1 0,4-1 0</inkml:trace>
  <inkml:trace contextRef="#ctx0" brushRef="#br0" timeOffset="46851">9760 7431 11221,'23'4'0,"-7"-3"0,1 1 0,8-1 0,3 1 0,-7-1 0,1 1 0,-1-1-468,4 1 0,0 0 468,-4-1 0,1 0 0,1 0 0,-2-1 0,0 0 0,0 0-1639,6 0 1,-1 0 1572,-5 0 0,1 0 1,-2 0 65,0 0 0,-2 0 847,9 0-847,-5 0 0,3 0 0,-3 0-452,5 0 452,-7 0 0,4 0 0,-4 0 0,4 0 0,1 0 0,1 0 0,0 0 0,0-1 0,0-1 0,-8 1 0,1-2 0,-2 0 0,-4 2 305,4-2-305,-14 3 2967,4 0-2967,-7 0 49,-19 0-49,5 1 0,-2 1 0,-4 0 0,-2 1 0,1-1-226,-8 2 0,2 0 0,8-1 0,0 1 0,1-1 0,-3 1 0,0-1 1</inkml:trace>
  <inkml:trace contextRef="#ctx0" brushRef="#br0" timeOffset="47218">9717 7587 11221,'-21'7'0,"6"-3"0,20-1 0,2-3 0,9 0 0,5 0 0,4 0 0,2 0 0,-3 0 0,1 0 0,-1 0 0,-2 0 0,0 0 0,-1 0-1093,-1 0 1,0 0 0,0 0 604,7-2 1,-1 1 487,-4 0 0,0 1 0,1 0 0,-1-1 0,0 0 0,1 0-303,0 0 1,2 1 0,-1-1 0,-3 0 302,2-1 0,0 0-396,-1 1 0,3 0 1,-1 0-1,-3 0 396,-1 0 0,0-1 0,0 1 0,4 0 0,0 0 0,-4 1-83,-2-1 0,-1 1 83,7-1 0,3 0 0,-2 0 0,-4 0 0,0 2 0,-1-1 0,0 0 0,1 0 0,-1 0 0,7-1 0,-3 2 0,-6 0 0,-2 1 0,-1-1 0,6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4:19.9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386 6302 11221,'-8'-4'0,"2"1"0,6 3 0,0 0 0,12 3 0,14-2 0,-5 1 0,1-1 0,-4-2 0,2-1 0,1 0 0,2-1 0,-2-2-189,5-5 0,-1-1 189,-4 3 0,2-1 0,-3 0 0,3-6 0,-6-2 0,-7-8 0,-28 4 0,4 13 0,-2 1 0,1 2 0,1 0 0,-7 1 0,14 1 378,10 12-378,15 6 0,-3 0 0,2 2 0,3 2 0,0 1-160,-7-4 1,0 1 0,-3 0 159,3 7 0,-4-1-462,-9 1 0,-3-2 0,-1-6 0,-2-3 0,-4-1 0,0 0 0</inkml:trace>
  <inkml:trace contextRef="#ctx0" brushRef="#br0" timeOffset="1850">6425 1093 11221,'-7'13'0,"0"1"0,1-2 0,1 2 0,1 4 0,0 2 0,1 0-589,0 4 1,-1 2 588,1-3 0,1 3 0,-1 2 0,1-1-356,0 0 0,1 0 0,0 0 0,0 2 356,0-5 0,-1 1 0,1 1 0,-1 0 0,0 0 0,1 0-181,-1 2 1,1 0-1,-1 0 1,0 0-1,1 1 1,-1 0 180,-1-3 0,1 0 0,0 1 0,-1 0 0,0 0 0,0 0 0,0 1-213,1-3 0,-1 1 1,0 0-1,-1 1 0,1-1 1,0 1-1,0-1 0,-1 0 213,1 0 0,-1 0 0,1 0 0,-1 0 0,0 0 0,1 0 0,-1 1 0,1-1 0,0-1 0,-1 0 0,1 1 0,0-1 0,0 1 0,0 0 0,0-1 0,0 0 0,-1-1 0,1 2 0,0-1 0,-1 0 0,0-1 0,1 1 0,-1-1 0,1 1 0,-1 0 0,0 1 0,0 1 0,0-1 0,0 1 0,0 0 0,0-1 0,0 0 0,0 0 0,0 0 0,1 0 0,-1 0 0,0-1 0,1 0 0,-1 1 0,0-1-100,0 2 1,0 0 0,0-1 0,0 1 0,1 0 0,-1-1 0,0 0 99,0 1 0,-1 0 0,1-1 0,0 0 0,0 0 0,0 0 0,0-1 1,1 1 0,-1-1 0,0-1 0,1 1 0,-1-1-1,0 3 0,1 0 0,-1-1 0,0-1 0,1 0 0,-1 2 0,1 0 0,0-2 0,0 1 227,1-4 1,0 0 0,0-1 0,1-1-228,-1 1 0,1-1 0,0-1 0,-3-1 0,1-1 0,-1 7 0</inkml:trace>
  <inkml:trace contextRef="#ctx0" brushRef="#br0" timeOffset="12051">10 2910 11221,'-11'0'0</inkml:trace>
  <inkml:trace contextRef="#ctx0" brushRef="#br0" timeOffset="12051">0 2891 11221,'1'0'0,"20"-6"0,-6-2 0,1 2 0,4-1 0,-1 1 0,0-2 0,-2 0 0,5-1 0,0 0 0,-2-3 0,-4 1 0,-7 1 0,7-12 0,-15 13 0,-4-11 0,-2 15 0,-14-8 0,9 12 0,-16-2 0,16 3 0,-6 0 0,9 0 0,3 3 0,10 4 0,9 8 0,1-4 0,-3-1 0,0 0 0,-3 2 0,1 0 0,0 0 0,-5 0 0,1 5 0,-2 2 0,-3-4 0,-3 0 0,-3 10 0,-1 0-429,2-8 0,-1 0 429,-6 4 0,-2-2 0,-3 0 0,4-5 0,0 0 0</inkml:trace>
  <inkml:trace contextRef="#ctx0" brushRef="#br0" timeOffset="20617">7553 4017 11221,'16'0'0,"1"0"0,11 0 0,-2 0-366,-12 0 1,2 0 365,5 0 0,0 0-1639,-2 1 1,-1 1 1372,2-1 0,1-1 266,2 2 0,-1-1 311,-3-1 1,1 0-312,0 1 0,2-1 0,2 1 0,-1 0 0,-1 0 0,0 0 0,0 0 0,2 0-262,-2 0 0,2 0 1,0 1-1,1-1 1,0 0-1,-1 0 262,4 0 0,-1 0 0,0 0 0,0 0 0,-1-1 0,0 1 0,-1 0 0,0 0 0,1 0 0,-3-1 0,1 0 0,1 0 0,1 0 0,-2 0 0,0 0-158,0 0 1,-1 0-1,0 0 1,1 0-1,1 0 158,1 0 0,1 0 0,1 0 0,1 0 0,1 0 0,-1 0 0,-1 0 0,0-1 0,0 1 0,0-1 0,0 1 0,0-1 0,0 1 0,1-1 55,-3 1 0,1-1 0,0 1 1,0 0-1,0-1 0,0 0 0,0 1 1,0-1-56,-1 1 0,1-1 0,-1 0 0,0 0 0,0 0 0,1 0 0,-1 0 0,1 0 0,-2 0 0,1 0 0,-1 0 0,1 0 0,-1-1 0,1 1 0,-1 0 0,1 0 0,-1 0 0,3 0 0,-1 0 0,1 0 0,-1 0 0,0 0 0,1 0 0,-1 0 0,-1 0-191,3 0 1,1-1 0,-1 1 0,-1-1 0,0 1 0,0-1-1,-2 1 191,4-1 0,-2 1 0,-1-1 0,1 1 0,0 0 0,-4-1 0,2 1 0,-1 0 0,0 0 0,-2 0 0,-1 0-113,3-1 0,-3 1 0,2 0 113,-1-1 0,2 1 0,0-1 0,0 1 33,0-1 0,1 2 0,0-1 0,1-1-33,-3 1 0,2-1 0,0 0 0,1-1 0,0 1 0,-3 1 0,0-1 0,1 0 0,0 1 0,0-1 0,-1 0 0,0 1 8,2 0 0,0-1 0,0 1 1,-1 0-1,0-1 0,0 1-8,2 0 0,0-1 0,0 1 0,-2 0 0,-1 0 0,-1 1 0,-2 0 0,2 0 0,1-1 0,3 0 0,0 0 0,-1 1 0,0-1 0,0 1 0,0 0 0,0 0 0,-2-1 0,0 0 0,0 0 0,1 1 0,0-1 0,1 0 0,0 1 0,-1-1 0,-2 1 412,-3-1 1,-2 1 0,3 0-413,0-1 0,4 1 0,0-1 0,0 0 0,-4 1 74,-1 0 0,-3 0 0,3 0-74,4 0 0,4 0 0,-1 0 0,-6 0 0,-5 0 0,-1 0 0,9 0 0,2-1 0,-1 2 0,-2 0 0,-2 1 0,5-2 0,-1 1 0,-1 0 0,-2 1 1413,-2 1-1413,-1-3 0,-1 1 0,2 5 0,3-2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5:37.1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648 5614 11221,'-7'-4'0,"-6"-2"0,8 2 0,-2-4 0,1 5 0,-4-10 0,4 10 0,-6-5 0,-1 1 0,-1 5 0,-7-7 0,-2 8 0,11-2 0,-15 3 0,14 0 0,-13 6 0,14-4 0,-2 5 0,1 2 0,-3-1 0,-1 6 0,3 0 0,10-6 0,-9 8 0,12-7 0,-12 14 0,8-4 0,-2 3 0,4-7 0,0 0 0,2-2 0,-2 6 0,0 1 0,-1-5 0,-1 9 0,0 1 0,0-3 0,-1 2 0,-1 1 0,3-2 0,0-2-104,-1-4 1,-1 1 103,1 9 0,0-2 0,-2-3 0,4-5 0,-1 5 0,1-2 0,-3 3 0,1 0 0,0-2 0,1 2 0,0 0 0,-1-1-294,0 3 0,0-2 1,0 1 293,0 3 0,0-1 0,1-2 0,0-1 0,1-2 0,-1 4 0,2-1 0,1-2 0,-2 6 0,0 0 0,2-2 0,-1-6 0,-2 4 0,0-3 0,0 0 0,0-2 0,1 4 0,-1 1-110,-2 1 0,2-1 110,3-6 0,1-1 0,-1 1 0,-1 1 0,2-4 0,0 0 0,0 1 0,0 1 0,0 3 0,0 1 0,0 5 0,0-1 0,2-5 0,-1 0 0,-1-1 0,1-2 0,5-1 0,-3 2 0,-2 1 0,3-2 0,1 5 0,0 2 0,-3-4 0,1 1 0,0-3 0,0 2 0,1-1-97,-1 5 1,1 0 96,-1-3 0,1-2 0,-1-4 0,1-1 0,-1 0 0,1 0 420,2 5 1,2 0-421,0 0 0,2-1 0,1 2 0,0 0 0,-2-6 0,0 0 0,1 2 0,0-2 235,-2-1-235,4 5 0,2 0 0,-1-5 0,0 1 0,5 4 0,1 0 0,-7-5 0,1-1 0,7 2 0,-1-2 0,-4-2 0,8 2 0,3 2 0,-6-3 0,1 0-36,-1-1 1,2 0 0,0-1 35,1 0 0,0 0 0,2-2 0,-4-2 0,2-1 0,-1-1 0,-1-1-300,0 0 1,-2 0-1,1-2 1,2-2-1,1 0 1,-2-2-1,-5-1 1,0-1-1</inkml:trace>
  <inkml:trace contextRef="#ctx0" brushRef="#br0" timeOffset="1616">9334 5678 11221,'7'-18'0,"3"0"0,1 4 0,1 4 0,3 0 0,8-4 0,3-1-1093,-5 4 1,2 0 0,-1 0 651,-4 2 0,0 0 0,0 1 441,3-1 0,0 1 0,-2 2 620,-2 3 1,0 1-621,6 0 0,1 1 0,1 6 0,-1 4 0,-3 3 0,-2 4 0,-6-2 0,-1 1 0,-2 3-3,0 2 1,-2 3 0,-1 1 2,-2-2 0,-2 1 0,0 2 0,0-1 0,0 3 0,-1-1 0,-1 2 0,0 0 0,0-2 0,-1 0 0,0 1 0,-1 1 0,1-1-183,0-3 0,0 0 0,0 0 1,-1 1-1,1-1 0,0 0 183,1 5 0,-1-1 0,1 0 0,-1 0 0,1 0 0,0-3 0,1-1 0,-1 1 0,0 0 0,1-1 0,-1 1 0,2 3 0,0 1 0,0-1 0,0 0 0,0 0 0,-1-2 0,1 0 0,0 0 0,0 0 0,0 0 0,0 2 0,0 0 0,1 0 0,-1 0 0,1 0 0,0-1 0,1 0 0,-1-1 0,0 0 0,0-1 0,1 2 0,-1-2 0,0 0 0,-1 3 0,0-4 0,-1 2 0,0 1 0,0 0 0,-1-1 0,0-1 0,-2 3 0,0-1 0,-1-1 0,-1 2 0,0-4 0,-1 0 0,0 1 0,0 0 0,-1-1 0,0-1 0,-1 2 0,0-2 0,-1-1 0,-1 1 0,-2-1 0,-1 1 0,-2-1 0,0-2 0,0-1 0,-1-2 0,0-1 0,-2 2 0,-1-1 0,-2 1 0,0 0 0,-2 0 0,-1-1 0,1-2 0,-1 0 0,-2-1 0,1-1 0,0 0 0,1 0-48,0-1 0,1 0 1,0-1-1,0 0 1,0-1-1,-7 2 0,0-2 1,1 0-1,3-3 1,1-1-1,0-1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5:52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 4315 11221,'-16'-2'0,"0"1"0,-6-3 0,5 0 0,1-2 0,3 11 0,-1 0 0,18 9 0,4-6 0,7-2 0,3-3 0,8-3 0,4-2 0,-9 2 0,1-1 0,2 0 0,-1-1-213,4-2 0,0-1 0,1 0 0,-1-1 213,0 0 0,0 0 0,0 0 0,-1-2 0,-2-2 0,-1-1 0,-1-1 0,-3 0 0,2-3 0,-3-1 0,-2-1-14,-4-1 1,-2-1 0,-5 0 13,-6-6 0,-8 2 0,-5 4 0,-5 3 0,-4 5 0,-1 4 0,2 4 0,0 3 0,5 2 0,3 3 849,6 16-849,16-7 0,7 1 0,1-1 0,1 0 0,2 1-202,-1-1 1,1 0 0,1 1 0,-2 1 201,0 1 0,-1 1 0,-2 2 0,-1 0 0,-3 1 0,-1 1 0,-3 1 0,-3 1 0,-5 2 0,-5 2 0,-2-1 0,-1-3 0,-2 1 0,-2-2 0,-1-1 0,-2-6 0,1 1 0,-1-1 0,1 1 0</inkml:trace>
  <inkml:trace contextRef="#ctx0" brushRef="#br0" timeOffset="2082">294 5373 11221,'-10'4'0,"2"-1"0,-7 6 0,0 1 0,10-6 0,3 15 0,16-17 0,8-4 0,-1 1 0,3-1 0,1-1-322,-3 0 1,1 0 0,1-1-1,0 0 322,-2-1 0,2 1 0,-1-1 0,1-1 0,0 0 0,2 0 0,0-1 0,0 0 0,-1 0 0,1-1 0,-1 0 0,1-1 0,-1-1 0,0 1 0,-1-1 0,-1 1 0,-1 0 0,0 0 0,-1 0 0,-1-2 0,0-2 0,-1-1 0,-1 0 0,-4-1 0,1-2 0,-4-2 0,-5 1 0,-11-5 0,-7 2 0,-9 4 0,-3 3 0,6 6 0,-1 1 0,1 2 0,-6 1 0,2 0 0,-3-3 0,28 4 0,10 7 0,5 4 0,1 0 0,2 0 0,1 2 142,-3 0 1,0 1 0,0 1 0,0 1-143,0 1 0,0 1 0,-1 0 0,-2 2 0,2 6 0,-2 1 0,-3 0 0,0 2 0,-6 1 0,-7-5 0,-4 2 0,-2-1 0,-5 1 0,-3 0 0,0-1 0,2-4 0,-2 0 0,1 0 0,-4 3 0,-1 0 0,1 0 0</inkml:trace>
  <inkml:trace contextRef="#ctx0" brushRef="#br0" timeOffset="17082">3380 3158 11221,'0'8'0,"0"-2"0,-3-2 0,-1-4 0,-6 7 0,2-3 0,-5 3 0,5-3 0,-6 2 0,7-5 0,-7 2 0,6-3 0,-8 0 0,7 3 0,-4-2 0,2 2 0,0 0 0,3 4 0,8 1 0,24-1 0,-2-5 0,3-1 0,-2 0 0,2-1 0,2-1-357,-1 1 0,1 1 0,2-1 0,1-1 357,-3 1 0,1-1 0,1 0 0,-1 1 0,-1-1-565,1 1 1,-2 0 0,0 0-1,2-1 565,-4 1 0,0-1 0,1 1 0,0-1 0,0 1 0,0-1 0,2 1 0,-1 0 0,1 0 0,0 0 0,1 0 0,-3 0 0,0 0 0,1 0 0,0 0 0,1 0 0,0 0 0,-1 0 0,0 0 0,0 0 0,1 0 0,-1 0 0,1 0 0,-1 0 0,-1 0 0,-1 0 0,6 1 0,-2-1 0,0 1 0,-1 0 0,1-1 0,-2 1 0,1-1 0,0 0 0,-1 0 0,-2 0 0,-2 0 0,0 1 0,-3 0 0,2 0 0,1 0 0,3 0 0,1-1 0,-2 1 0,-2-1 0,4 1 0,-1-1 0,-2 1 0,4 0 0,-1 0 0,-3-1 0,-4 0 0,0 0 0,6 0 0,2 0 0,-3 0-109,-9 0 0,0 0 109,12-1 0,-1-1 0,-6 1-29,7-2 29,-19 3 1022,-2-3-1022,-9 2 0,-14-8 0,4 7 854,-12-4 0,-2 0-854,-1 4 0,8 0 0,-5-2 0,-1 1 0,0 0 0,1 1 0,1 1 0,-1 0 0,-1 0-487,-1-1 1,-1 1 0,0-1 0,0 1-1,1 0 487,-1 0 0,1 0 0,0 0 0,-1 0 0,2 1 0,-1-1 0,0 0 0,2 1 0,2-1-456,1 1 0,2 0 1,-1 0 455,-4-1 0,-4 0 0,0 1 0,0-1 0,5 1 0,2-1 0,2 2 0,-2-1 0,-1 0 0,-4 0 0,0 0 0,-1 0 0,1 0 0,2 0 0,0 0 0,1 0 0,0 0 0,0 0 0,0 0 0,0 0 0,0 0 0,-1 0-347,-2 0 0,-4 0 0,1 0 0,2 0 0,5 0 347,0 0 0,2 0 0,-2 0 0,-3 0 0,1 0 0,3 0 19,4 0 1,1 0-20,-7-1 0,-3 1 0,6 1 0,1 2 0,-2-3 0,2 0 0,14 3 1471,-3 1-1471,16-3 0,4 2 0,9-3 0,2 0 0</inkml:trace>
  <inkml:trace contextRef="#ctx0" brushRef="#br0" timeOffset="25099">13123 3166 11221,'14'-8'0,"4"1"0,-3 3 0,5-2 0,-3 4 0,0 0 0,8-2 0,-7 2 0,1 1 0,0 3 0,0 2 0,-4 0 0,1 0 0,5 5 0,0 2 0,-3 0 0,-1 0 0,-2 5 0,-1 0 0,-3-5 0,0 1 0,1 7 0,-1 1 0,-6-2 0,-2 2 0,3-1 0,0 1 0,-1 0-199,-2 3 1,-1 0 198,1-2 0,2 0 0,-1 0 0,0-1 0,0-1 0,-1 0-1631,3 5 1,0-1 1630,1 1 0,0-1 0,-2-8 0,0 0-166,3 6 0,1 3 166,-3-1 0,-1 1 0,0 1 0,-1-2 0,1 0 0,-1 0 0,0 1-165,0 1 0,0 0 0,-1 0 0,0 0 165,-1 0 0,0-2 0,-1 1 0,2 1 0,0 1 0,0 0 0,1 0 0,-1 0 0,-1-1 0,-1 0 0,0 0 0,0 1 0,-1 1 0,1 0 0,-1 1 0,-1 0 0,-1-5 0,-1 0 0,0 0 0,0 1 0,0-1 0,-1 1 0,0 0 0,-1 0 0,0 0 0,0 0-180,0 0 1,-1 0 0,0 0 0,0 0 0,1 0 179,0-1 0,1 0 0,-1 1 0,1-2 0,0-1 0,-2 4 0,0-1 0,1 1 0,0 0 0,1 3 0,0 0 0,0-2 539,-1 0 0,0-1 0,0 3-539,2-6 0,-1 3 0,0 0 0,1 0 0,-1 0 0,0 0 0,1 0 0,-1-1 0,1 1 0,0-1 0,-1 4 0,0 0 0,1 0 0,-1 0 0,2-5 0,0 0 0,0 0 0,-1-1 0,1 1 0,0 5 0,-1 0 0,0 0 0,1-1 0,0-3 0,1 0 0,-1-1 0,0 1 0,-1 1 0,0 0 0,0 0 0,-1-1 0,-2 3 0,-1-1 0,-2 0 0,0-3 0,-3 0 0,1-2 0,-2 0 0,-4-2 0,1-5 0,-4 0 0,-1 0 0,0-1 0,1-2 0,-1-2 0,0 1 0,-1-1 0,-1 2 0,0 1 0,-1-1 0,0-1 0,2-1 0,1-1 0,-1 0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6:57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2998 3683 11221,'10'-11'0,"-2"4"0,2 1 0,-3 5 0,-3-2 0,2 0 0,-6 2 0,4-5 0,-4 2 0</inkml:trace>
  <inkml:trace contextRef="#ctx0" brushRef="#br0" timeOffset="735">3096 3570 11221,'11'-25'0,"-3"0"0,-1 6 0,-14 3 0,-8 18 0,-10 6 0,6 4 0,7-1 0,1 1 0,-3 10 0,3-5 0,1 1 0,0 0 0,1 1 0,3-2 0,1 1 0,1-1 0,2 1 0,2-2 0,0 0 0,-1 6 0,-1 1 0,-1 2 0,-1 1 0,1-6 0,-1 2 0,0-1-114,-1 1 0,1-1 1,-1 1 113,-1 1 0,0-1 0,0 0 0,-1 6 0,-1-2-1602,1-5 0,0-2 1602,0 8 0,-3-4 0,9-7 0,1 1 0,-3 5 0,0 2 0,2 1 0,2 1 0,-1-2 0,0-2 0,0-7 0,0-1 115,0 1 1,0 0-116,-4 7 1638,4-8 0,0 1-1600,-4 10-38,4-4 0,7-10 0,4-4 0,7-1 0,3-2 0,-7-1 0,0 1 0,2-2 0,0 0 0,5-2 0,1 0 0,-7 0 0,0-1 0,8-4 0,0-2 0,-6 1 0,0 0 0,0-3 0,0 0 0,-2 0 0,0 0 0</inkml:trace>
  <inkml:trace contextRef="#ctx0" brushRef="#br0" timeOffset="9485">1898 6388 11221,'-11'0'0,"0"0"0,4 0 0,3 3 0,1-3 0,6 4 0,1-4 0,13 0 0,0-2 0,4 0 0,-1 0 0,3 0 0,-2-1-246,5-1 1,0 0 245,0 2 0,1-1 0,-2 1 0,4 0 0,-3 1 0,-2 1 0,0 0 0,-3 0 0,1 0 0,-4 0 0,-3 0 0,5 0 0,-1 0 0,-6-3 0,11-1 0</inkml:trace>
  <inkml:trace contextRef="#ctx0" brushRef="#br0" timeOffset="9750">1912 6494 11221,'-11'7'0,"0"-3"0,8 2 0,3-5 0,10 2 0,17-6 0,-5-1 0,3-1 0,5 0-847,-10 1 0,1 1 0,-1-1 847,7-2 0,-1 1 0,-4 1 0,1 1 0,-3 0 0,-5-1 0,0 0 0</inkml:trace>
  <inkml:trace contextRef="#ctx0" brushRef="#br0" timeOffset="14016">1592 2555 11221,'19'4'0,"0"0"0,0 0 0,9 1 0,-2-1 0,-6-3 0,0-2 0,-1 2 0,1-1 0,0-1 0,6-3 0,1-1 0,-4 1 0,2 1 0,-1-2-199,-3-2 0,-1-1 1,0-1 198,4-6 0,-3-2 71,-7-2 1,-6-1-72,-5-4 0,-6 1 55,-6 2 1,-4 2-56,-2-1 0,-3 2 0,0 6 0,1 2 0,5-2 0,2 0 301,-4-3-301,24 1 41,12 10-41,-5 10 0,2 4 0,4 4 0,0 3 0,-8-2 0,-1 2 0,0 0 0,-1 0 0,0 1 0,-3 1-113,-1 1 1,-3 1-1,-3 1 113,-4 1 0,-4 1 0,-2 0-258,0-1 1,-1-1 0,-1-1 0,-2-2 0,-2-1 0,1-1 0,-2 2 0,1-1 0</inkml:trace>
  <inkml:trace contextRef="#ctx0" brushRef="#br0" timeOffset="21833">1727 2598 11221,'-8'0'0,"-1"0"0,5 0 0,0-4 0,10 4 0,16-7 0,-7 5 0,3 0 0,2-1 0,2-2 0,0 0 0,0-1 0,-1 0 0,0 0-335,6-2 1,1 0 0,-1-2 334,-2 1 0,0-2 0,-1 0 0,-4 2 0,0-1 0,-2 0 120,5-5 1,-4-2-121,-9 2 0,-6-1-1570,-9-1 0,-4 1 1570,3 3 0,-2 0 0,-9-5 0,-1 0 0,6 5 0,1-1 0,-5-2 0,0 0 0,1 3 0,1 2 0,-4 0 510,5 4-510,6 7 0,3 13 0,4-7 3276,10 20-3218,2-11 0,1-1-1697,-3-2 1,0 0 1580,4 3 1,-1 0 57,-4-4 0,-1 2-132,1 8 0,-3 3 132,-3-6 0,-1 2 0,-2 1 0,-2 3 0,-2 1 0,-1 1 0,-2-1 0,0 0 0,-2-1 0,0-2 0,-1 0 0,0-2 0,1 5 0,0-2 0,3-5 0,-1 1 0</inkml:trace>
  <inkml:trace contextRef="#ctx0" brushRef="#br0" timeOffset="23299">5133 1370 11221,'-2'16'0,"1"1"0,-2 4 0,-1 3 0,1 0 0,0 1 0,0 1 0,0 1-820,0-5 1,1 1 0,-1-1 0,1-1-373,0 5 0,1-3 1425,1-6 0,0-4 1,0-2-1,0 0 0</inkml:trace>
  <inkml:trace contextRef="#ctx0" brushRef="#br0" timeOffset="23517">5360 1285 11221,'7'-24'0,"-6"10"0,6-2 0,-7 32 0,0-2 0,-2 10 0,1 2 0,0 0 0,0-5 0,-1 3 0,2-1-1639,-1 1 1,2 0 1132,-1 2 0,0-1 506,-2-6 0,0-2 0,-2-3 0,-3 0 0</inkml:trace>
  <inkml:trace contextRef="#ctx0" brushRef="#br0" timeOffset="23684">5133 1590 11221,'7'4'0,"10"-10"0,-5-3-469,9-4 1,1-1 0,-9 4 0,0 0 0,9-4 0,0 1 0</inkml:trace>
  <inkml:trace contextRef="#ctx0" brushRef="#br0" timeOffset="23901">5701 1277 11221,'4'-7'0,"-7"0"0,-5 23 0,-6 7 0,9-9 0,2 2 0,-1 7 0,2 0 0,-1 3 0,2-1 0,1-1 0,-3-2 0,2-2 0,2-1 0,-1-5 0,0 2 0,3-10 0,1-2 0</inkml:trace>
  <inkml:trace contextRef="#ctx0" brushRef="#br0" timeOffset="24235">5666 1341 11221,'-15'-23'0,"-2"1"0,6 14 0,3 1 0,8 0 0,27 0 0,-8 2 0,7 2 0,3 3 0,-6 6 0,-1 2-256,-1-4 1,0 1 255,-3 4 0,-1 2 0,-3-2 0,0 1 0,-3 9 0,-3 1 0,-7-5 0,-6 2 0,-3 3 0,-2-1 0,-5-1 0,-1 0-342,-3 2 1,1 0 341,4-3 0,0 0 0,2-3 0,-1 2 0,1 8 0,4 1 0,10-4 0,3 6 0,8-14 0,1-3 0,0 0-106,3 1 1,-1 1 0,-7 3 0,8 6 0</inkml:trace>
  <inkml:trace contextRef="#ctx0" brushRef="#br0" timeOffset="27100">2877 5309 11221,'-11'0'0,"-3"-3"0,7 2-3277,-1-2 893,5 3 3793,0 0-1409,2 3 860,5 1-860,16 3 0,3-6 0,3-2 0,-6 0 0,1-2 0,1 1 0,1-1 0,0 0 0,-1 0 0,6-3 0,-3 2 0,-10 1 0,-2 2 0,4 1 0</inkml:trace>
  <inkml:trace contextRef="#ctx0" brushRef="#br0" timeOffset="27317">2863 5408 11221,'-18'11'0,"3"3"0,18-10 0,15-1 0,2-7 0,3-2 0,-4 1 0,2 1 0,-1-2-309,-1-1 1,0 0-1,-1 0 1,9-2-1,-2 0 1,-8 0-1,0 0 1</inkml:trace>
  <inkml:trace contextRef="#ctx0" brushRef="#br0" timeOffset="31503">1188 3641 11221,'0'-8'0,"0"2"0,0 2 0,6 4 0,-1-7 0,15 3 0,-5-2 0,2 2 0,0 0-386,7-3 386,-1 1 0,0-1 0,-1-2 0,-5 2 0,2-1 0,-3 0 0,3-1 0,-3 0 0,2-2 0,-3 2 0,3-2 0,2-3 0,0-1 0,-7 6 0,0-2 0,-3-1 0,-5 3 0,1-7 0,-25 11 0,2 1 0,-2 1 0,-5 3 0,-1 0 0,4 0 0,2 0 0,3 0 0,3 0 0,5 0 0,-3-6 386,7 1-386,8-2 0,0 4 0,16 3 0,-10 0 0,16 7 0,-14-3 0,5 7 0,3 1 0,-3-2 0,0 0-151,-1 0 1,2 2 150,4 4 0,-2 0 0,-6-2 0,-3 1 0,0 4 0,-4 0 0,-8 6 0,-5 2-183,3-3 1,-1 3-1,-1-3 1,-3-4 0,-1-2-1,-1 0 1,-6 5 0,1 1-1</inkml:trace>
  <inkml:trace contextRef="#ctx0" brushRef="#br0" timeOffset="33916">2955 5543 11221,'14'7'0</inkml:trace>
  <inkml:trace contextRef="#ctx0" brushRef="#br0" timeOffset="35302">4736 5209 11221,'-15'3'0,"-1"-2"0,-5 2 0,8-3-3277,-14 3 893,19-2 3295,-12 2-911,11 1 0,-17 0 0,16 0 0,-4-2 0,-1-1 0,5-1 926,-9 3-926,8-2 0,0 2 0,4-3 0,0 0 0,7 3 0,-4 1 3178,4 0-3178,7 2 0,10-2 0,-4 0 0,5 0 0,0-2 0,-4-1 0,9 1 0,0-1 0,-4-1 0,7-1 0,0-1 0,-7 1 0,7 0 0,0-1 646,-7 2-646,4 0 0,-1 0 0,-5 0 0,2-1 0,-1-1 0,-2 1 0,11-2 0,-6 0 0,2-1 0,-2-3 0,-4 0 0,-9 3 0,-2 1 0,-6 3 0,0 0 0,-6 0 0,-8 0 0,-2 0 0,0 0 0,-1 0 0,-10 0-820,7 0 1,-5-1 0,0 1 0,3 1 761,1 0 1,0 1 57,-3-1 0,-4 0 0,1-1 0,5 2 0,-4 2 0,-1-1 0,-2 0 0,13-2 0,1-1 0,-2 2 0,1-1 0,0-1 0,16 3 0,1-2 3276,11 2-3160,3-3-116,7 0 0,4 0 0,0 0 0,0 0-263,0 0 1,1 0 262,-5-1 0,1 0 0,-3 0 0,-5 1 0,0-1 0,5 0 0,3 0 0,-3 0 0,-5 1 0,-1 0 0,5 0 0,3 0 0,-4 0 0,5 0 0,3 0 0,0 0 0,-5 0 0,-4 0 0,0 0 0</inkml:trace>
  <inkml:trace contextRef="#ctx0" brushRef="#br0" timeOffset="36916">3672 3449 11221,'8'0'0,"-2"0"0,-6 0 0,0 0 0,3 4 0,-2-4 0,5 3 0,-2-3 0,6 4 0,-2-4 0,9 3 0,-9-3 0,15 0 0,-13 0 0,13 0 0,-15 0 0,9-3 0,-9 3 0,-1-7 0,-1 3 0,-2-3 0</inkml:trace>
  <inkml:trace contextRef="#ctx0" brushRef="#br0" timeOffset="37151">3586 3548 11221,'15'0'0,"-4"-3"0,5 3 0,-10-3 0,13 3 0,-14 0 0,18 3 0,-4 1 0,0-1 0,1-3 0,-9-4 0</inkml:trace>
  <inkml:trace contextRef="#ctx0" brushRef="#br0" timeOffset="39585">2451 2910 11221,'0'-11'0,"0"-6"0,3 5 0,-2 1 0,2 8 0,-16 26 0,3-5 0,-2 1 0,1-2 0,-1 0 0,-1 0 0,1 1 0,0-1 0,0-2 0,-3 2 0,1-5 0,3-8 0,12-17 0,5-8 0,1 3 0,2-1 0,1 0-127,0-7 1,1 0 0,1-1 126,-1 4 0,1 0 0,0 1 0,-1 1 0,-1 1 0,1 1 0,3-4 0,0 3 0,-1 4 0,-1 4 0,0 10 0,-13 14 0,-5 5 0,-1-1 0,-2 2 0,-1 0 0,-1 2 0,0 1 0,0-1 0,0-2 0,1-1 0,0-2 0,-1 2 0,0-2 0,-6 2 379,9-13-379,5-24 0,8 3 0,3-3 0,-1-1 0,0-2 0,1 0 0,2 1 0,1 1 0,1 1 0,-2 1 0,-1 1 0,1 1 0,0 0 0,1 4 0,9 2 0,1 18 0,-6 0 0,-1 4 0,-1 2 0,-1 2 0,-1 2 0,-1 1 0,0 2 0,-1 0-410,1 4 0,0 0 1,-2 0-1,-2 1 1,-1-2-1,0-3 0,0 0 1</inkml:trace>
  <inkml:trace contextRef="#ctx0" brushRef="#br0" timeOffset="40000">2167 3002 11221,'7'-26'0,"6"6"0,6 28 0,-8 8 0,0 4 0,-3 0 0,0 3 0,0-1-163,0 0 0,0-1 1,0 0 162,0-1 0,0-2 0,2-4 0,7-7 0,1-6 0,5-4 0,-8-6 0,1-5 0,-1 1 0,1-1 0,0 0 0,3-4 0,1 0 0,-5 5 0,1-1 0</inkml:trace>
  <inkml:trace contextRef="#ctx0" brushRef="#br0" timeOffset="43801">3629 3045 11221,'-16'8'0,"0"1"0,-3 0 0,-2 3 0,0 1-534,5-3 534,-7 5 0,1 0 0,4 1 0,-3 1 0,-1-1 0,4-2 0,-2 3 0,-3 2 0,4-3 0,-1 0 0,3-2 0,-1 1 0,1-1 0,-2 2 0,2-1-850,2-2 1,0 1-1,2-1 850,-5 4 0,0 1 0,2 0 0,-1 3 0,1-1 111,2-1 0,0 0 0,0 1-111,1-3 0,0 1 0,0 0 0,0-1-206,-2 3 0,0-1 0,1 0 206,-2 0 0,1 0 0,0-1 0,3-1 0,1 0 0,1-1 0,-4 4 0,0 0 0,3 1 0,0 1 0,1 1-718,3-5 1,1 0 0,1 0 717,-3 5 0,0 1 0,0-1 0,0 0 0,1 0 504,-1 4 0,1 0-504,1-1 0,0 2 0,0 0 0,1-5 0,1 1 0,0-1 0,0 0-57,0 1 0,0-1 0,1 0 0,-1 1 57,0-2 0,0 0 0,0 0 0,-1 0 0,0-1 0,0 0 0,-1 0 0,1 0 0,-1 0 0,-1 1 0,1-1 0,0 0 0,-1 2 0,0-1 0,1 0 0,0 0 0,-1 6 0,1 0 0,1-1 104,1-1 1,0 0-1,2 0-104,0-5 0,0 1 0,3-2 0,1 1 0,1-2 0,1 1 0,0 2 0,1-1 0,1-1 0,2-1 0,2-2 0,1 0 0,0 1 0,0 0 0,2-2 0,8 1 0,1-2 0,-7-3 0,0-3 0,8-1 0,0-2 0,-1-2 0,4-1 0,0 0 0,-3-2 0,2 1 0,2-1 0,-5-7 0,-1-1 0,-1 3 0,0-1 28,2-5 0,-1-1-28,-5 1 0,-1 0 0,8-6 0,-6 4 0,2-2 0,-2 0-18,-2 2 1,0-1 17,5-4 0,3-2 0,-3 2 0,-5 2 0,-1 1 0,5-2 0,1-2 0,-3 2 0,-4 4 0,0 0 0,5-4 0,2-1 0,-2 0 0,-5 4 0,0-2 0,5-3 0,3-3 0,-1 0 0,-3 1 0,-2-1 0,1 1-226,-1 3 0,0 1 0,1-3 226,-2 2 0,0-3 0,1 0 0,-1 0 0,-2 4 599,2-3 0,-1 0-599,2-2 0,2-4 0,-1 0 0,-1 3 0,-3 2 0,1-1 0,-1 2 0,1-3 0,1-1 0,-1 1 0,-1 2 0,0 1 0,-1-1 0,2-1 0,-1 0 0,1-2 0,1 0 0,-1 0 0,-1 2-485,1-1 1,-1 1 0,0 1 0,0 0 484,2-4 0,0 1 0,-2 0 0,-1-1 0,-1-1 0,-1 1-25,-1 1 0,0 1 1,0-3 24,-1 3 0,1-1 0,0-2 0,0 0 0,-1 2 0,-1-4 0,0 1 0,0 0 0,-1 0 0,0-1 0,-1-1 0,1 1 0,-2 2 0,0 2 0,-1 1 0,-1 0 0,0-1 0,-1 0 0,-1 4 0,-2-6 0,1 10 0,0 0 0,-5-12 520,-3 7-520,3-1 0,0-4 0,-2 6 0,-1-1 0,1 1 0,1-3 0,-1-1 0,-3 2 0,-1 0 0,-1 2 0,-2 3 0,-1 2 0,0 1 0,-3 1 0,0 1 0,-1-1 0,-2 1 0,-1 2 0,-1 3 0,-2 1 0,2 1 181,5 0 1,2 0 0,-1 3-182,-6 2 0,-1 4 0,1 1 0,1 1 0,0 2 0,0 0 0,3 0 0,1-1 0,-2 3 45,-1 2 0,-2 2 1,1 0-1,4-2-45,0 0 0,2 1 0,1 0 0,-1 1 0,3-1 0,0 0 0,2 0 0,0 0 0,0 1 0</inkml:trace>
  <inkml:trace contextRef="#ctx0" brushRef="#br0" timeOffset="47437">4296 3542 11221,'14'-7'0,"-3"2"0,9-5 0,-6 5 0,0 0 0,11-3 0,-10 4 0,0 1 0,12-3 0,-10 5 0,1-1 0,0 1-227,-1 1 227,3 0 0,2 0 0,0 0 0,0 0 0,-1 0 0,1 0-537,-2 0 1,1 0 0,-3 0 536,-4 0 0,1 0 0,13 0 0,0 0-198,-13 0 1,-1 0 197,5 0 0,3 0 0,-4 0 0,8 0 0,2 1 0,0 1 0,-3-1 0,4 2 0,-1 0 0,-6-2 0,6 0 0,0 1 0,-9-2 0,6 0 0,2 0 0,-5 0 0,2 0 0,1 0 0,0 0 0,-2-2 0,0 1 0,-1 0 0,1-2 0,0 0 0,-5 2 0,3-2 0,0 0 0,0 2 0,-2-1 0,-1 1 0,-2 1-2,-1 0 0,0 0 2,-6 0 181,14 0-181,-8 3 0,9 1 0,-8 3 1567,7 0-1567,-14-3 481,10 5-481,-7-4 3,0 3 0,0 1-3,3 2 0,0 4 0,-6 1 0,1-1 0,2 0 0,2-1 0,3-7 0,-9 0 0,9 3 0,-9-5 0,5 10 0,-2-3 0,-3 3 0,2 5 0,-10-11 0,4 10 0,-4-10 0,0 11 0,0-11 0,3 13 0,-3-12 0,2 6 0,0 0 0,-2-2 0,0 3 0,0-1 0,0-3 0,1 3 0,1 0 0,-1-5 0,2 7 0,0 0 0,-2-8 0,3 4 0,1 1 0,0 8 0,5-4 0,-7-2 0,-2-2 0,2-4 0,-1 3 0,-1 1 0,0-2 0,2 1 0,0 1 0,1 1 0,0 1 0,0 7 0,0 1 0,-1-7 0,1 0 0,-1 8 0,0 0 0,1 2 0,-2-12 0,0 0 0,3 2 0,-1 0 0,-1-3 0,-1 0 0,3 8 0,0 0 0,-1-2 0,-1 1 0,0-1 0,-1 1 0,1 0 0,0-2 0,1 0 0,-1 0-158,-1 4 0,-1 2 0,1-2 158,1-2 0,0-1 0,0 0 0,-1-1 0,-1 0 0,0 0 0,1 6 0,0-1 0,1-6 0,0 1 0,-1 8 0,0 0 0,2-6 0,-1-1 0,-1 4 0,0 1 0,0-6 0,-1 1 0,0 0 0,-1 4 0,0 0 0,0-3 0,0 2 0,0 1 0,0 2 0,0 2 0,0-3 0,-2 0 0,0 0 0,2 0 0,0 1 0,-1-4 0,-5 3 0,5 1 0,1-2 0,-3-7 0,3 5 0,0 0 0,0-8 0,0 9 0,0 0 474,0-8-474,0 9 0,0 2-1639,0-8 1,0 0 1580,0-1 1,0 2 57,0 3 0,0-1 0,0-7 0,0 0 0,0 8 0,0 0 0,0-2 0,0-2 0,0-4 0,0-1 0,0 12 0,0-17 3276,0 11-3160,-3-5-116,2 0 0,-5 8 0,2-4 0,-3-3 0,-3 2 0,2-13 0,-9 0 0,-2 0 0,3-1 0,0 0 0,-11-1 0,1 0-553,8 0 0,3-2 553,-9 2-3026,4 1 3026,8-4 0,-9 4 0,1-1 0,-2-2 0,5 0 0,-1 1 0,-5 1 0,3-3 0,1 1 0,-8 5-693,10-4 0,1 0 693,-5 2-237,4-1 0,2 0 237,-1 1 1052,-4 0 0,-2-1-1052,5 1 0,1-1 0,1-1 0,-1 0-1052,-4 2 0,1-2 1052,2-1 623,1 2 1,-1 1-624,0-2 0,-1 0 0,-8 3 0,1 0 0,6-3 0,-1 1 0,-7 2 0,2-1 1353,7-3-1353,-4 1 0,-2-1-1135,5-1 1,1 0 1134,1 0 0,-1 0 0,-7 0 0,1 0 0,6 3 680,-4-2 0,-1-1-680,5 3-25,-5-3 0,-3 0 25,3 0 0,-1 0 0,2 0 0,0 0 0,0 0 0,-4 0 0,0 0 0,7 1 0,-1 0 0,0 0 0,-4 0 0,1-1 0,3 2 0,0-1 0,-8-1 0,1 0 0,6 0 0,-1 0 0,-3 0 0,2 0 0,0 0 0,-4 0 0,-2 0 897,8 1 0,-2 0 1,1 0-898,2 0 0,0-1 0,0 0 0,-1 2 0,0 1 0,2-1 656,-2-2 1,1 0-657,-4 4 0,2-1 0,5-3 41,-2 2 1,-2 0-42,7-2 0,-1 0 0,-6 1 0,-1 1 0,2-2 0,1 1 0,-1 2 0,1 0 0,4-3 0,1 1-1445,-11 2 1445,11-3 0,-6-3 0,-2-1 0,5 0 0,-1 1 0,-2-1 0,0 1 0,-1 1 0,0 0 0,2-2 0,2 1 0,-9-1 0,3-3 0,15 3 0,-12-2 0,11 5 1708,-7-5-1708,5 2 0,3 0 0,-1-2 0,8 2 0,-6-3 0,7-1 0,0 1 0,4-3 0,3 2 0,0-2 0</inkml:trace>
  <inkml:trace contextRef="#ctx0" brushRef="#br0" timeOffset="47734">3395 6103 11221,'-11'8'0,"-6"11"-3277,8 0 893,-4 4 3088,8-2 1,3 1-705,1-6 0,1-1 430,-1 2 0,3-1-430,6 2 0,4-3 0,1-6 0,9 2 0,2-2 0,-4-4 0,2-2 0,1 0 0,3-3 0</inkml:trace>
  <inkml:trace contextRef="#ctx0" brushRef="#br0" timeOffset="53284">6212 6168 11221,'11'4'0,"5"-4"0,12-1 0,-9-2 0,2-1 0,4 2 0,1 0 0,-2-1 0,-2-1 0,-3 2 0,-2 0 0,1-1 0,-5 0 0,-10-1 0</inkml:trace>
  <inkml:trace contextRef="#ctx0" brushRef="#br0" timeOffset="53517">6240 6295 11221,'11'4'0,"6"-4"0,-3-3 0,3-1 0,1 0 0,2 0 0,0-1 0,0 0 0,-3 1 0,0 1 0,4-4 0</inkml:trace>
  <inkml:trace contextRef="#ctx0" brushRef="#br0" timeOffset="55934">7638 3329 11221,'0'7'0,"-3"9"0,2 3 0,-1-2 0,1 1 0,4 9-199,-2-4 1,2 3 198,2-6 0,1-1 0,-1 0-374,0 5 1,0 0 373,1 1 0,2 2 0,-2-4 0,-4-8 0,0 0 0,2 5 0,1 2 0,-1 2 0,-2 3 0,-1 1 0,1 1 0,1-4 0,0 0 0,1 2 0,-1 0-316,0-1 0,0 1 1,0 1-1,0 0 1,-1 0 315,1-4 0,-2 0 0,1 0 0,0 0 0,0 0 0,0 0 0,0 0 0,1 0 0,-1 0 0,1 0 0,-1 0 0,0 1 0,-1 1 0,0 1 0,0 0 0,-1 0 0,0 0 0,1 0 0,-1 0 0,0-1 0,1 0 0,-1 0 0,-1 0 0,1 0 0,-2 0 0,1 0 0,-1 0 0,0 0 0,0 1 0,0-1 0,0 2 0,1 0 0,-1 0 0,0 1 0,0-1 0,-1-1 0,1-1 0,-1 0 0,0 0 0,0-1 0,0 0 0,0-1-328,1 1 1,-1-2-1,1 0 1,0 0 0,0 1 327,0 1 0,-1 0 0,0 1 0,1-1 0,-1-1 0,-1 3 0,1 0 0,-1-1 0,0 2-114,1-2 0,-1 1 0,1 0 0,-1 0 0,0 1 114,1-3 0,0 1 0,0 0 0,0 0 0,0-1 0,0-2 0,0 2 0,-1-1 0,0-1 0,1 0 0,-1 4 0,1 1 0,0-1 0,0-1 0,0 0 0,0-1 0,1 1 65,-1-3 0,1 2 0,0 0 0,2-1-65,0 0 0,1 0 0,1 0 0,1-3 0,0 2 0,1-3 0,1-1 584,1 0 1,3-4-585,10-6 0,0-9 0,-7-3 1876,4-7-1876,-12-2 1210,0-9-1210,-4 10 0,-10-9 0,1 11 0,-1-2 0,0-1 0,-2 3 0,0-5 0,1-1 0,-2 2 0,0-2 0,0 0 0,4 2 0,-2-1 0,2 2 0,4 5 414,-8-12-414,12 18 0,-9-8 0,10 8 0,-7-2 0,7 3 0,-7 3 0,7-2 0,-4 11 0,4-6 0,0 17 0,0-11 0,7 15 0,-3-11 0,10 4 0,-6-9 0,8-4 0,-7-4 0,14-3 0,-14 0 0,6-2 0,-1-2 0,0 0 0,2-5 0,1-2 0,-1 0 0,0 0 0,1-3 0,0-1 0,1 0 0,-1 1 0,-5 2 0,1 0 0</inkml:trace>
  <inkml:trace contextRef="#ctx0" brushRef="#br0" timeOffset="63383">5375 6892 3029,'-24'8'0,"1"1"0,0-1 0,-1 1 0,1-1 0,0 1 0,-1-1 0,2 0 0,0 0 0,0 0 0,0-1 0,-1 1 0,-2 0 0,-2 0 0,5-2 0,-1 0 0,-2 1 0,-1 0 0,-1 0 0,-1 0 0,0 0 0,0 0 0,-1-1 0,2 1 0,0-1 0,0 0 0,2 0 0,2-1 0,-6 2 0,1-1 0,2-1 0,0 0 0,1 0 0,-1 0 0,-2 0 0,-1 0 0,4 0 0,-1 0 0,-2 0 0,-1 0 0,0 1 0,-1-1 0,1 0 0,-1 1 0,2-2 0,0 1 0,1-1 0,3 0 0,1-1 0,-3-2 0,0 1 0,0 0 0,1-1 0,-1 1 0,0 0 0</inkml:trace>
  <inkml:trace contextRef="#ctx0" brushRef="#br0" timeOffset="64401">2763 5663 11221,'-7'4'0,"3"0"0,1-4 0,3 0 0,31-10 0,-10 1 0,1 0-463,3 1 0,3 0 463,-6-2 0,2-2 0,1 0 0,-1 1-252,1 0 0,0 1 0,2-2 252,-6 2 0,2-1 0,1 0 0,-1 0 0,-1 1 0,2 1 0,-1 1 0,-1 0 0,-1 0 0,-1 0 0,-2 0 0,-1 1 0,-1 2 0,0-1 0</inkml:trace>
  <inkml:trace contextRef="#ctx0" brushRef="#br0" timeOffset="64633">2919 5770 11221,'3'4'0,"20"-14"0,-6 4 0,2-1 0,2-2-643,0 0 0,2-2 0,1 0 0,1 0 643,-1 1 0,1 1 0,1-1 0,0 1 0,-2-1 0,-1 0 0,-1 0 0,0 0 0,0 0 0,-1 2 0,1-1 0,-1 1 0,1 0 0</inkml:trace>
  <inkml:trace contextRef="#ctx0" brushRef="#br0" timeOffset="68383">1947 3683 11221,'-4'4'0,"-2"-1"0,5-3 0,14-5 0,6-2 0,-4 1-649,2-1 0,5-1 0,-3 0 649,2-4 0,3 1 0,-1 1 0,-2 2-1,-2-1 1,-2 2 0,-4 5 0,3-7 0,-8 5 0</inkml:trace>
  <inkml:trace contextRef="#ctx0" brushRef="#br0" timeOffset="68600">2018 3747 11221,'14'-5'0,"-1"1"0,2-2 0,0 0 0,6-4 0,0-1 0,-5 3 0,-2 1 0,0 0 0,-1 0 0</inkml:trace>
  <inkml:trace contextRef="#ctx0" brushRef="#br0" timeOffset="79801">3565 7899 11221,'7'8'0,"3"1"0,11-8 0,-6 2 0,2 1 0,9-2 0,1-1-450,-5 1 1,1-1-1,0 1 450,1 1 0,1 0 0,-1 0 0,3-2 0,1-1 0,-1 3 0,2 1 0,-1-1 0,-3-1 0,-1-1 0,3 0 0,-6-1 0,2 1 0,0-1 0,1 0 0,-1 0 0,-1 0 0,1 1 0,0-1 0,0 1 0,-1-1 0,7 0 0,-1 0 0,0 0 0,0 0 0,-2 1 0,0 1 0,0 0 0,0 0 0,1 0 0,-1 0 0,1 0 0,-1 0 0,1 0 0,-1 0 0,0 0 0,1-1 0,0 1 0,-1-1 0,1 0 0,0-1 0,0-1 0,0-1 0,-1 0 0,1 0 0,-1 0 0,0 1 0,-1-1 0,0-1-78,-1 1 0,-1-1 1,0 0-1,-1 0 78,0 0 0,0-1 0,-1 0 0,0 2-41,3 0 0,0 0 1,0 1 40,-4-1 0,1-1 0,-2 2 0,1 0 0,-1 2 0,-3-1 0,-1 0 944,0 0-944,-2 0 692,-6-3-692,-3 2 146,0-2-146,-11 3 0,-7 0 0,-1 0 0,-2 0 0,3 0 0,-2 0 0,-8 0 0,-4-1 0,1 2 0,5 0 0,2 0 0,-2 0-708,-3-1 0,-3 0 0,1 0 0,2 1 708,4 0 0,2 2 0,-1-1 0,-5-2 0,-1 0 0,1 1-106,3 0 0,0 2 0,-1-1 106,1-1 0,-2 0 0,1 0 0,1 0-170,-1 0 1,0 0 0,0 1 169,-4-1 0,0 0 0,3 0 0,9-1 0,1 0 0,-13 0 0,-3 0-106,11 0 1,-1 0 0,-1 0 105,-2 0 0,-2 0 0,0 0 0,4 0 0,0 0 0,-1 0 0,1 0 0,-7 0 0,0 0 0,3 0 0,-1 0 0,2 0 0,4 0 0,-1 0 0,1 0 0,-4 2 0,0-1 0,4 0 0,-1-1 0,0 0 0,-2 1 0,1 1 0,0-2 798,1-1 1,1-2-1,1 1-798,-7 0 0,1-1 194,7 0 1,0-1-195,0 0 0,0 2 349,2 0 0,0 0-349,-5-2 0,-1 0 246,-2 2 0,1 1-246,3-1 0,1 0 0,4 2 0,1 0 0,-3 0 0,13 4 0,23-1 0,-2 1 0,3 0 0,2-2 0,2 1 0,1-1-286,2-1 0,0 1 0,2-1 286,-5-1 0,0 0 0,1 0 0,1 0-216,-3-1 0,0-1 1,0 1-1,1-1 0,-1 1 216,5-2 0,0 0 0,0 0 0,0 1 0,-3-1 0,0 1 0,-1 0 0,1 0 0,-1 0 0,4-1 0,0 1 0,-1 1 0,1-1 0,-1 2 0,1 0 0,-1 0 0,0 0 0,0 1 0,0-1 0,0 0 0,-1 0 0,0 1 0,0 0 0,-1 0 0,1-1 0,1 1 0,-1-1 0,0 0 0,1-1 0,0 0 0,0 0 0,0-1 0,-2 0-373,1 1 1,-2 0 0,2-2 372,-4 1 0,1-2 0,1 1 0,-1-1 0,0 1 0,0-1 0,0 0 0,0 1 0,-1-1 0,-1 0 0,1 1 0,2-1 0,-2 0 0,2 1 0,1-1 0,-2 1 0,-1-1-74,2 0 0,-1 1 0,0-1 74,1 2 0,0 0 0,-3-1 318,0 0 1,-2 0-319,9 2 988,-18-2-988,-19 6 0,-10 1 0,-1 0 0,-6 2 0,14-5 0,-11 2 0,10 0 667,0-2 1,-3-1-668,-3 5 0,-1 0 0,6-3 0,-2 1 25,-3 0 0,-2 2 1,0 0-26,-7 1 0,1-1-257,2-1 1,-1 0 256,1-1 0,-2 1 0,3-2-343,3-1 1,0-1 342,-4 1 0,-2 0 0,1 0-948,-1 0 1,0-2 0,1 1 947,3 0 0,1 0 0,-1 0 0,-1 0 0,-1 0 0,0 0 0,0 0-397,2 0 0,1 0 1,-1 0-1,0 0 397,-1 1 0,-1 0 0,-1 0 0,0-1-156,3 1 1,-2-1 0,1 0 0,0 0 0,0 0 155,0 2 0,0-1 0,1 1 0,1-1 0,-2 0 0,0-1 0,1 0-43,1 1 1,0 0 0,0 0-1,-1-1 43,-4 2 0,0-1 0,-2-1 0,3 1 0,-1-1 0,-1 0 0,0 0 0,0 1 0,0 0 0,0 0 0,1-1 316,1 1 1,0-1-1,1 0 1,1-1-317,-3 0 0,1 0 0,0 0 0,2 1 0,0 0 0,1-1 0,-2 0 0,3-1 0,5 3 0,3 1 0,1 2 0</inkml:trace>
  <inkml:trace contextRef="#ctx0" brushRef="#br0" timeOffset="97983">6219 6146 11221,'3'-8'0,"4"2"0,10-1 0,-1 5 0,0 0 0,2-5 0,1 0 0,1 5 0,0 0 0,-4-2 0,-1 1 0,0 3 0,-2 0 0,-12 0 0,2 0 0,-3 0 0</inkml:trace>
  <inkml:trace contextRef="#ctx0" brushRef="#br0" timeOffset="98334">6254 6295 11221,'20'0'0,"5"0"0,-13 0 0,13-3 0,-10-1 0,8-3 0,-11 0 0,6 0 0,-4 0 0</inkml:trace>
  <inkml:trace contextRef="#ctx0" brushRef="#br0" timeOffset="101900">6879 6487 11221,'-11'0'0,"4"0"0,3 0 0,1 0 0,3 0 0,-4 0 0,11 0 0,-3 0 0,16-3 0,-7-1 0,5-1 0,0-1 0,0 2 0,5-1 0,0 0 0,-5 1 0,1 2 0,-2 0 0,-4-1 0,7 3 0,-16 0 0,3 0 0,-7 0 0,0 0 0</inkml:trace>
  <inkml:trace contextRef="#ctx0" brushRef="#br0" timeOffset="102201">6872 6615 11221,'16'-8'0,"-6"1"0,3 2 0,3 0 0,7-6 0,3 0 0,-11 4 0,0 1 0,-3 1 0,11-5 0,-17 10 0,6-7 0,-8 7 0,4-4 0</inkml:trace>
  <inkml:trace contextRef="#ctx0" brushRef="#br0" timeOffset="103650">6560 1512 11221,'-11'11'0,"0"-4"0,7 2 0,7-1 0,6 16 0,-2-8 0,2 9 0,-2 3 0,-2-5 0,-1 0-440,1 2 1,1 2 439,-1-2 0,1 2 0,-2-4-329,-1-7 1,0 0 328,2 6 0,1 4 0,0 1 0,0-4 0,-1-1 0,2 1 0,0-1 0,2 3 0,1 3 0,1-1 0,-2-1 0,0-1 0,0-1 0,0-1 0,0 1-399,3 1 0,0 1 0,0-1 0,-1 2 399,-3-2 0,0 2 0,0-1 0,-1-1 0,-1-3 0,3 4 0,-2 1 0,-4-6 0,-1 5 0,0 2 0,-1 1 0,-2-1 0,-3-1 0,-2-3 0,-2 0 0,-2-1 0,-1 0 0,0 0 0,2 0 0,0 3 0,2 0 0,0 0 0,-1 0 0,0-1 0,-2 0 0,-5-1 0,0-1 0,0 1 0,1-1 0,-1 1 0,0-1 0</inkml:trace>
  <inkml:trace contextRef="#ctx0" brushRef="#br0" timeOffset="105633">762 5969 11221,'0'-12'0,"0"2"0,0 6 0,0 16 0,0 5 0,0 0-614,1 7 0,1 6 0,1 1 614,0-9 0,0 0 0,1 1 0,1 1-352,0 2 0,1 0 0,2 2 0,-1 1 0,1-1 352,-1-5 0,0 1 0,0 0 0,0 0 0,1 0 0,1 0 0,0-1 0,1 0 0,1-1 0,1 1 0,0-1 0,1 0 0,0 0 0,0-1 0,2 1 0,-1 0 0,2 0 0,-1-1 0,2 0 0,-1 0 0,2-1 0,0 1 0,1 0 0,0-1 0,1 0 0,0-1 0,1 0 0,0-2 0,1-2 0,-1-1 0,2-1 0,-1 0 0,1-1 0,0-1 0,1 1 0,-1-1 0,1 0 0,0-1 0,1 0 0,-1-1 0,1-2 0,0 0 0,-1-2 0,0-1 0,1-1 0,-1 0 0,1-2 0,0 0 0,-1-1 0,4-1 0,0-2 0,0-1 0,0 0 0,-1-1 0,-2 1 0,4 0 0,-2-1 0,-1-1 0,0 0 0,-5-3 0,1 1 0,-1-1 0,1 1 0</inkml:trace>
  <inkml:trace contextRef="#ctx0" brushRef="#br0" timeOffset="106434">6368 1391 11221,'0'11'0,"3"-1"0,7 0 0,3 0 0,0 2 0,2 2 0,-1 2 0,2 3 0,-1 1-407,-2-1 1,-2 1 0,0 0 0,0 2 406,-1 0 0,-2 0 0,1 1 0,-1 1 0,1 0-295,-1 0 1,0 1 0,0 0 0,0 1 0,0 0 0,0 0 294,0 1 0,0-1 0,0 1 0,-1 0 0,1 1 0,0-1 0,-1-1 0,0-1 0,1 1 0,-1 0 0,0 0 0,0 0 0,-1-1 0,0-1 0,-1 0 0,-1 0 0,1 0 0,-1 0 0,0 0 0,-1 0 0,1 4 0,-1 0 0,0 0 0,-1-1 0,-1 1 0,-1 0 0,-1 0 0,-2 0 0,0 1 0,-2-1 0,1-1 0,-1-2 0,0 0 0,0-2 0,0-1 0,-1 0 0,-1 0 0,-1 4 0,-2 0 0,1-2 0,-1-2 0,-5 0 0,1 1 0</inkml:trace>
  <inkml:trace contextRef="#ctx0" brushRef="#br0" timeOffset="107719">2273 7225 11221,'11'-7'0,"3"-4"0,2-1 0,-1 1 0,-1 0 0,1-1 0,-1 0 0,-2 1-404,4-3 404,-2 2 0,5-3 0,0 0-520,0-3 0,1-1 0,2-1 520,-3 3 0,1-2 0,2 0 0,-1 0 0,0 0 0,-4 3 0,0 1 0,0-1 0,0 1 0,0-1 0,1 0 0,0-1 0,0 0 0,1 0 0,-1 1 0</inkml:trace>
  <inkml:trace contextRef="#ctx0" brushRef="#br0" timeOffset="-122176.46">3828 2846 11221,'4'-19'0,"-1"2"0,0 7 0,1-13 0,0 8 0,-1-11 0,-3 22 0,0-3 0,0 7 0,-3 7 0,-1 16 0,-3 2-340,1 1 1,1 1 339,1-1 0,0-6 0,1 2 0,0-2 0,3-5 0,0 0 0,-2 6 0,0-1 0,2 7 0,0-12 0,0 3 0,0-10 0,0 1 0,0-8 169,0 2 1,-3-9 0,-1-2 0</inkml:trace>
  <inkml:trace contextRef="#ctx0" brushRef="#br0" timeOffset="-121843.46">3650 2981 11221,'7'-18'0,"-3"3"0,3 2 0,-7 8 0,4-1 0,-4 19 0,0-4 0,1 8 0,1 2 0,-1-1 0,5 2 0,3 0 0,7-4 0,6 2 0,-5-15 0,-1-3 0,2-4 0,2-4 0,2-4 0,-6 1 0,-1 0 0,2-3 0,-1 1 0,-3 4 0,-2 1 0,-4 2 0,-4 6 0,-3 6 0,3-1 0,1 5 0,3-3 0</inkml:trace>
  <inkml:trace contextRef="#ctx0" brushRef="#br0" timeOffset="-120176.46">2579 4819 11221,'-8'0'0,"-2"-3"0,6 2 0,-3-5 0,3 5 0,1-5 0,10 2 0,16-6 0,-9 5 0,0 2 0,3-3 0,1 1 0,0 2 0,-2-1 0,7-3 0,-6 3 0,0-2 0,-1-8 0,1-1 0,-17 1-3277,-10-3 3162,1 8-73,-14-7 188,14 11 0,-14-5 0,17 10 0,-6-7 0,11 7 3276,-2-4-3253,19 14-23,-3 11 0,-2-11 0,-1 1-117,-1 10 0,-4 1 117,-1-5 0,-2 6 0,-1 0 0,-1-5 0,-2-3 0,1 0 0,0 6 0,-5-5 0,5 1 0,-5-7 0,2-3 0</inkml:trace>
  <inkml:trace contextRef="#ctx0" brushRef="#br0" timeOffset="-118993.46">3260 4833 11221,'-11'0'0,"1"0"0,6-3 0,4-17 0,10 0 0,0-4 0,4-3-1093,1 5 1,2-1 0,0 1 767,-5 6 0,0 0 0,1-1 325,0 0 0,2 0 0,1-1 0,0-1 0,-1 2-32,2-1 1,-1 1-1,0-1 1,1-1 31,0-2 0,1-1 0,0-1 0,0 0 0,-1 0 0,0 1 0,0 0 0,0 0 0,-1 0 0,-1 1 0,1-4 0,-1 1 0,-1 0 0,-2 1 0,-1 1 0,-2 1 0,-1 1 0,0 0 0,-3 2 0,-8-7 0,-1 14 0,-3 5 0,0 6 0</inkml:trace>
  <inkml:trace contextRef="#ctx0" brushRef="#br0" timeOffset="-118657.46">3629 3861 11221,'-15'-4'0,"1"-9"0,11 5 0,-1-3 0,11 1 0,-2 6 0,14 0 0,-9 1 0,6 3 0,0 0 0,-5 0 0,5 2 0,1 2 0,-2 4 0,-1 1 0,0 0-3277,2 2 2992,3 3 1307,-1 6-1022,-10-8 0,0 2 0,-1 0 0,0 1 0,-3 5 0,-2-2 0,-2-5 0,0 3 0,3-16 142,1-3 0,3-4 1,0-4-1</inkml:trace>
  <inkml:trace contextRef="#ctx0" brushRef="#br0" timeOffset="-118093.46">3792 3762 11221,'-26'-11'0,"9"3"-3277,11-8 893,6 10 3037,0-9-653,0 10 956,6-5-956,2 2 0,3 4 0,8-5 0,-6 8-1025,2-7 0,0 0 1025,2 2 1025,2-2 0,1 0-1025,-3 0 0,0 1 330,0 2 0,0-1-330,1-2 0,0-1 0,-2 0 0,-1 1 0,7-5 0,-5 3 0,-2 0 0,-6 2 3276,1 14-3160,-4 13-116,0 0 0,2 1 0,2 2 0,2 0 0,-2-6 0,1 0 0,0 1 0,3 4 0,-2 1 0,-2-1 0,-3 1 0,-5-4 0,-4-1 0,-4-2 0,-2-2 0,-4 2-1639,-3-6 1,0-2 1523,2-2-1020,-9 4 1,-2 2 1134,1-2-506,5-1 1,-4 2-1,3-2 506,-4 2-507,0 1 0,1 1 507,12-4 0,-9 6 0,15-7 0</inkml:trace>
  <inkml:trace contextRef="#ctx0" brushRef="#br0" timeOffset="-114058.46">2408 3548 11221,'-11'-14'0,"1"0"0,0 7 0,2 0 0,-6 0 0,0 0 0,-1 0 0,0 4 0,0 2 0,-2-2 0,-8 2 0,-2 2 0,3-1 0,-1 0-1049,4 0 0,-2 2 1,2-1 1048,-3 0 0,1 2 0,-6 1 0,2 2-511,12-1 1,1 1 510,-6-1 0,2 1 0,-3 4 0,1 4 0,8 1 0,-2 0 0,7 8 0,7-11 0,0 15 0,0-14 0,2 3 0,-1 0 0,0-2 0,2 5 0,0 2 0,1-1 0,0 3 0,-1 1 0,1 1 0,0-4 0,1 5 0,-1-1-654,0 1 1,1 0 653,-1-6 0,1 0 0,0 1 0,-1 2 0,-1 0 0,0-4 0,1 8 0,-2-3 0,1 3 0,-2-3 0,0-8 0,-1 1 0,1 3 0,0 5 0,0 0 0,-1-4 0,0-2 0,0-1 0,1 3 0,0 4 0,0 0 0,-1-4 0,1-5 0,-1 0 0,3 10 0,0 3 0,1-3 0,-2-9 0,1 1 0,-1 1 0,1 4 0,0 1 0,-1-4 0,0 0 0,0-1 0,-1 1 0,1 3 0,0 0 0,-1-4 0,0-3 0,-1 0 0,1 9 0,0 3 0,0-3 0,-1-9 0,0 0 0,0 5 0,-1 5 0,0 2 0,0-3 217,-1 3 1,-1-2 0,1 2-218,0-2 0,0 2 0,0 0 0,0-2 0,-1 0 0,-1-2 0,1 1 0,-1-4 0,0 1 0,0-1 0,-1 0 331,-2 2 1,0-1-1,-1 1-331,0 1 0,0 2 0,0-1 0,0 0 0,0-3 0,-1-1 0,1 0 0,0 1 0,1 0 0,-1 1 0,2-1 0,-1 1 0,1-2 0,1-1 0,-1 1 0,1 0 0,-1 6 0,0 1 0,1-1 0,1-4 0,0 0 0,1-1-63,0 2 0,1 0 1,0-1 62,-1 3 0,0 1 0,2-2 0,1 1 0,0-1 853,-2 0 0,1-1-853,1 0 0,1 1 0,1-3 0,0-7 0,0-1 628,1 14 0,1 0-628,-1-13 0,1 0 0,0 5 0,-1 0 376,1-6 0,-1 0-376,5 13 0,-1-14 150,-2 2 1,0 2-151,3 4 0,2 4 0,-4-10 0,1-1 0,8 2 0,0 3 0,8-4 0,-13-10 0,4 0 0,1 0 0,-5-1 0,7 0 0,2-1 0,-5-3 0,7 2 0,3-1 0,-2 0 0,1-2 0,-4 0 0,2-1 0,0-1-777,1 1 1,-1-1 0,0 0 776,-1-2 0,1-1-8,5-2 0,0 0 8,-9 0 0,0 1 0,5-2 0,0 0 0,-8 1 0,0 1 0,1 1 0,-1-1 0,3-7 0,4-4 2324,-7-7-2324,-10 12 0,-1-2 10,-1-4 1,0-1-11,1-5 0,0-3 0,-1 6 0,1-2 0,-1-1-251,0 3 0,0-1 0,0 0 0,0-1 251,0-1 0,0 0 0,0 0 0,-1-1 0,0-1 0,-1 0 0,0 0 0,-1-1-273,0 3 1,-1 0-1,0 0 1,-1-1 0,1 1 272,-1 0 0,0 0 0,0 0 0,0-1 0,0 0 0,0 2 0,1 0 0,-1-1 0,1 0 0,-1 0 0,1 0 0,-1 1 0,1-1 0,0 1 0,-1-1 0,1 1 0,1 0 0,-1-3 0,1 0 0,1 1 0,-1-1 0,1 1-198,-1 0 0,0 0 0,0 0 1,1 0-1,0 1 198,0 0 0,0 0 0,1 0 0,0 1 0,0-1 0,0 2 0,0-1 0,0 0 0,1 0 0,0 1 0,0-2 0,0 0 0,0 0 0,0 0 0,1 1 0,0-2 0,0 0 0,1 1 0,-1 0 0,1 0-571,1-1 1,-1 1 0,1 0 0,-1 1 570,0-3 0,0 0 0,0 0 0,2 0 0,1 1 0,-1 0-367,-3 4 1,0 1-1,0 0 367,1 0 0,1 0 0,0-1 152,-1-4 1,-1-2 0,0 0-153,2 3 0,-1 1 0,0-2 0,-1 2 0,-1-1 0,0 0 0,0 0-233,1-1 0,0-1 0,-1 1 0,0 2 233,0 1 0,-1 2 0,-1-1 0,1-4 0,-1 0 0,-1 3 239,2 0 1,-2 2-240,0-2 0,-1-1 430,1-2 0,-2 3-430,-4 5 0,2-3 0,0-1 0,-3 5 0,-1-4 0,-1 0 0,0-1 21,1 7 1,-3-3 0,1 1-22,-5-4 0,-1 2 0,-1 3 0,-1 1 0,-1 1 602,-2 1 0,0 2 0,-2 1-602,-2 2 0,-2 3 0,1 0 324,-1 2 0,0 1 0,1 0-324,5 2 0,1 0 0,1 0 0,-7 1 0,4 2 0,-2 4 0</inkml:trace>
  <inkml:trace contextRef="#ctx0" brushRef="#br0" timeOffset="-113376.46">2366 3875 11221,'-11'-4'0,"7"-5"0,4-6 0,8 3 0,6-5 0</inkml:trace>
  <inkml:trace contextRef="#ctx0" brushRef="#br0" timeOffset="-112558.46">2408 3783 11221,'-18'-4'0,"4"1"0,4-1 0,-1 1 0,4 6 0,-1-2 0,5 2 0,19-3 0,-3-4 0,3-2 0,4 2 0,3 1 0,1-2-175,0 0 1,1-2 0,0 1 174,2 1 0,1 0 0,-1 1 0,-5 1 0,-1 1 0,0 0 0,2 0 0,-1 1 0,-5 2 0,-2 1 0,9-1 0,-5 2 0,-2-3 0,-9 9 523,-12 3-523,-1 3 0,-18-1 0,14-10 0,-8-4 0,13-4 0,1-7 0,3 3 0,3-11 0,7-3 0,-1 6 0,1-1 0,1-1 0,0 1 0,-2 5 0,0 1 0,0-5 0,-2 0 0,-2 0 0,-2-1 0,-2-5 0,-4 0 0,-1 2 0,-4 3 0,-5 4 0,-2 6 0,-2 8 0,1 5 0,2 2 0,2 3 0,3 4 0,4 1 0,9-1 0,6-1 0,6 3 0,4-2 0,-2-4 0,2-1 0,-1 0 0,0 2 0,-1 1 0,-2 1 0,3 8 0,-6 3 0,-13-7 0,-6 3 0,-2-1-524,0 0 0,-4-1 0,0 1 0,-1-1 524,1-2 0,-2 0 0,1 0 0,-1 0 0,-2 3 0,-1 1 0,2-3 0,2 1 0,-1 0 0</inkml:trace>
  <inkml:trace contextRef="#ctx0" brushRef="#br0" timeOffset="-111110.46">2487 4166 11221,'-15'-9'0,"1"1"0,2-1 0,2 0 0,-7-13 0,9 7 0,5 2 0,3-1 0,16 3 0,-4 3 0,2 1 0,10 1 0,2 2 0,1 0 0,0 1 0,1 1 0,-2 0 0,-7 1 0,-2-1 0,4-4 0,-28-8 0,-1 3 0,-3-1 0,-1 1 0,-2 0 0,-10-3 0,13 14 0,8 2 0,16 10 0,0-10 0,3-2 0,3 4 0,2 1 0,2-2 0,0 2 0,-3 3 0,-3 4 0,-4 3 0,-5 2 0,-12 9 0,-8 1 0,2-7 0,-1 1 0,-3 0-194,2-3 1,-2 0 0,-1 0 0,2-1 0,0-1 0,0-1 0,2-1 0,-2 6 0,0 0 0</inkml:trace>
  <inkml:trace contextRef="#ctx0" brushRef="#br0" timeOffset="-110376.46">2394 4507 11221,'-7'-13'0,"-1"1"0,-2-7 0,7 9 0,3 7 0,0 3 0,3 0 0,1 3 0,16 1 0,-1-2 0,3 0 0,2-2 0,1-1 0,1-1-175,-4-1 1,0 0-1,1-1 1,-1 0 174,0-2 0,0 1 0,0-2 0,-2-1 0,-2-2 0,-1-1 0,-2 0 0,1 0 0,-6-1 0,-16-14 0,-19 14 0,7 7 0,-1 2 0,-3 4 0,1 2 0,-5 3 0,16 0 698,21-10-698,11 0 0,3 11 0,-13 1 0,-2 2 0,0 2 0,-3 2 0,-1 3 0,-4 0 0,-4 3 0,-3-1 0,-4 3 0,-3 0 0,2-4 0,-2 1 0,1 0-1639,-3 0 1,1 0 1580,2 0 1,2-1 57,4-4 0,1-1 0,2 7 0,-1-6 0,0 0 0</inkml:trace>
  <inkml:trace contextRef="#ctx0" brushRef="#br0" timeOffset="-109390.46">2408 4947 11221,'-4'-3'0,"4"2"0,18-6 0,-3 7 0,1-3 0,2-1 0,1 1 0,1-1 0,-2 1 0,0-2 0,6-1 0,-2-1 0,-5-1 0,-4 2 0,0-1 0,-5-1 0,6-6 0,-10 7 0,-4-10 0,-20 2 0,6 6 0,-2 0 0,-2 1 0,-1 2 0,2 0 0,2 1 0,4-2 0,9 3 0,18-2 0,-2 5 0,1 1 0,9 0 0,-5 4 0,-1 2 0,-3 6 0,-2-2 0,-2 1 0,1 4 0,1 8 0,-9 3 0,-7-10 0,-3 0 0,-3 4 0,-1-1 0,-1-6 0,-1 0-656,-2 5 1,1-2-1,-2-4 1,-2 5 0</inkml:trace>
  <inkml:trace contextRef="#ctx0" brushRef="#br0" timeOffset="-109042.46">2430 5330 11221,'14'-15'0,"1"2"0,3 0 0,3 1 0,2 1-849,-2 0 0,1-1 849,-4 3 0,0-1 0,-2 3 0,5 2 241,-4-2 1,-1 1-242,-6 5 289,2 4-289,-27 18 0,4-4 0,-1-3 0,0-1 0</inkml:trace>
  <inkml:trace contextRef="#ctx0" brushRef="#br0" timeOffset="-108842.46">2508 5479 11221,'3'8'0,"7"-2"0,-1-6 0,4 1 0,3-2 0,-3-3 0,1-1 0,0 2 0,2 0 0,5-6 0,0-2-391,1 0 391,-1-1 0,1 0-958,-1-1 958,-8 4 0,0-1 0,2-1 0,-1-3 0</inkml:trace>
  <inkml:trace contextRef="#ctx0" brushRef="#br0" timeOffset="-108575.46">2543 5557 11221,'-4'7'0,"1"0"0,3-3 0,6 3 0,5-7 0,14 3 0,-11-5 0,1-2 0,11-1 0,-7-1 0,-2-1 0,1-1 0,-2 3 0,1 0 0,-1 1 0,4 1 0,-9 6 0,-7 4 0,-4 4 0</inkml:trace>
  <inkml:trace contextRef="#ctx0" brushRef="#br0" timeOffset="-107627.46">3821 2682 11221,'15'-14'0,"-2"-3"0,-9 12 0,-4 9-3277,-4 1 2302,0 12 1172,-2 6-197,5-2 0,-2 6 0,0 2 0,2-2 0,0-7 0,-1 3 0,2-3 0,0 5 0,-1-8 0,2 0 0,2 0 0,1-3 0</inkml:trace>
  <inkml:trace contextRef="#ctx0" brushRef="#br0" timeOffset="-107075.46">5026 2456 11221,'-22'7'0,"-4"3"0,16 11 0,2 4 0,0-11 0,0 1-235,2 2 0,0 3 1,1 0 234,1 2 0,1 1 0,0-2 0,-1-1 0,0 1 0,1 1 0,-1 4 0,1-1 0,0-3 0,0-2 0,1-1 0,-1 4 0,-1 2 0,2-4 229,1 5-229,-2-3 0,-1-1 0,4-4 0,-3-3 0,-1 0 0,0-4 0,-3 3 0</inkml:trace>
  <inkml:trace contextRef="#ctx0" brushRef="#br0" timeOffset="-106792.46">5516 2541 11221,'4'-14'0,"3"9"0,-7-1 0,4 10 0,-8 18 0,-3 2 0,-2 1-309,2-4 1,0 0 308,1-1 0,-2 2 0,0 1 0,1-3-601,0-1 1,1-1-1,0 0 601,-1 1 0,1 0 0,0 1 0,1 1 0,1 0 0,0-4 0,0 2 0,2-2 0,1-2 0,1-4 0</inkml:trace>
  <inkml:trace contextRef="#ctx0" brushRef="#br0" timeOffset="-106542.46">5970 2562 11221,'-4'-4'0,"-8"13"0,6-2 0,-3 9 0,-1 6 0,4-3 0,2 1 0,-1 1-1093,-2 4 1,-1 1 0,1-1 701,2-1 0,0 0 0,0 1 391,-1 1 0,-1 0 0,1-3-848,1-7 1,1-1 847,-1 9 0,0-1 0,-5 1 0,5-2 0,-5 3 0</inkml:trace>
  <inkml:trace contextRef="#ctx0" brushRef="#br0" timeOffset="-105992.46">3522 3683 11221,'7'-14'0,"-6"6"0,6 15 0,-7 2 0,0 10 0,0 5 0,-3-2 0,-1 2 0,1 0-463,1-4 0,1 0 1,-1 1 462,-2 4 0,-1 3 0,1-1 0,0-4 0,2-3 0,-1-1 0,0 2 0,-1 1 0,2-3 0,1-2 440,-2 9-440,6-21 0,1-5 0,3-8 0</inkml:trace>
  <inkml:trace contextRef="#ctx0" brushRef="#br0" timeOffset="-105509.46">3480 3733 11221,'3'-22'0,"14"5"0,-4 11 0,3 1 0,10 1 0,1 1 0,-9 1 0,0 0 0,8-1 0,-3 0 0,-10 2-3277,13-2 2302,-17 3-11,7 3 986,-11-2 0,8 12 0,-12-11-733,12 17 733,-11-17 0,7 17 0,-8-13 0,2 14 0,-3 7 0,0-2 0,0 3 587,0-4 1,-1 2 0,2 0-588,1 1 0,0 2 0,0-2 0,0 0 0,-2-1 0,0-1 0,-1-3 0,0 0 0,-3-3-255,-8 6 1,-2-3 254,3-7 0,-2-1 0,-3-4 0,-2-1 0,0-2-122,-5-2 0,1-1 122,2 2 0,1-2 0,-2-5 0,3-4 0,7-7 0</inkml:trace>
  <inkml:trace contextRef="#ctx0" brushRef="#br0" timeOffset="-105108.46">4211 3712 11221,'0'-8'0,"3"17"0,-2 11 0,-1-1 0,0 5 0,0 0-294,-2 1 1,-1 0-1,0 0 294,2-1 0,-1 1 0,1-2 95,-1-3 0,-1 0 0,2-3-95,1 3 0,3-12 0,1-2 0,3-6 0</inkml:trace>
  <inkml:trace contextRef="#ctx0" brushRef="#br0" timeOffset="-104759.46">4267 3683 11221,'4'-18'0,"6"4"0,8 7 0,-3 7 0,2 3 0,3 2 0,2 1 0,4 4 0,-1 1-217,-6-3 1,0 0 216,0 4 0,-2 2 0,-5 11 0,-2-4 0,-9-3 0,-2-1 0,-3-3 53,-2 3 1,-2 2-54,-1-2 0,-3-1 0,-2 5 0,-1-1 0,5-5 0,0-1 0,-2 0 0,2-2 0,9-4 0,-12 6 0,5-7 0</inkml:trace>
  <inkml:trace contextRef="#ctx0" brushRef="#br0" timeOffset="-103243.46">6765 3648 11221,'-10'-14'0,"2"0"0,-4-9 0,1 0 0,4 4 0,0 2 0,-2-3 0,0 6 0,-3 7 0,-12 14 0,10 9 0,2 7 0,3 0 0,1 2 0,0-1-305,2-6 1,-1 0-1,2 1 305,1 3 0,1 1 0,1 1 0,1 1 0,2 0 0,1 0 0,1 1 0,0 1-349,1-1 1,-1 1 0,1 0-1,0 1 1,0 1 348,0-4 0,1 2 0,-1 0 0,1 0 0,0 0 0,0-2 0,0-1 0,0 5 0,1-3 0,0 0 0,-1 2 0,0-5 0,0 3 0,0 0 0,-1-1 0,0-2 0,-1-3 0,0 5 0,0-1 0,0-1 0,1 3 0,0 2 0,0 1 0,0-2 0,-1-3 0,0-1 0,0 0 0,0 1 0,0 1 0,0 1 0,0 1 0,0 1 0,0 1 0,0 0 0,0-2 0,1-1-333,-1 2 1,1-3-1,0 1 1,0-1 0,-1 3 332,-1-4 0,0 3 0,-1 1 0,1-1 0,-1 0 0,0-3 0,0-2 0,1 3 0,-1-3 0,-1 3 0,-1-1 0,-1 4 0,0 1 0,-1 1 0,1-2 0,0-4 0,0 1 0,0-2 0,-1 2 0,0-2 0,0 2 0,-1 1 0,-1 2 0,1-2 0,0 0-215,1-1 0,-1 0 0,1-1 0,-1 1 0,0 0 215,1 1 0,-1 0 0,0 1 0,1 0 0,-1-1 0,0-1 0,1-1 0,-1-1 0,0 0 0,0-1 0,1 1 0,-1 6 0,1 1 0,-1-2 0,2-5 0,-1-8 0,2-1 0,-1 8 0,1 2 0,0-5 76,1-4 1,4 11 0,0-19-1</inkml:trace>
  <inkml:trace contextRef="#ctx0" brushRef="#br0" timeOffset="-102290.46">6701 3690 3029,'-7'-17'0,"3"3"0,1-3 1123,1-9 0,3-4-1123,3 11 0,1 0 0,0 0 0,-2-9 0,4 2 0,10 3 0,1 4 0,-3 5 0,-1 4 0,3-2 0,0 2 0,4 0 0,0 0 498,1-1 0,1 0-498,0 3 0,1 0 0,-2 1 116,-7 3 0,1 0-116,4-2 0,4 0 0,0 0 0,-3 1 0,-3 0 0,1 0 0,1 1 0,4-2 0,0 1 0,-4 0 0,-2 1 0,-1 1 0,7-1 0,3 1 0,-2 2 1357,-4 3 1,-2 3-1358,4 3 0,-3 2 0,-9 0 0,-3 3 0,-7 10 0,-5 0-122,2-8 1,-1 0 121,-1 9 0,-1 5 0,1-4 0,1-5 0,1 1 0,0 3 0,-1 4 0,0 2 0,2-1 0,1-6 0,2 0 0,0 0 0,-1 2-238,0-2 1,-1 2 0,1 1-1,-1 0 1,1 0 0,1-1 237,1 2 0,0-1 0,1 0 0,0 0 0,-1-2 0,0 2 0,-2-1 0,1-1 0,1 2 0,1 2 0,2 1 0,-1 0 0,-1-5 0,-3-1 0,0 0 0,1-1 0,1 3 0,0 2 0,0-1 0,-1-4 0,-2 2 0,1 1 0,0-5 0,0 4 0,1 1 0,-1-1 0,0-3 0,0 4 0,-1 1 0,1-2 0,0 4 0,0 1 0,1 1 0,-1-3-104,1 1 1,1-1-1,0 0 1,-1 3 103,0-7 0,0 1 0,0 1 0,0 1 0,0 0 0,1 0 0,-1-1 0,1 2 0,1-1 0,0 1 0,-1-1 0,1 0 0,-1 0-339,1 0 1,-1 1 0,0-1 0,0 0 0,0-1 0,-1-2 338,1 3 0,0-1 0,0-1 0,-1 1 0,2 3 0,-1 2 0,0-1 0,0-5-81,-1-5 0,1 0 81,-1 1 0,1 4 0,0 1 0,-1-1 0,1 5 0,-1-2 0,0 0 0,0-4 0,-1 0 0,0 1 0,1 1 0,0 4 0,-1-2 0,0-4 0,0-6 0,-1 0 0,2 9 0,-1 3 0,-1-1 0,-2-2 0,-2 2 0,1-4 0,-1 4 0,0 0 0,-2-2 0,-1-5 0,-1-1 0,0-1 0,-1 1-134,-2 2 0,0 1 0,0 0 0,0-3 134,1-3 0,-1-2 0,-2-1 0,-5 2 0,-2 0 0,0-2 248,-2 0 1,-3-1-249,5-2 0,-2 1 0,-1 0 0,2-2 0,3-1 0,2-2 0,-2 1 0,-6 2 0,-3 1 0,0 0 0,1-1 474,2-1 0,2 0 1,-3 0-475,4-1 0,-2 0 0,-1 0 0,1 0 0,1 0-105,-2 1 1,2-1 0,1 0 0,1-2 0,0 0 0,4-1-1,-5 2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59:01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3672 2527 11221,'-15'0'0,"4"0"0,2 0 0,7 0 0,-7 0 0,8 0 0,-2 0 0,9 0 0,-1 0 0,15 0 0,-8 0 0,5-2 0,3 0 0,-1 2 0,2 0 0,4-4 0,1 1 0,-6 3 0,0 0 0,7-2 0,-2 1 0,-7-1 0,0 0 0,7 2 0,-1 0 0,-7-4 0,-2 1 0,2 3 0,0-1 0,2-2 0,9 3 0,-16 0 0,0 0 0,-8 0 0,0 0 0,3 0 0,-3 0 0</inkml:trace>
  <inkml:trace contextRef="#ctx0" brushRef="#br0" timeOffset="1567">8745 2313 11221,'7'-7'0,"0"-3"0,0 10 0,0 0 0,1 6 0,-1 9 0,6 0 0,2-1 0,9-7 0,-10-9 0,1-2 0,4-3 0,0-1 0,4-4 0,1-2 0,2 2 0,-1-1 0,-5 4 0,0 0 0,-4 2 0,-2 1 0,4 2 0,-7-3 0,2 7 0,-8-3 0,4 3 0,-5 0 0</inkml:trace>
  <inkml:trace contextRef="#ctx0" brushRef="#br0" timeOffset="6483">3544 2761 11221,'-11'0'0,"4"0"0,3 0 0,4 0 0,-3 0 0,-1 0 0,-3 0 0,-3 3 0,5-2 0,-4 2 0,8-3 0,23-3 0,-9 1 0,2 0 0,12-1 0,-1 2 0,-8 1 0,-2 0 0,2 0 0,-3 1 0,4 2 0</inkml:trace>
  <inkml:trace contextRef="#ctx0" brushRef="#br0" timeOffset="14966">9185 2825 11221,'0'-11'0,"0"0"0,3 4 0,-2 0 0,5 6 0,-5 5 0,2 4 0,0 9 0,-2-9 0,6 15 0,0-10 0,4 1 0,6-7 0,4-17 0,-8 3 0,-1-1 0,3-4 0,-1-1 0,-2 0 0,1 0 0,1 1 0,0 0 0,-2 1 0,1 1 0,6-8 0,-3 0 0</inkml:trace>
  <inkml:trace contextRef="#ctx0" brushRef="#br0" timeOffset="18917">2955 3066 11221,'-4'-4'0,"1"1"0,0 3 0,-1 0 0,-3 0 0,-1 0 0,-2 3 0,2 1 0,1 0 0,7-1 0,20-6 0,-5-2 0,0 0 0,4 0 0,-1 1 0,-3-1 0,-2 0 0,4-2 0,-10 3 0</inkml:trace>
  <inkml:trace contextRef="#ctx0" brushRef="#br0" timeOffset="19117">2933 3137 11221,'15'4'0,"9"2"0,-8-5 0,8-1 0,-10-4 0</inkml:trace>
  <inkml:trace contextRef="#ctx0" brushRef="#br0" timeOffset="21300">11122 1114 11221,'12'14'0,"-5"0"0,-1 3 0,-6 6 0,-3 3 0,1-2 0,0 1 0,-1 2-395,0-5 0,0 2 0,0-1 0,0 1 395,0 1 0,-1 1 0,0 0 0,1-1 0,1-2 0,0-1 0,0 0 0,1-1 0,0 4 0,2-1 0,-1-2 0,0-1 0,1-3 0,5-2 0,-2-13 0</inkml:trace>
  <inkml:trace contextRef="#ctx0" brushRef="#br0" timeOffset="21901">11136 1050 11221,'14'-8'0,"-1"-1"0,0 1 0,1 1 0,10-2 0,3 1-658,-8 2 0,1 0 1,2 0 657,-1 1 0,1 1 0,1-1 0,-1 1 0,1 0 0,1 0 0,-1 1 0,-1-1 0,2 0 0,-1 1 0,0 0 0,0 1 0,1 1 0,-3 1 0,1 3 0,-2 0 0,-3-1 0,0 1 305,1 3 1,-3 4-306,-10 4 0,-3 3 0,2 5 0,-1 4 0,-1-2 0,-1 2 0,0 1-116,0-5 1,0 0 0,1 1 0,0 0 115,2 1 0,0 0 0,1 0 0,-1 1 0,1 0 0,0 0 0,0 1 0,0 0 0,0-1 0,0 1 0,-1-1 0,0 1 0,0-1 0,0-1 0,-1 1 0,-1-1 0,-1-2 0,-1 0 0,0-1 0,0-1-21,1 4 1,0-2 0,-3-1 20,-8 2 0,-6-4 0,0-7 0,-3-3 0,-3-1-86,-1-2 1,-3-1 0,-1-2 0,0 0 85,1-1 0,0-1 0,-1 0 0,-1-1 0,1 0 0,-1 0 0,0 1 0,-1-2 0,1 1 0,1-1 0,1 0 0,1 0 0,0 0 0,1-1 0,2 0 0,-4 0 0,2 0 0,2-1 0,-1 0 0,0-1 0</inkml:trace>
  <inkml:trace contextRef="#ctx0" brushRef="#br0" timeOffset="22551">11903 1093 11221,'0'-8'0,"0"2"0,0 6 0,0 6 0,-3 18 0,2 0-658,-1-3 1,0 4-1,0-1 658,1-3 0,1 0 0,-1-1 0,0 1 0,0 0 0,1-2 0,0 1 0,0-3 0,-1 1 0,2 1 0,0 2 0,2 2 0,0 1 0,-1-2 0,1 3 0,0 0 0,1-2 0,1 1 0,-1-2 0,0-1 0,-1-1-1218,1-6 1,-1 1 1217,1 0 0,0 1 0,1 4 0,0 1-75,-1 0 1,0-1 74,1-2 0,0-2 0,2 7 0,-1-20 0</inkml:trace>
  <inkml:trace contextRef="#ctx0" brushRef="#br0" timeOffset="23151">11939 1008 11221,'10'-4'0,"1"-2"0,14-2 0,-7 1 0,-3 1 0,1 1 0,1 0 0,-1 0-3277,9-3 2789,-9 3 1,2 0 487,4 0 0,0 0-285,0-2 1,1-1 284,-1 3 0,1-1 0,-1-1 63,4-2 0,0 0-63,-1 2 0,3 0 0,-1 1 0,-2 0 0,0 1 0,-1 1 0,-3 0 0,-1 0 0,1 1 0,3 0 0,0 0 0,-4 2 0,-3 4 0,-1 2 0,-2 1 0,-5 6 0,-2 2 0,-1 2 0,-6 1 0,3 3 0,1 2 0,-4 4 0,0 1 256,2-7 0,0 1 0,1 2 0,0-1-256,0 5 0,0 1 0,1 0 0,0 0 0,1-4 0,0-1 0,1 0 0,0 0 0,0 0 0,2 4 0,1-1 0,-1 1 0,1-1 0,-2-1 0,1 0 0,-1-1 0,0 0 0,1 3 0,0 0 0,-4-1 494,-2-3 1,-2 0-1,-4-2-494,-4-1 0,-4-1 0,-2-2 0,-3-3 0,-2-3 0,-4 0-75,2-4 0,-2-1 0,-2 0 0,-1 0 0,0-1 0,1 0 75,-2 0 0,0-1 0,1 0 0,-2 0 0,0 0 0,4 0 0,-2 0 0,0-1 0,0 1 0,0-1 0,2 0 0,1 0 0,-3 0 0,1 0 0,2 0 0,1 0 0,-3 1 0,1-1 0,3 0 0,-3 0 0</inkml:trace>
  <inkml:trace contextRef="#ctx0" brushRef="#br0" timeOffset="23720">11143 2051 8549,'4'-11'0,"-1"1"1235,4 2-1235,-6 8 0,5 9 0,1 8 0,-4 1 0,-1 2 0,1 3-240,1-3 0,1 2 0,0 0 0,1 2 240,0 0 0,0 1 0,0 1 0,1 0 0,0-2 0,0-1 0,1-1 0,0 0 0,1 0 0,-1 0 0,3 4 0,-1 1 0,1-1 0,0-2-24,3 3 0,-1-3 0,-1-2 24,-1-2 0,0-3 0,6 2 0,-10-16 0</inkml:trace>
  <inkml:trace contextRef="#ctx0" brushRef="#br0" timeOffset="24217">11094 1930 11221,'15'-11'0,"-2"4"0,3 1 0,4 0 0,2 1 0,1 2 0,3 0 0,0 1-534,-3 1 0,2 1 0,-1 0 0,1 1 534,1 1 0,0 1 0,0 0 0,0 0 0,0 0 0,-1 0 0,0-1 0,-1 2 0,5 1 0,-2 1 0,-1-1 0,1-1 0,-3 0 0,-2 6 0,-4 3 231,-10 4 1,-1 2-232,-1-1 0,1 1 0,0 1 0,2 3 0,0 2 0,1-1-86,-2-4 0,0 0 0,0 1 0,1-1 86,1 1 0,1 1 0,1-1 0,-3 0 0,-1 0 0,-1 0 0,-1 0 0,0-1 0,2 5 0,0-2 0,-4 1 0,-7 1 0,-3 0 0,-1-3 0,1-3 0,-2-2 0,-5 0 0,-3 0 0,-2-2 0,0-3 0,-1-2 0,0 0 0,-2 3 0,1 1 0,0-1 0,1-1 0,1-1 0,1 0 0,1 2 0,-1 0 0</inkml:trace>
  <inkml:trace contextRef="#ctx0" brushRef="#br0" timeOffset="24686">12101 2023 11221,'8'-15'0,"2"1"0,-6 7 0,6 16 0,-2 0 0,-4 14 0,-1 7 0,0-5 0,2 1 0,-1 2-745,0-5 1,0 2-1,-1 0 1,1-1 744,0-2 0,-1 0 0,1-1 0,1 1 0,2 1 0,1 0 0,1 0 0,-1-3 325,4 3 1,0-1-326,1-2 0,2 1 0,-1-4 0,-2-4 0,0-4 0,1-1 0,0-3 0,-2-5 0</inkml:trace>
  <inkml:trace contextRef="#ctx0" brushRef="#br0" timeOffset="25133">11967 2023 11221,'14'-25'0,"1"1"0,3 7 0,4 1 0,1 1 0,-4 4 0,0 1 0,2 0 0,-1 1-820,1 1 1,0 1 0,0 0 0,-1 2-373,9-2 0,-3 3 1192,-1 2 0,-3 1 603,-8 1 1,0 0-604,5 2 0,3 0 0,-3 1 0,-2-1 0,0 0 0,3 4 0,3 1 0,-3 0 0,-6-1 0,1 1 0,6 2 0,3 2 0,-4-1 0,-7-2 0,-1 0 0,6 2 0,3 1 0,-2 1 0,-1 7 0,-2 1 0,-3-5 0,1 1 0,-1 1 0,1 5 0,-1 3 0,-2-3 0,-1 0 0,-1 0 0,-2 1 0,-1 4 0,-3-2-267,-1 2 0,-3-1 267,2-6 0,-1-1 0,-2 1 0,-2 3 0,-2 0 0,0-2-95,2-6 0,-2-1 95,-1 3 0,-3 2 0,1-2 0,-3 4 0,2-2 0,-1 1 0,4-3 0,0-1 0,3-3 0,0 1 0,-4 8 0,-3-1 0,2-9 0,-1 0 0,-4 4 0,-1-1 0,-1-3 0,1 1 0</inkml:trace>
  <inkml:trace contextRef="#ctx0" brushRef="#br0" timeOffset="26449">11264 1228 11221,'0'19'0,"2"-4"0,-1-1 0,0-1 0,5 11 0,-5 0 0,2-5 0,-3 3 0,3-6 0,-2-5 0,2-3 0,-3-2 0,0-6 0</inkml:trace>
  <inkml:trace contextRef="#ctx0" brushRef="#br0" timeOffset="26733">11115 1149 11221,'17'-3'0,"-2"0"0,1-1 0,8 0-1617,1-3 1,0 1 1616,-3 5 0,-5-4 0,-1 0 0,-1 1 0</inkml:trace>
  <inkml:trace contextRef="#ctx0" brushRef="#br0" timeOffset="27037">11349 1206 11221,'4'12'0,"-1"7"0,4 3 0,-4-3 0,1 1 0,2-6 0,0 0-1639,0 7 1,1 0 663,1-3 975,-2-5 0,1 0 0,1-2 0,2-1 0</inkml:trace>
  <inkml:trace contextRef="#ctx0" brushRef="#br0" timeOffset="27535">12229 1228 11221,'0'18'0,"0"1"0,0 2 0,1-4 0,1 1 0,1 6 0,1-2 0,0-6 0,0-3 0,6 3 0,-2-9 0,-1 1 0</inkml:trace>
  <inkml:trace contextRef="#ctx0" brushRef="#br0" timeOffset="28067">12087 1213 11221,'13'-8'0,"1"-1"0,3-3 0,6 3 0,0 2 0,-1 2 0,3 1 0,0 2-3277,2 8 893,-1-1 2781,-17 7 0,-3 2-397,-5-3 470,1 7 0,-1 3-470,-3-6 0,-2 0 0,0 4 0,0 2 0,-1-1 0,-1-2 0,-1 4 0,4-8 3127,6-11-3127,7-3 0,-1 0 0,14-6 0,-11 4 0,3-3 0,0 1 0,-1 3 0,12-2 0,-17 3 800,1 3-800,-7 10 0,-6-3 0,-1 13 0,-3-15 0,0 9 0,9-9 0,12-4 0,3-7 0,2-2 0,-2 0 0,0-1 0,1-1 0,-1 0 0,4-3 0</inkml:trace>
  <inkml:trace contextRef="#ctx0" brushRef="#br0" timeOffset="28700">11335 2335 11221,'6'-14'0,"-1"6"0,2 1 0,3 11 0,-6 0 0,10 12 0,-8 0 0,-1 0 0,3 6 0,-3-1 0,-1-3 0,-3-12 0,5 13 0,-5-18 0,5 6 0,-2-7 0</inkml:trace>
  <inkml:trace contextRef="#ctx0" brushRef="#br0" timeOffset="28917">11285 2243 11221,'-15'0'0,"2"-7"0,13 3 0,3-7 0,14 1 0,-3 7 0,4 1 0,6-1 0,2 0 0,2 1 0,-1 1 0,-5-1 0,-1 0 0,-4-2 0,0 1 0</inkml:trace>
  <inkml:trace contextRef="#ctx0" brushRef="#br0" timeOffset="31116">3494 2803 11221,'4'11'0,"6"-3"0,7-5 0,-4-3 0,5-4 0,0-2 0,-4 1 0,7-5 0,0 0 0,-2 1 0,-3 1 0,1 0 0,1-3 0</inkml:trace>
  <inkml:trace contextRef="#ctx0" brushRef="#br0" timeOffset="34500">1656 3399 11221,'-26'0'0,"2"-3"0,14 3 0,2-7 0,5 7 0,10-4 0,10 8 0,-2-4 0,2 0 0,6 2 0,1-1 0,1-3 0,0-2 0,1 2 0,-2-1 0,-8 0 0,-2-1 0,2 1 0,-35 3 0,1 0 0,-1 0 0,0 0 0,-2 0 0,0 0-84,0 0 1,-1 0-1,0 0 84,0 1 0,-1 0 0,1 0 0,-6 1 0,2 0 0,5 1 0,2 1 0,-1 3 0,23-3 0,10-3 0,5-2 0,6-1 0,3-3 0,-5 0 0,2-1 0,-1 0 0,-4 1 0,-1 0 0,0-1 0,5-4 0,1 0 0</inkml:trace>
  <inkml:trace contextRef="#ctx0" brushRef="#br0" timeOffset="34784">1756 3250 11221,'-16'2'0,"1"0"0,-6 2 0,6-4 0,0 0 0,3 0 0,-4 0 0,11-4 0,5 1 0,21-2 0,-4 4 0,2 2 0,3 5 0,0 2 0,1 1 0,-3 4 0,-7 5 0,-4 3 0,-1 1 0,-3 2 0,-8 2 0,-4 2 0,1-6 0,-1 1 0,-1-2 0,-5 3 0,-1-1 0,2-7 0,1 1 0,-1 0 0</inkml:trace>
  <inkml:trace contextRef="#ctx0" brushRef="#br0" timeOffset="38169">9660 3371 11221,'-4'4'0,"-5"2"0,-2 1 0,-1 1 0,-4 3 0,8-7 0,-6-1 0,6-3 0,-5 3 0,5-2 0,-5 5 0,1-5 0,5 5 0,4-5 0,16-1 0,6-3 0,3-1 0,-3 1 0,0 1 0,2-1-218,5-1 0,1 1 0,-1 0 0,-6 1 1,0 1-1,-1 0 0,6-1 0,1 0 0</inkml:trace>
  <inkml:trace contextRef="#ctx0" brushRef="#br0" timeOffset="42183">6701 3520 11221,'0'-11'0,"-3"1"0,2 6 0,-2 1 0,3 3 0,0-3 0,0 2 0,0 7 0,0 0 0,0 17 0,0-1 0,0 4 0,0-8 0,6-8 0,18-17 0,-6-2 0,1-2 0,2-1 0,-1 0 0,-3-1 0,-2 1 0,-3-1 0,-1 3 0,0 1 0,0-4 0,-4 9 0,-4 0 0,-2 4 0,2 0 0</inkml:trace>
  <inkml:trace contextRef="#ctx0" brushRef="#br0" timeOffset="44786">1443 4024 11221,'0'-20'0,"0"10"0,0-9 0,0 15 0,0-7 0,0 7 0,-6-2 0,1 2 0,-5 0 0,-7 4 0,-5 10 0,-1-1 0,2 2 0,0 1 0,4-4 0,-1 0-894,-7 4 1,1 0 893,8-5 0,2 1 0,-5 3 0,2 1 0,-3 4 0,9-6 0,0 1 0,-5 3 0,9 0 0,3-7 0,1 4 0,0 8 0,-1-5 0,2 2 0,0 1 0,0-2 0,1-1 0,1 13 0,0-5 0,0-1 0,0-3 0,-2 8 0,1 3 0,-1-9 0,-1-1 652,2 5 1,-2 0-653,0 5 0,0-2 0,2-1 0,-1-2 0,-2 5 0,1-1 0,2-5 0,1-1 0,-1 2-344,-1 1 0,0 1 0,-1 1 0,1-1 344,0-3 0,0 1 0,1-1 0,-1-1 0,0-1 0,-1-1 0,0 1 0,-1 3 0,0 1 0,-1 0 0,1-1 0,1 0 0,1-2 0,-1 1 0,-2 2 0,1 2 0,-1 0 0,2-4 0,1 1 0,0 0 0,-1-1-261,-1 4 1,1 0-1,-1 1 261,1-2 0,0 2 0,1 0 0,-1 0 0,1-5 0,-1 0 0,1 0 0,0 0 0,1 0 0,-1 3 0,1-1 0,1 1 0,-1-1 0,-1 1 0,0 0 0,1 0 0,-1 0 0,2-1 0,-1 0 0,1 0 0,1 0-103,-1-3 0,1-1 0,-1 1 0,2-1 103,0 7 0,0 0 0,2-1 0,0-3 0,1-1 0,0 1 0,0 3 0,0 0 0,-1 0 0,-1-1 0,-1-1 0,1 0 0,0 1 0,1 0 0,-2-1 0,-2-2 0,-1-1 0,0 1 0,2 3 0,0 1 0,-1 0 0,-1-1 0,-2-1 0,1 1 0,1 1 0,0 1 0,-1-1 0,0-4 0,0-1 0,-1 0 0,0 1 0,-1 0 0,1 0 71,0-3 0,0-1 0,1 0-71,-1 2 0,0-1 0,2 0 0,1 7 0,3-1 607,0-4 0,2-2-607,0-1 0,1-2 443,-1-2 1,0-2-444,5 5 0,-2-4 545,15-13-545,3-8 0,-6 0 0,0-1 0,-5-1 0,0-1 0,8-4 0,-12 4 0</inkml:trace>
  <inkml:trace contextRef="#ctx0" brushRef="#br0" timeOffset="45151">1209 6615 11221,'7'11'0,"7"5"-3277,10-5 893,-7 1 1845,0-2 1,-2 0 538,-5 2 529,0 3 1,-3 3-530,-12 8 0,-2 1-148,5-5 1,0 0 147,-7 5 0,-4 1 0,3-4 0,3-6 0,0-2 0,-1 1 0,-2 1 0,1-2 0,0-2 0,0 0 0</inkml:trace>
  <inkml:trace contextRef="#ctx0" brushRef="#br0" timeOffset="45984">1322 3705 11221,'-20'-3'0,"7"2"0,-3 7 0,18 16 0,8-7 0,4 2 0,0-1 0,3 0 0,-1 1-322,-2 0 0,0 1 1,-1 0-1,-1 2 322,0 2 0,-1 1 0,-2 1 0,-2 1 0,-3-2 0,-1 2 0,-3 0 0,0 0 0,0-2-251,-1 0 0,-1-1 0,-1 0 0,-1-1 0,-1 1 0,0-1 0,-2 0 0,1-2 0,-3 0 0,-1 1 0</inkml:trace>
  <inkml:trace contextRef="#ctx0" brushRef="#br0" timeOffset="52166">4047 4883 11221,'-8'0'0,"2"0"0,6 0 0,6-3 0,-1 2 0,8-1 0,3 1 0,8 0 0,2 2 0,0-1 0,1 0 0,3 0-274,-8-1 1,2 0 0,1-1 0,-2 1 0,0-1 0,4 1 0,-1 0 0,0-1 0,0-2 0,0 1 0,0 0 0</inkml:trace>
  <inkml:trace contextRef="#ctx0" brushRef="#br0" timeOffset="52736">5652 4947 11221,'15'0'0,"0"1"0,2 1 0,6-5 0,3 0 0,1 1 0,0 0-404,-5 0 0,1 0 404,4 0 0,4 1 0,-5 0-554,-10 1 0,0 0 554,6 0 0,1-1 0,-1-1 0,-5 1 0,0-2 0,4 0 0,0-1 0</inkml:trace>
  <inkml:trace contextRef="#ctx0" brushRef="#br0" timeOffset="63952">1386 4734 11221,'-8'-15'0,"-1"5"0,15 6 0,14 4 0,-6-3 0,5 2 0,-1-2 0,-5-4 0,5 1 0,-1-1 0,-2-2 0,3-2 0,0-1 0,-5 3 0,0-2 0,-3-1 0,-5-6 0,1 2 0,-15-4 0,3 16 0,-10-3 0,2 7 0,2 0 0,1 0 0,8 0 0,16 3 0,-7 1 0,7 2 0,0 2 0,3 10 0,-5 3 0,-1 2 0,-3-8 0,-3 0-136,-3 5 0,-4 3 0,-1-4 0,-2-4 0,-1 0 0,-5 7 0,0 0 0</inkml:trace>
  <inkml:trace contextRef="#ctx0" brushRef="#br0" timeOffset="67117">5836 4862 11221,'-15'-8'0,"4"1"0,11 3 0,7 1 0,1 3 0,18 0 0,-7 0 0,2 0 0,-1-1 0,2 0 0,0 0-188,2 0 1,1 0 0,-1-1 187,1-1 0,0-1 0,-1 1 0,-4 0 0,0 1 0,-2-1 0,1-2 0,-2 0 0,-1 1 0,-35 4 0,2 1 0,-3 2 0,0 0 0,-2 0 0,0 1-149,-3 0 1,0-1-1,0 1 149,0 0 0,1 0 0,0-1 0,2 0 0,1-1 0,1 0 268,-5 0 0,4-1-268,-4-1 0,17-3 0,32-1 0,-2 1 0,3-1 0,-2 2 0,2-1 0,-1 1-123,1 0 0,1-1 0,-1 1 123,-2 0 0,0 1 0,-1 0 0,4-1 0,-3 1 0,-7 1 0,-3 0 0,3 0 0</inkml:trace>
  <inkml:trace contextRef="#ctx0" brushRef="#br0" timeOffset="68749">3473 2867 11221,'-8'0'0,"-1"0"0,8 0 0,-2 0 0,12-3 0,-4 2 0,15-5 0,-5 2 0,1 1 0,6-2 0,-1 1 0,-2 2 0,-10 2 0,7-3 0,-13-1 0</inkml:trace>
  <inkml:trace contextRef="#ctx0" brushRef="#br0" timeOffset="74383">1862 7871 11221,'0'-11'0,"0"0"0,3 1 0,-2 6 0,-1 13 0,-3 7 0,-1 4 0,0 2 0,1 3 0,-1 2-254,0-2 0,0 1 0,1 0 0,0 1 254,0-1 0,1 0 0,1 0 0,-1-1-365,-1 3 1,1-1-1,1-3 1,1 1 0,3-4-1,1-3 1</inkml:trace>
  <inkml:trace contextRef="#ctx0" brushRef="#br0" timeOffset="75270">1919 7686 11221,'0'-15'0,"0"-1"0,0 5 0,3 3 0,4-2 0,14 6 0,-5 1 0,1-1 0,3 1 0,4 3 0,0-1-341,-4 0 1,1-1 340,3 1 0,2 0 0,0 0-280,-2 1 1,1 0 0,1-1 279,-5-1 0,1 0 0,1-1 0,1 0 0,0 1 0,2 0 0,1 0 0,1 1 0,0-1 0,-1 0-216,-2-1 0,-1 1 0,1-1 0,0-1 0,0 1 0,1 1 216,0-1 0,2 1 0,-1-1 0,1 1 0,-1 0 0,-2-1 0,0 1 0,0 0 0,-2-1 0,1 1 0,0 0 0,1 1 0,2-1 0,0 1 0,-3-1 0,-2 1 0,6-1 0,-3 1 0,4 1 0,-1 0 0,-12 0 0,0 0 0,1 0 0,-1 0 0,-1 2 0,-2-1 0,1 0 393,-7 8-393,-7-7 899,-3 11-899,-8-2 1523,3 1-1523,-12 7 0,12-7 0,1 1 0,-4 7 0,1 2 0,3-2 0,1 2 0,1 0-678,0 2 1,2 1 0,0-1 677,-1 4 0,1 0 0,2 1 0,2-2 0,1-10 0,-1-1 0,0 2 0,-1 0 0,3 0 0,-2-1 0,-3-3 0,-3 0 0,-3 1 0,-4-1 0,-4-1 0,-5-1 0,-2-2 0,-3-1 0,-3-1-5,6-2 1,-1 0-1,-1-1 1,0 1-1,-2 0 5,4-1 0,-1 0 0,-1 1 0,-1-1 0,1 1 0,-2 0 0,1-1-130,-1 1 1,0 0 0,-1 0 0,-1 0 0,1 0 0,0 0 0,0-1 0,2 1 0,-2 0 0,1 0 0,0 0 0,1-1 0,0 1-1,0 0 1,1-1 0,0 1 0,0-1 0,0 1 0,0-1 0,0 1 0</inkml:trace>
  <inkml:trace contextRef="#ctx0" brushRef="#br0" timeOffset="76450">3260 8063 11221,'-15'-4'0,"-5"0"0,11-3 0,-1 3 0,7-2 0,19 2 0,-6 0 0,9 3 0,1 2 0,5 3-643,-8-1 1,4 1 0,-2-1 642,-2 0 0,2-1 0,4 2 0,4 1 0,-4-1 0,-4-3 0,0-1 0,6 2 0,2 1 0,-3-2 0,-7 0 0,0-2 0,3 2 0,3-1 0,-3-1 0,5-2 0,-8 2 0,-1-2 0,-1-4 0</inkml:trace>
  <inkml:trace contextRef="#ctx0" brushRef="#br0" timeOffset="76667">3686 7999 11221,'-28'0'0,"3"0"0,27 0 0,21 9 0,-7-3 0,7 2 0,0 3 0,-6 7 0,-4-9 0,-2 1 0,-6 5 0,-3 0 0,-7 2 0,-3-1 0,4-2 0,-2-1 0,-7 3 0,-1-2 0,-4 0 0</inkml:trace>
  <inkml:trace contextRef="#ctx0" brushRef="#br0" timeOffset="78918">2054 6756 11221,'-15'-3'0,"8"2"0,-3-2 0,6 0 0,0 2 0,1-2 0,22 0 0,5-1 0,-8 2 0,1 0-1639,8-3 1,-1 1 1523,2 2 115,1-2 0,-1-1-100,-1 1 100,-5 1 0,0-1 0,-4-3 0,10-4 0,-17 3 0,4 1 0,-6-9 0,0 1 0,-3-7 0,-7-5 0,-17 8 1638,4 11 0,-1 1-1605,-3 2 1,-1 1 40,3 2 1,1 0-75,-1 2 0,12-4 0,19 11 0,9 5 0,-7 2 0,1 2 0,1 1 0,2 1 0,-3 1-490,-6-1 0,-2 0 0,-1 0 490,2 4 0,-5 0 0,-7-2 0,-5 1 0,1-3 0,1-4 0,0 0 0,-9 9 0,0 0 0</inkml:trace>
  <inkml:trace contextRef="#ctx0" brushRef="#br0" timeOffset="84617">9603 6771 11221,'5'-7'0,"-2"3"0,-3-6 0,3 2 0,1-3 0,0 4 0,-1 7 0,-3 14 0,0 4 0,2-3 0,2-1 0,4 8 0,16-11 0,-10-11 0,1-4 0,6-5 0,1-3 0,1-2 0,0-1 0,1-2 0,-1 2-188,-8 3 1,-1 1 0,0 2 0,-1 2 0,-2-1 0</inkml:trace>
  <inkml:trace contextRef="#ctx0" brushRef="#br0" timeOffset="86716">1869 8524 11221,'21'0'0,"-7"0"0,3 0 0,10-1 0,2-2-560,-4 2 1,2-2 0,0 0 559,-3 0 0,0 0 0,1-1 0,-1 0 0,0 0 0,1-1 0,-1 1 0,0-1 0,4-1 0,0 0 0,-2 0 0,0-1 0,-2 0 0,-7 2 0,-1 0 0</inkml:trace>
  <inkml:trace contextRef="#ctx0" brushRef="#br0" timeOffset="86967">1890 8687 11221,'-11'7'0,"11"-3"0,20-1 0,0-4 0,4-1 0,-5-1 0,4-2 0,0 1 0,-2-1-1093,1 1 1,-1 0 0,1-1 970,5-2 0,1-2 0,-3 1 0,-4 1 1,-3 0-1,2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0:42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 7161 11221,'-12'0'0,"2"0"0,3 0 0,0 3 0,0-2 0,3 2 0,1-3 0,3 0 0,12 3 0,-2 1 0,3 0 0,4-1 0,4 1 0,3 0 0,-2-3 0,2-1 0,1-1-618,-1 1 0,1-1 1,0 0-1,-2-1 618,3 0 0,-1-1 0,0 0 0,-4 1 0,2 0 0,-1 1 0,-2-1-368,9 0 0,-3 1 1,-3-1-1,0 1 1,-3-1-1,-1 0 0</inkml:trace>
  <inkml:trace contextRef="#ctx0" brushRef="#br0" timeOffset="9134">12456 6877 11221,'3'-14'0,"-2"-10"0,2 8 0,-3-5 0,0-2 0,7 4 0,-5 4 0,0 1 0,5-1 0,-4 15 0,-6 22 0,3-2 0,-3 4 0,2 1 0,7-10 0,1-1 0,-5 5 0,2-2 0,11-5 0,3-5 0,-3-7 0,0-2 0,1 1 0,2-3 0,3-5 0,1-4 0,0-1-264,-2 0 1,-2-1 0,2-1 263,-1 0 0,1 0 0,1-1 0,-2 1 0,0 1 0,-1 0 0,-1 0 0,3-3 0,-3 3 0,-3 8 0,-4 1 0,0 2 0,1-3 0</inkml:trace>
  <inkml:trace contextRef="#ctx0" brushRef="#br0" timeOffset="16100">9142 2619 11221,'-7'0'0,"-3"0"0,9 0 0,-2 0 0,6 3 0,-2 4 0,2 1 0,-3 9 0,3-6 0,-2 4 0,9-5 0,-5-6 0,20-1 0,-4-6 0,4-1 0,-8-3 0,-1-3 0,-3-2 0,0-1 0,5-4 0,1 1-132,-5 3 0,0 0 132,1-5 0,0 0-1003,1 4 1003,-6 3 0,1-1-70,2 0 1,0 1 0,1-3 0,-1 2 0,1 1 0</inkml:trace>
  <inkml:trace contextRef="#ctx0" brushRef="#br0" timeOffset="19867">12272 3030 11221,'-4'-7'0,"-3"3"0,6 1 0,-2 0 0,3 2 0,0-2 0,-3 3 0,2 0 0,-5 3 0,5 1 0,-5 7 0,2-4 0,0 10 0,1-8 0,3 10 0,0-10 0,3 8 0,1-13 0,6 6 0,-2-10 0,9 0 0,1-10 0,-5 0 0,3-3 0,-1-1 0,2 0 0,0-1 0,1-1-309,-1 0 0,1 0 1,1-1-1,-2 2 309,3-2 0,-1 2 0,1-1-995,-1 1 1,0-1 0,-2 3 994,-3 4 0,-1 2-17,4-4 0,-2 3 17,-6 4 0,11-3 0,-9 0 0</inkml:trace>
  <inkml:trace contextRef="#ctx0" brushRef="#br0" timeOffset="22334">11683 3428 11221,'-4'-7'0,"1"-3"0,6 2 0,-2 1 0,-5 10 0,0 14 0,-3 9 0,8-9 0,4-1 0,4-5 0,3-3 0,5-5 0,3-3 0,-3-5 0,2-3 0,1-1-527,0-1 1,1-2-1,-1 1 527,-2 1 0,0 0 0,-2 0 0,6-4 0,-3 1 0,2-1 0</inkml:trace>
  <inkml:trace contextRef="#ctx0" brushRef="#br0" timeOffset="24751">10462 4010 11221,'21'0'0,"4"0"0,-4 0 0,2 0 0,-4-1 0,0 0 0,2 0-713,6 0 1,1-1-1,2 1 713,-9-1 0,1 0 0,1 0 0,1 1 0,-2-1 0,2 1 0,0 0 0,2 0 0,-1 0 0,-1 0 0,0 0 0,-1-1 0,0 1 0,1 0 0,0 0 0,1 0-285,-1-1 1,2 1 0,0 0-1,0 0 1,1-1 0,0 1-1,0 0 1,-1-1 284,0 1 0,0 0 0,0-1 0,-1 1 0,1 0 0,0-1 0,0 1 0,0-1 0,2 1 0,0-1 0,0 0 0,0 1 0,0-1 0,1 0 0,-1 0 0,0 0 0,-2 0 0,0 0 0,0 0 0,0 0 0,0 0 0,0 0 0,0 0 0,0 0 0,0 1 0,1-1 0,0 1 0,0-1 0,0 1 0,0-1 0,0 1 0,-1-1 0,1 1-67,-2-1 1,1 0-1,0-1 1,-1 1-1,1 0 1,-1 0-1,-1 0 1,1 0 66,3 1 0,0 0 0,0 1 0,-1-1 0,-1 1 0,1-1 0,1-1 0,0 0 0,-1-1 0,0 2 0,-3-1 0,3 2 0,-2 0 0,0-1 0,0 0 0,-1 0 0,-1 0-446,6 1 0,-2 0 446,-1 1 0,0-2 0,2-1 0,-2-2 0,-12 0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1:20.7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2437 7530 11221,'11'0'0,"-1"0"0,3 0 0,6-1 0,0-1 0,1 1 0,-1-1 0,4 0 0,-1 0 0,2 1 0,1 1-426,1-1 1,3 0 0,1 0 425,-5 1 0,0 0 0,1 0 0,1 0-170,-5 0 0,1 0 1,1 0-1,0 0 1,0 0 169,3 1 0,0-1 0,0 1 0,1-1 0,1 1-287,-3 0 1,1 0 0,0 0 0,0 1 0,0-1 0,1 0 286,-3 1 0,0-1 0,1 1 0,-1-1 0,1 1 0,0 0 0,0-1-231,0 1 0,-1 0 0,1-1 0,0 1 0,0 0 1,1-1-1,-1 1 0,1 0 231,0 0 0,0 1 0,0-1 0,1 0 0,-1 0 0,1 1 0,0-1 0,0 0 0,-1-1 0,-1 1 0,1-1 0,0 0 0,1 1 0,-1-1 0,0 0 0,1 0 0,0 1-119,-2-1 0,1 0 0,0 1 0,0-1 0,0 1 1,0-1-1,1 0 0,-1 1 0,1-1 0,0 0 119,-2 0 0,1 0 0,1-1 0,0 1 0,-1 0 0,1-1 0,-1 1 0,0-1 0,0 1 0,-2 0 0,0-1-31,2 1 1,-3-1-1,0 0 1,-1 1-1,0-1 1,2 1 0,3-1-1,2 1 31,-9-1 0,2 1 0,1 0 0,2 0 0,1-1 0,1 1 0,1 0 0,0 0 0,1 0 0,0 0 0,0 0 0,1 0 0,-1 0 0,0 0 0,0 0 0,-1 0 0,-1 0 0,0 0 0,-2 0 0,-1 0 0,-1 0-44,7 0 1,-2 0 0,-1 0 0,-2 0 0,0 0 0,-1 0 0,1-1 0,0 1 0,1 0 0,1 0 0,2 0 43,-6 0 0,0 0 0,1 0 0,1 0 0,-1 0 0,2-1 0,-1 1 0,1 0 0,1 0 0,-1 0 0,1 0 0,0 0 0,0 0 0,1 0 0,-1 0 0,1 0 0,-1 0 0,1 0 0,-1 0 0,-1-1 0,0 1 0,1 0 0,0 0 0,1 0 0,-1-1 0,1 1 0,1 0 0,-1 0 0,1 0 0,-1-1 0,0 1 0,0 0 0,0-1 0,0 1 0,-1 0 0,0-1 0,-1 1 0,0 0 0,-1-1 0,-1 1 0,0-1 0,-1 0-14,7 1 1,-2-1 0,-1 0 0,-1 1 0,-2-1 0,1 0 0,0 0-1,-1 0 1,2 0 0,1 0 0,2 1 0,1-1 13,-7 0 0,1 0 0,1 1 0,1-1 0,1 0 0,0 1 0,1-1 0,0 0 0,1 1 0,0-1 0,1 0 0,-1 1 0,1-1 0,-1 1 0,1-1 0,-1 0 0,0 0 0,-1 1 0,0-1 0,-1 0 0,0 0 0,-2 0 0,0 0 0,-1 0 0,6 0 0,-1 0 0,-2-1 0,1 1 0,-2-1 0,0 1 0,0-1 0,-1 0 0,1 1 0,-1-1 0,0 1 0,0-1 0,1 0 0,0 1 0,0 0 0,0-1 0,0 1 0,0 0 0,0-1 0,0 1 0,0 0 0,0-1 0,0 1 0,0 0 0,0 0 0,-1-1 0,1 1 0,0-1-34,1 1 0,0-1 0,0 0 1,0 0-1,0 0 0,0 1 0,0-1 1,0 0-1,-1 0 0,1 0 0,0 1 1,-1-1-1,1 1 34,0-1 0,1 1 0,-1 0 0,1 0 0,-1 0 0,1 0 0,-1 0 0,0 0 0,0 0 0,-1 0 0,1 0 0,-1 0 0,1-1 0,0 1 0,-1-1 0,1 1 0,-1-1 0,0 0 0,0 1 0,-1-1 0,0 0 0,-1 1 0,-1 0 0,6-1 0,-2 1 0,-1 0 0,0 1 0,0-1 0,0-1 0,1 1 0,-1-1 0,0 0 0,0 0 0,1 0 0,0 0 0,0 0 0,-1 0 0,0 0 0,-2-1 0,1 1 0,-2 0 0,0 0 0,-1 0 0,1 0 0,0 0 0,2 0 0,0-1 0,2 1 0,1 0 0,0 0 0,1-1 0,-1 1 0,-1 0 0,-1 0 0,-1-1 0,1 1 0,-1 0 0,-2 0 0,0 0 0,1-1 0,2 1 0,-2 0 0,1 0 0,2 1 0,0-1 0,0 0 0,-3 0 0,-1 0 0,-5 1 0,2 0 0,-4-1 0,3 1 61,2 0 1,4-1 0,0 1 0,-2-1 0,-6 0 0,7-2 0,-4-1 0</inkml:trace>
  <inkml:trace contextRef="#ctx0" brushRef="#br0" timeOffset="7350">8915 6366 11221,'7'-11'0,"-3"-2"0,0 8 0,-4-4 0,3 5 0,-2-1 0,5 2 0,-5 6 0,5 11 0,-5 8 0,5-2 0,1 6 0,7-17 0,1-5 0,1-2 0,6-2-1639,1-9 1,-1-2 1523,-4 1 115,-1-1 0,2-2 0,-3 1-71,7-2 71,-6 4 0,2-3 0,-2 3 0,4-2 0,-1-1 0,0 0 0,-1 0 0,-6 2 0,-1-2 0,5-5 0</inkml:trace>
  <inkml:trace contextRef="#ctx0" brushRef="#br0" timeOffset="17266">9568 7324 11221,'-21'-4'0,"6"1"0,1 0 0,11 2 0,-1-2 0,20 6 0,-2-4 0,1 0 0,10 1 0,1-1-268,-6-2 0,1-1 268,-1 1 0,1-1 0,-2 1 0,-5-1 0,1 0 0,12-1 0,-1 0 0,-1-2 0,-7 4 0,-3 2 0,-6-3 0,0 4 0,-9 0 0,0 0 0</inkml:trace>
  <inkml:trace contextRef="#ctx0" brushRef="#br0" timeOffset="17467">9582 7416 11221,'3'8'0,"11"-1"0,2-7 0,5-3 0,1-1 0,1 0 0,-5 0 0,3-1 0,-2 0-171,-2 0 0,-2-1 171,10-1 0,0 0 0,-10 0 0,-1 0 0,9-7 0</inkml:trace>
  <inkml:trace contextRef="#ctx0" brushRef="#br0" timeOffset="25401">1876 8140 11221,'-13'8'0,"1"2"0,-8 4 0,10-3 0,1 2-430,-5 7 0,-2 2 430,2-2 0,1 2 0,0 0 0,2 3 0,1 1 0,0 0 0,-1-2 0,0 1 0,6-2 0,8 6 0,9-5 36,6-13 0,5-7-36,-2-6 0,1-4 0,0-1 0,1-3 0,-1-1 0,-1-2 0,-3-1 0,-1 0 0,-3-1 95,0 0 1,-6 1-96,-15-3 0,-6 22 0,0 6 0,0 1 0,2 3 216,2 10 0,8 0-216,9-5 0,5-3 82,6-3 1,2-7-83,4-7 0,1-7 0,-9 0 0,0-3 0,-2-2 0,4-7 0,-4-2 0,-6 1 0,-4 0 0,-10 4 0,-4 1 0,-4 4 0,-1 4 0,-3 3 0,1 4 0,-5 4 0,11 4 0,13-1 0,5-7 0</inkml:trace>
  <inkml:trace contextRef="#ctx0" brushRef="#br0" timeOffset="25752">2118 8311 11221,'14'-14'0,"-3"6"0,-4 14 0,-4 0 0,0 20 0,1-4 0,-2-6 0,0 1 0,1 6 0,3-13 0,5-30 0,1 1 0,-4-1 0,1-2 0,-1 8 0,1 1 0,7-10 0,1 7 0,-3 22 0,-10 2 0,6 16 0,-10-7 0,1 1 0,-2 0 0,1 2 0,-5-1 0,0-1 0,4 2 0,-6 4 0,11-26 0,3 0 0,4-15 0</inkml:trace>
  <inkml:trace contextRef="#ctx0" brushRef="#br0" timeOffset="25984">2607 8013 11221,'17'-17'0,"-8"8"0,-2 8 0,-10 16 0,-5 8 0,2 1 0,0 3 0,-1 1-157,2-5 0,-1 1 0,1 1 0,0-1 157,1 1 0,1 1 0,1-1 0,0-2 0,-1 1 0,1-1 0,1-2 0,1-2 0,0-3 0,-4 0 0,0-16 0</inkml:trace>
  <inkml:trace contextRef="#ctx0" brushRef="#br0" timeOffset="26752">2536 8268 11221,'-16'3'0,"4"1"0,12 3 0,6 0 0,2-3 0,5-1 0,4-2 0,8-5 0,3-2 0,-4-1 0,2-1 0,0-1-820,-4 0 1,1 0 0,-1-1 0,-2 1 780,1-2 1,-1 0 0,-2-1 38,-1-1 0,0 1 0,-5 0 0,-3 0 0,0-11 0,-22 11 0,4 1 0,-18 11 0,14 5 0,-3 10 0,0 5 0,7-2 0,1 0-167,-5 3 1,1 2 166,4 1 0,3-2 0,4-6 0,1-1 0,1 11 0,12-10 0,15-19 0,-7-4 0,1-4 0,-3 2 0,1-2 0,-1-1 0,-1-1 0,-1 0 0,-1-1 0,0 2 0,-1 0 0,-1 0 0,1-4 0,-2 1 1613,3 0 1,-1-1-1614,-3 1 0,-1 0 0,2 0 0,-2 1 0,0-6 498,-14 38-498,-6-2 0,-3 3 0,2 0 0,0 2 0,0 0-457,-1-1 1,0-1-1,1 0 457,-1 0 0,1-2-60,2-3 1,2-2 59,2-7 0,-2 1 0,5-6 0,-2-13 0,3 7 675,0-7 0,0-3-675,0-10 0,0 2 0,0 1 0,0 19 139,0 4-139,0 4 0,6 6 0,2-2 0,3 1 0,2-1 0,1-3 0,1-1 0,-2 1 0,1 0 0,4-3 0,0-1 0,-5-1 0,7 0 0,-13-6 0,0-2 0</inkml:trace>
  <inkml:trace contextRef="#ctx0" brushRef="#br0" timeOffset="26984">3203 7999 11221,'3'-18'0,"1"0"0,0-5 0,2 0 0,-2 18 0,-3 21 0,-1 4 0,-1 4 0,-1-1 0,-1 3 0,1 0-723,1-4 0,1 0 1,0 0-1,0-1 723,-1 0 0,0-1 0,1-1 0,2 2 0,2 0 0,-1-5 0,-1-1 0,8 7 0,-6-18 0,3-4 0,0-4 0</inkml:trace>
  <inkml:trace contextRef="#ctx0" brushRef="#br0" timeOffset="27102">3196 8204 11221,'14'-7'0,"1"0"0,3-2 0,-1 1 0,2-1 0,-1 0 0,6-4 0,0 0 0,-5 2 0,0 1 0,0 0 0</inkml:trace>
  <inkml:trace contextRef="#ctx0" brushRef="#br0" timeOffset="27418">2224 8737 11221,'23'-10'0,"1"0"0,0 1 0,-1-1 0,-1 2 0,1-1 0,1 0 0,0 0 0,0 1 0,0-1-547,2 0 1,-1 0 0,1 1 0,0-1 0,-1 0 0,0 1 69,2-1 0,-1-1 1,0 1-1,0 1 0,0 0 369,0 0 0,1 1 0,-1 1 1,-1-1-1,-5 2 0,2-3 1,-3 1-1,8 0 0,0 0 1</inkml:trace>
  <inkml:trace contextRef="#ctx0" brushRef="#br0" timeOffset="29967">5112 7743 11221,'8'-12'0,"0"0"0,2-3 0,-1 1 0,4-1 0,0 1 0,1-5 0,-1 0 0,-12 18 0,2-9 0,-3 9 0,0-2 0,-3 3 0,2 0 0,-8 0 0,4 0 0,-12 3 0,9-2 0,-18 9 0,12-6 0,-6 7 0,6-5 0,2 1 0,1 2 0,-6 0 0,-2 1 0,-4 5 0,10-6 0,0 0 0,-2 3 0,0 0 0,-1 4 0,3 1 0,0 2 0,1-5 0,1 0 0,2 7 0,0 0 0,0-8 0,1 0 0,4 3 0,1 1 0,-2 3 0,0 2 0,1-2 0,1 2 0,-1 0-336,0-3 0,1 0 1,-1 1 335,1 1 0,-1 2 0,1-1 0,0-2 0,-1-1 0,0 0 0,0 1 0,0 3 0,0 1 0,-1-2 0,0-2 0,0-1 0,0 0-381,0 2 0,0 1 0,0 1 381,0 3 0,-1 2 0,1-4 0,1-6 0,0 0 0,-1 8 0,1 4 0,0-4 0,1-10 0,1-1 0,-2 9 0,0 3 0,2-3 0,2-6 0,3-2 0,5 11 0,3-3 0,4-1-309,10-15 1,2-3 308,-1-2 0,-5-2 0,3-1 0,-3-1 0,7-2 0,-5 2 0,0-2 0,-5-4 0</inkml:trace>
  <inkml:trace contextRef="#ctx0" brushRef="#br0" timeOffset="30983">8482 7906 11221,'-15'-4'0,"-4"-5"0,4-5 0,-3-2 0,7-2 0,-2 2 0,12 7-3277,-9-10 2302,10 10 1834,-4-14-859,8 14 0,5-17 0,10 13 0,-1-1 0,0 20 0,-15 7 0,-2 2 0,-1-1 0,-1 1 0,-3 6 0,-1 3 0,0-1 802,2-1 0,0 0 0,1 1-802,0-1 0,0 1 0,0 1 0,1 0 0,0 0-758,2 3 0,1 0 0,0 0 0,1-1 758,-1-3 0,0-1 0,1 1 0,1-1 0,2 0 0,2 1 0,-1-2 0,-1-1-149,1 0 1,0 0 148,1 0 0,1 3 0,0 1 0,-3-1 0,-2 3 0,-3-1 0,-2 2-153,-1-5 1,-1 2 0,-3-1 0,-3-1 152,-2-3 0,-3 0 0,-3-1 0,0-2 0,-2-1-277,0-2 1,-3-2-1,0-2 1,-1 0 0,1 0 276,-3 1 0,0-1 0,0 0 0,-2-2 0,2-2 0,-3 0 0,1-1 0,1-1 0,4 0 7,-6-1 1,1 0 0,4 0 0,-2 0-1,0 0 1,3-1 0,-2-1 0,0 0-1</inkml:trace>
  <inkml:trace contextRef="#ctx0" brushRef="#br0" timeOffset="31817">5417 7885 11221,'3'-8'0,"17"-5"0,-4 11 0,1 0 0,3-4 0,1 1-667,-1 3 1,2 0 666,0-1 0,3-2 0,1 1-479,-2 1 0,3 0 1,0 1-1,2-2 479,-6 1 0,2-1 0,1 0 0,0-1 0,0 1 0,-1 0 0,0 0 0,2 1 0,0-1 0,-1 2 0,1-2 0,1 1 0,-1-1 0,1 1 0,2-2 0,0 1 0,-1 0 0,-3 1 0,-3 0 0,3 0 0,-5 0 0,4 0 0,0 1 0,3-1 0,3 0 0,-1 0 0,-1 0 0,-6 1 0,-1-1 0,-5 0 0,4 1 0,0 0 0,2 0 0,3 0 0,-1 0 0,1 1 0,-3 0-462,2-1 0,0 1 0,-1 0 0,-1 1 462,0-2 0,0 1 0,0 1 0,0-1 0,2 1 0,1 1 0,-2 0 0,-4 1-182,5 2 182,-7-1 0,-2 1 0,-6 3 0,-3 0 0</inkml:trace>
  <inkml:trace contextRef="#ctx0" brushRef="#br0" timeOffset="32186">5439 8247 11221,'13'-5'0,"0"0"0,8-3 0,-1 2 0,6 0 0,-4 1-603,-4 1 1,1 0 602,6-2 0,4 0 0,0 0 0,-4 1-821,-2 0 0,0 0 821,-1 1 0,5-2 0,1 0 0,-1 1 0,-4 0 0,2 0 0,1 1 0,-3 0 0,4-1 0,2 0 0,-1 0 0,-1 1 0,-1 0 0,-1 2 0,-1-1 0,2 0 0,1 0 0,0 0 0,2 0 0,-1 0 0,-3 1 0,0 0 0,-2 0 0,0 0 0,0 1 0,2-1 0,0 1 0,-1 0 0,-4 2 0,-3 0 0,-3 1 0,6-2 0,-3 1 0,-7 5 0,-10-2 0</inkml:trace>
  <inkml:trace contextRef="#ctx0" brushRef="#br0" timeOffset="32500">5439 8474 11221,'16'2'0,"0"0"0,12-2 0,-10-2 0,2 0 0,1-1-820,-1-1 1,1 0 0,1-1 0,-1 1 24,4-1 1,-1 1-1,2 0 795,-3 0 0,1-1 0,1 0 0,0 0 0,-1 1 184,0 1 0,0 0 0,-1 0 0,1 0-184,-1 1 0,0-1 0,0 1 0,0 0 0,0 0 0,4 0 0,1 0 0,-2 1 0,-2 0 0,-2 0 0,-3 2 0,-2-1 0,0 0 0,-4 0 0,-7 0 0</inkml:trace>
  <inkml:trace contextRef="#ctx0" brushRef="#br0" timeOffset="32750">5680 8665 11221,'21'0'0,"-6"-1"0,1-1 0,4 2 0,4-5 0,1 0-543,1 4 543,-4-4 0,5-1 0,-4 1-380,-5 2 1,0 1 379,2-3 0,3-1 0,0-1 0,-4 2 0,-1 0 0,0 0 0,8-2 0,4-2 0,-4 2-518,-8 3 0,-2 0 518,10-4 0,-1-1 0,-9 4 0,-1-1 0,-1-1 0,1 0 0</inkml:trace>
  <inkml:trace contextRef="#ctx0" brushRef="#br0" timeOffset="33385">7964 7864 11221,'-4'15'0,"1"-2"0,23-9 0,-4-1-175,-1-3 0,1-3 175,2 0 0,2 0 0,-1-1-565,0-2 0,2 0 565,-1 0 0,5 0 0,2-1 0,-1-1 0,-4 2-415,-1-1 1,-4 0-1,4-1 415,2 1 0,3-2 0,3-1 0,0 0 0,-2 1 0,-3 2-830,0-1 0,-2 1 1,2-1 829,-3 1 0,1-1 0,2 0 0,1 0 0,0 1 0,0-1 0,-1 2 0,1-1 0,0 1 0,1 1 0,0-1 0,-1 0 0,-1 0-263,1 0 0,0 0 0,-1 0 1,0 0-1,1 0 0,0 0 263,2 0 0,1-1 0,0 1 0,-1-1 0,0 1 0,-2 0 34,5-1 1,-2 1 0,-2-1 0,-3 1-35,0-2 0,-2 0 198,-3 4 0,2-1 0,-3-1-198,-2-5 0,-4 0 0,-3 5 0,2-11 0</inkml:trace>
  <inkml:trace contextRef="#ctx0" brushRef="#br0" timeOffset="33667">9206 7289 11221,'11'-8'0,"12"2"0,-7 8 0,0 2 0,-2-4 0,1 1-1471,11 7 0,0 0 1471,-4-2 0,-5 0 0,3 3 0,-1 2 0,-4 1 0,-2 1 0,1 0 0,5 1 0,-1 2 0,-5 5 0,-3 3 0,-7-1-45,-8-6 1,-6-1 0,-1 1 44,-2 6 0,-1 1 0,-2-2 0,3-5 0,-2-2 0,-1 0 0,-1-2 0,-2 0 0,0-1 0,4-1-49,4-2 1,0 0 0,-3 1-1,-2 2 1,2-1 0,-6 7 0</inkml:trace>
  <inkml:trace contextRef="#ctx0" brushRef="#br0" timeOffset="40683">12094 1618 11221,'-17'0'0,"1"0"0,-12 3 0,13 0 0,0 1 0,-8 4 0,8-1 0,2 0 0,-1-2 0,4 7 0,6-7 0,-3 11 0,-3 5 0,4-5 0,1 1 0,-4 3 0,0-1 0,3-4 0,1 0 0,-4 5 0,1 0 0,2-1 0,1 1 0,-1 1 0,-1 2 0,-1 0-207,1 2 1,0 1 0,0 0 206,1-5 0,0 0 0,1 0 0,-1 1 0,0-1 0,0 0 0,0 0 0,1 0-228,-1 3 0,1 1 0,0-1 1,-1 1 227,1-1 0,0 1 0,-1-1 0,0 2 0,1-4 0,-1 1 0,1 1 0,-1-1 0,1 0-215,0 0 0,0 0 0,1 0 0,0-1 1,0 1 214,-1 0 0,1 1 0,-1-1 0,1 1 0,0 0 0,1-1 0,0 1 0,0 1 0,1-1 0,-1 0 0,1 1 0,0 0 0,0 1 0,0-1 0,0 1 0,0 1 0,-1 1 0,1 0 0,0-1 0,1 1-250,-1 0 1,1-1-1,1 0 1,-1 1-1,0-1 250,0-3 0,0 1 0,-1-1 0,1 0 0,0 0 0,1 0 0,0 3 0,0-1 0,0 1 0,1-1 0,1 0-21,0-2 0,-1 0 0,2 0 0,0-1 0,1 0 21,2 1 0,1 1 0,1-2 0,3-2 0,5 2 0,3-1 0,-1-4 0,4 0 0,0-5 0,1-4 0,0-1 0</inkml:trace>
  <inkml:trace contextRef="#ctx0" brushRef="#br0" timeOffset="41805">13379 1653 11221,'13'-17'0,"-1"8"0,0 0 0,9-6 0,-4 6 0,-1 2 0,0-1 0,11 1 0,-15 3 0,15 4 0,-15 0 0,15 7 0,-11-3 0,-3 3 0,0 0 0,3 1 0,-4-1 0,0 2 0,-2 3 0,-2 1 0,4 7 0,-5-2 0,-2 1 0,-4 0 0,1 0 0,-1-1 0,-4 3 0,3-1 0,-1 2 0,0 3 0,-1 0-320,2-3 0,0 0 320,1 1 0,0 2 0,0-4 0,0-4 0,-1-1 0,2 3 0,1 3 0,-1-3 0,-2-5 0,0 1 0,1 3 0,1 2 0,-2 1 0,0 1 0,-1 1 0,-1-1 0,1-3 0,0-1 0,-1 2-702,1 3 0,0 1 0,1 1 1,-2-5 701,1-1 0,-1 0 0,2 5 0,0 2 0,0 0-187,0-3 0,0-1 0,0 1 187,0 1 0,-1 2 0,0 0 0,0-1 0,1 1 0,0-2 0,-1 2-369,0-1 1,-1 1 0,0 0 0,1-4 368,1-3 0,-1 0 0,0 5 0,-1 4 0,-1-1-455,1-1 0,-1 1 1,1-2 454,0-2 0,1-1 0,-1 1 0,-1 2 0,-2 3 0,0-1 0,2-4 465,2-2 1,0-1-466,-5 6 0,-3 2 0,2-3 0,4-6 0,0-1 0,-4 7 0,-2 2 0,2 1 0,1-1 0,2 0 0,-1-1 0,0-4 0,0 0 0,0 1 0,0-2 0,1 0 0,-1 1 0,-1-1 0,-1 0 0,0-1 0,0-1 0,-3 7 0,0 0 0,0-1 0,0 2 0,0-4 0,2-7 0,0-2 0,-1 7 0,-2 3 0,1-3 0,2-8 0,0 1 0,-3 5 0,-2 2 0,1-2 0,2-6 0,-1-1 0,-5 4 0,-3 0 0,1-1 0,2-4 0,-1-2 0,0 0 0,0 0 0,0 0 0</inkml:trace>
  <inkml:trace contextRef="#ctx0" brushRef="#br0" timeOffset="45833">7461 7963 11221,'14'-3'0,"0"-1"0,0-3 0,10-3 0,-8 2 0,5-2 0,-2-1-1639,-3 1 1,0 0 663,6-4 1405,-2 2 0,-1-2-430,-9 4 0,-1-1 0,5-1 0,0-2 0,-1-3 0,-1-1-1135,6 0 1,-2 1 1134,-7 5 0,0 0 0,4 0 0,4 0 0,1 1 548,1-2 1,1 1-1,1-2-548,-2 3 0,0-2 0,2 0 0,0 0 0,0-2 0,-1 2 0,0-2 0,1 0 0,0-1 0,1 0 0,0 0 0,0-1-258,-1 2 0,1-1 1,0 0-1,0 1 0,0-2 1,1 1-1,0-1 1,0-1 257,-3 3 0,0 0 0,1-1 0,0-1 0,0 1 0,0-1 0,0 1 0,1-1 0,0 0 0,0 1 0,0-1-115,0 1 0,0 1 0,0-1 0,1 0 0,0-1 0,0 2 0,0-1 0,0 0 0,0 0 0,-1 1 1,-1 0-1,0 1 115,1-2 0,0 0 0,-2 1 0,1 1 0,-1-1 0,0 0 0,1 0 0,0 0 0,1-1 0,-1 2 0,0-2 0,2 0 0,0 0 0,1-1 0,0 1 0,-1 0 0,-1 0 0,0 1 0,-1 1 0,-3 1 0,-1 1 0,8-5 0,-5 2 0,0 1 0,4-3-74,-6 4 0,3-1 1,1-2-1,1-1 1,1 0-1,1 0 1,0-1-1,-1 1 0,0 0 1,-2 0 73,0 1 0,0 0 0,-1 0 0,0 1 0,-1-1 0,1 0 0,1 0 0,0 0 0,1-1 0,-3 3 0,0-1 0,1 0 0,0 0 0,1 0 0,-1 0 0,1-1 0,0 0 0,1 1 0,-1-1 0,0 0 0,0 0 0,0 0 0,-1 1 0,1-1 0,-1 0 0,1 0 0,0 0 0,0 0 0,0 0 0,-1 0 0,1 0 0,0-1 0,0 1 0,-1 0 0,1 0 0,-1 0 0,1 0 0,1-1 0,-1 1 0,0-1 0,0 1 0,0-1 0,0 1 0,0-1 0,-1 1 0,1 0 0,0-1 0,0 1 0,-1 0 0,2 0 0,0-1 0,-1 0 0,1 1 0,0 0 0,-1-1 0,0 1 0,1 0 0,-1 0 0,0 0 0,0 0 0,-1 0 4,1 0 0,0 0 0,-1 0 0,1 1 0,-1-1 0,0 0 1,0 1-1,0 0 0,-1-1 0,1 1 0,-1 0-4,3-3 0,1 1 0,-1-1 0,0 1 0,-1 0 0,1 0 0,-1 0 0,-1 0 0,1 0 53,-1 1 1,0 0 0,-1 0 0,0 0-1,0 1 1,0-1 0,-1 1 0,0 0-54,3-4 0,1 1 0,-1 0 0,-1 0 0,-1 1 0,-2 1 0,1-2 0,-2 2 0,-1 0 0,-1 0 0,6-5 0,-2 1 0,-4-1 574,-5-4 0,-4-1-574,-2 6 0,-1-1 0,-2 0 0,-2 0 0,-2 0 0,-1 2 0,-1-2 0,-2 3 0,-5 0 0,1 2 0,5 4 909,-1-1 0,1 0-909,6-6 0,-4 0 0,4-7 0,0 17 0,7-11 0,-3 15 0,13-4 0,-11 8 0,9 4 0,-10 2 0,5 15 0,-3-8 1270,1 1 1,1 1-1271,5-1 0,0-1 499,0 0 0,0-1-499,7 2 0,-2-2 0,1 0 125,-1 0 0,-2 4-125,-8 3 0,-4 3 0,-3-1 0,-2 0 0,-4 2-1025,-5 3 1,-5 1 0,0-2 1024,1-6 0,-2 0 0,0-2 0,-6 3 0,-2-1 0,4-2 0,4-2 0,1-2 0,-2 0 0,1-2 0,-1 7 0,5-10 0</inkml:trace>
  <inkml:trace contextRef="#ctx0" brushRef="#br0" timeOffset="46633">11640 4479 11221,'8'-4'0,"17"-3"0,-17 2 0,14-3 0,1 1 0,-7 4-1639,8-6 1,1-1 663,-4 5 615,3-2 1,-1 0 359,-5 3-508,3 2 0,0 1 508,-10 1-154,4 3 0,-1 1 154,-6 0 1953,12 13-1953,-12-6 0,-1 2 0,2 7 0,0 0 0,-3-5 0,-1 1 0,-1 9 0,-2 2 0,-2 0 0,-3 0-258,0-6 1,-1 1 0,1-1 257,0 7 0,-3-2 0,-5 0 0,-4-3 29,3-9 1,-2-1-1,0 2 1,-1-1 0,-1-2-1,1 0 1</inkml:trace>
  <inkml:trace contextRef="#ctx0" brushRef="#br0" timeOffset="50034">11960 2101 11221,'23'-14'0,"-9"9"0,1 2 0,0-2 0,0 0-1171,11 2 0,4-1 1171,-5-1 0,2-1 0,-1 0-357,-5 2 0,0-1 0,2 1 357,1 0 0,3-1 0,2 0 0,1 0 0,-1 0 0,-2 0-355,-4 1 0,0 0 0,-1 0 0,0 0 0,1 0 355,0 1 0,0 0 0,1 0 0,1 0 0,0 0 0,-1-1 0,4 1 0,0-2 0,1 1 0,-1 0 0,0 1 0,-2 0-152,0 1 0,-2 1 1,0 1-1,0-1 1,1 0 151,1-1 0,0-1 0,1 1 0,0-1 0,-2 1 0,-1 0-107,2 1 0,-2 1 1,-1 0-1,-2 1 0,10-2 1,-7 2-1,-10 6 1</inkml:trace>
  <inkml:trace contextRef="#ctx0" brushRef="#br0" timeOffset="50318">12236 2513 11221,'-20'8'0,"-1"0"0,1 1 0,-2 2 0,10-1 0,28 1 0,1-10 0,4-4 0,4-1 0,0 1-547,0 0 1,2-1 0,1 0 0,1 0 0,0 0 0,1 0 413,-5 0 0,0-1 0,2 1 0,-1-1 0,1 0 0,-1 0 0,1 1 0,0-1-31,-1 1 1,-1 1 0,1-1 0,0 0-1,1 0 1,-1 1 0,-1-1 0,1 1-1,-1 0 164,1 0 0,1 0 0,-1 1 0,0 0 0,-1 0 0,0 0 0,0 0 0,-1 0 0,2 0 0,0 0 0,-1 0 0,-1 0 0,0 1 0,-2 1 0,3 0 0,-1 0 0,-2 2 0,-2-1 0,3 1 0,0 0 0</inkml:trace>
  <inkml:trace contextRef="#ctx0" brushRef="#br0" timeOffset="50633">12264 2931 11221,'-20'7'0,"20"0"0,12-10 0,7-5 0,1 2 0,4 0 0,2-2-547,-4 0 1,3-1 0,0-2 0,2 1 0,0-1 0,-1 1 490,-2 2 0,-1-1 1,1 1-1,0 0 1,0-1-1,1 1 56,-1 0 0,0-1 0,1 1 0,1 0 0,-2-1 0,0 2 0,-2 0 258,4-1 1,-1 0-1,-1 1 1,-1 2-259,4 0 0,-2 3 0,-7 1 0,-9 3 0,-5 11 0,-21-2 0</inkml:trace>
  <inkml:trace contextRef="#ctx0" brushRef="#br0" timeOffset="50884">11980 3222 11221,'-17'21'0,"31"-9"0,1-8 0,6-3 0,2-2-632,-1-1 1,2-2 0,2-2-1,1 0 1,0 0 631,-2 0 0,1-1 0,1 0 0,1-1 0,0 0 0,0 1 0,-1-1-151,-2 1 0,0 0 0,1 0 0,-1 0 1,1 0-1,-1 0 0,1 0 0,-1 0 151,1 1 0,0-1 0,0 0 0,0 0 0,0 0 0,-1 1 0,0-1 0,0 1 0,0 1 0,0-1 0,0 1 0,0 0 0,-2 0 0,0 1 0,-1 0-152,6-1 1,-2 2 0,-1-1 0,-1 1 0,3-2-1,-2 1 1,-5 0 0,1 0 0</inkml:trace>
  <inkml:trace contextRef="#ctx0" brushRef="#br0" timeOffset="51200">12179 3527 8934,'-21'14'0,"5"-5"0,1 0 1071,-2 6-1071,0-1 0,34-7 0,0-3 0,9-6 0,4-3-464,-10 1 1,0-1-1,2 0 1,1-1 463,2-1 0,3 0 0,0-1 0,0 0 0,-1 1 0,-4 1 0,-2 0 0,0-1 0,1 1 0,1 0 0,1-1 0,1 0 0,1 0 0,0 0 0,-1 1 0,-1 0 0,5 1 0,-2 0 0,-1 1 0,2-1 0,-2 1 0,0 0 0,1-1 0,0 1 0,-2 0 0,2 0 0,0 0 0,-2 1 0,-2 0 0,1 0 0,-2 1 0,-4 0 0,6-2 0</inkml:trace>
  <inkml:trace contextRef="#ctx0" brushRef="#br0" timeOffset="56133">12570 4266 11221,'-6'-14'0,"0"1"0,-7-10-3277,9 22 2800,2 12 0,2 12 1,1 6-1,0 1 0,2-6 471,1-3 1,1-2 0,0 3 5,-1 0 0,0 3 0,1 3 0,-1-1 0,2-3 0,0-4 0,7 2 0,1-5 0,5 2 0,-2-1 1022,-3-2-1022,-1-2 0,0-1 0,-5 2 0,2-1 0,-13-7 0,-4-3 0</inkml:trace>
  <inkml:trace contextRef="#ctx0" brushRef="#br0" timeOffset="56451">12357 4691 11221,'14'-4'0,"-1"0"0,5-1 0,0 1 0,9 6 0,-8-1 0,-1 2 0,4 14 0,-3-1 0,-9-2 0,0 2 0,-4 2 0,-1 0 0,0-4 0,1 0 0,2 7 0,4-2 0,6-7 0,1-2 0,-7-2 0,0-1 0,7-1 0,2-3 0,-3-2 0,-3-5-561,6 0 0,1-2 561,1-5 0,-2-2 0,2-1 0,-9 5 0,0 1-436,4-5 1,-2-1 0,1-7 0,-3-1 0</inkml:trace>
  <inkml:trace contextRef="#ctx0" brushRef="#br0" timeOffset="57383">11917 5373 11221,'-19'-19'0,"8"6"0,2 3 0,5 4 0,-3-3 0,7 9 0,0 6 0,0 2 0,2 10 0,0 3 0,-2-6 0,0 0-796,1 4 1,-1 4 0,0 0 0,-1-2 795,0 5 0,-2-1 0,2-3 0,-2 1 0,0 0 0,-1-2 0,-1 0 0,0 0 0,0 2-231,1-2 1,0 1 0,0 0 0,0 1 0,0 1 230,-1 0 0,0 1 0,0 0 0,0 0 0,1 1 0,0 0 0,0 1 0,1 1 0,1 0 0,0 0 0,0-1 0,0-3 0,-1 2 0,0-1 0,1-2 0,0 0 0,1 0 0,1-1 0,1-1 0,-1-2 0,1 6 0,1-3 0,0-5 0,0-2 0,0 3 0,0-3 0,4-5 0,-2 1 0</inkml:trace>
  <inkml:trace contextRef="#ctx0" brushRef="#br0" timeOffset="58200">11803 5238 11221,'-11'-11'0,"4"0"0,4 4 0,6 0 0,14-3 0,-1 4 0,4 0 0,-2 1-619,2-2 0,1 1 619,-3 1 0,4 0 0,2-1 0,1 1 0,-1 0-360,3 0 1,0 0-1,1 0 1,0 0 0,1 0 359,-6 1 0,1-1 0,1 1 0,-1 0 0,1-1 0,-1 1 0,0 0-297,2-1 1,0 1 0,0 0 0,0 0-1,0 0 1,0 0 296,0-1 0,1 1 0,0-1 0,0 1 0,0 0 0,-1 0 0,-1 0 0,0 1 0,-1 0 0,0 0 0,0 0 0,-1 0 0,3-1 0,-1 0 0,-1 0 0,1 0 0,2 1 0,-4 0 0,3 0 0,0 1 0,1-1 0,-2 1 0,-2 0 0,-3 0 0,1 0 0,-3 1 0,3 0 0,1 1 0,3-1 0,1 2 0,-1-1 0,-5 0 0,1 0 0,-1 1 0,7 3 0,3 2 0,-6 0 0,-1 0 0,1 8 0,-2 1 551,-5-1-551,-4 4 0,0 0 1736,-1-4-1736,-2 7 0,0 0 0,-1-6 0,-2 7 0,-1 5 0,-2-2 0,-1 0 937,1-5 0,-1 1-937,0 5 0,-1 2 0,0-5 0,2 3 0,0-2 0,-1 5 0,0-4 0,-2-9 0,-1-1 0,4 8 0,1 4 0,-1-4 0,-2-8 0,1 0 0,0 7 0,0 3 0,1-4 0,0-5 0,-1-1 0,-1 4 0,-2 4 0,1 1 0,0-1 0,0 4 0,1-1 0,-2 3 0,-1-7 0,-1 2 0,0 1 0,-1-1 0,1-1-275,1 5 1,-1-1-1,0 1 275,-1-3 0,-2 1 0,1-1 0,0 0 0,0 0 0,0-1 0,0 1 0,2-3 0,-1 1 0,0 0 0,0 0 0,1 1 0,-1 0 0,1-1 0,-1 0-142,0 3 0,0-1 0,-1-1 142,-1-3 0,0 0 0,-3-2-70,-3 8 0,-6-5 70,1-11 0,-3-3 0,-1-1 0,0-2 0,-1-1 0,-2 0 0,-1-1-469,-3-1 0,-1 0 1,-2-1-1,1 0 1,1 0 468,1 0 0,2 0 0,-1 0 0,-3 0 0,6 0 0,-2 0 0,-1 0 0,0 0 0,-1 0 0,0 0 0,1 0-225,1-1 1,0 1-1,0-1 1,1 1-1,-1-1 1,1 1-1,0-1 225,-1 1 0,2 0 0,-1-1 0,1 1 0,-1 0 0,-2-1-159,0 1 0,-3-1 0,-1 1 0,-1-1 0,2 1 0,0-1 0,3 0 0,4 0 159,-4 1 0,4-1 0,-2-1 0,1 1 0,-3-1 0,-1 0 0,-1 0 0,3-1 0,3 1 0,-1 0 0,3-1 0,-2 0 0,-1 0 0,0-1 0,0 1 0,0-1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15:28.0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13194 2399 11221,'4'-12'0,"-1"-1"0,0 3 0,-2 5 0,2-8 0,-3 12 0,0-2 0,3 3 0,5 3 0,-1 1 0,7 10 0,-9-6 0,7 15 0,-7-10 0,0 0 0,0 1 0,2-2 0,-2 3 0,1-1 0,2-3 0,0 3 0,0 1 0,1-6 0,1 4 0,-1 0 0,0-3 0,-1 4 0,1 1 0,-2-5 0,0 6 0,0 4 0,0-1 0,0 1 0,-2-2 0,0 2 0,0 0-705,2 3 1,1 0 0,-2-1 704,-2 1 0,0-1 0,3 4 0,-1-3 0,-2-6 0,-2 7 0,0 1 0,1-5 0,0-1-186,-2 2 0,-1 2 186,2 5 0,-1 0 0,-1 0 0,0-1 0,0-4 0,0 1 0,0-1 0,0 3 0,0-3 0,0-2 0,0 0 0,0 1 0,0 0 0,0 6 0,0-4 0,0-5 0,1 9 0,-2 0 0,-2-9 0,1 8 0,0 2 0,-3-9 0,0 1 0,2-3 0,1 2 0,-1-1 0,-2 2 0,-1-1 0,1 4 0,0-2 2016,-3-5-2016,0 1 0,0 0 0,2-1 0,-4-1 0,1 1 0,7 0-1619,-6 2 1,0 1 1618,4-5-363,-3 6 1,0 0 362,-1-10 0,-1 8 0,-2 1 0,-1-9 0,-4 5 0,-1 0 0,0-4-962,-5 1 0,1-2 962,3-2-62,-7 0 0,-2 1 62,9-4 0,0 0 0,-3 1 0,-1 0 0,-3 2 0,3-1 0,1-3 0,-5 3 0,0 0 0,3-3 0,0 2 0,0 0 626,0 0-626,0-1 0,-1 1 0,1-2 0,5 1 0,-3 1 0,-1 0 0,2-3 0,1-1 0,0 1 0,1 1 0,0 0 0,-1 0 0,-2 0 0,-2-1 0,0 0 0,4 0-14,2 0 0,0 0 14,-8 1 0,-4 1 0,4-1 811,7 0 1,1-1-812,-3 1 0,-4 0 0,0 0 0,4 0-323,1-1 1,0 0 322,1 0 0,-3 1 0,-2-1 0,0 0 0,-1 0 0,-2 0 0,0-1 0,2 0 0,1 0 0,1 0 0,-3 0 0,0-1 0,-3 1 0,-1 0 0,1-1 0,5 0 0,-1 0 0,1 0 0,1 0 0,-4 0 0,-1 0 0,-1 0 0,3 1 0,-1-1 0,1 1 0,1 0 0,-1 0 0,-1-1 0,1 1 0,-2 0 0,1 0 0,0-1 0,-2 1 0,0 0 0,2-1 0,4 1 0,-4 1 0,1 0 0,3-2 0,-5 0 0,0 0 0,0 0 0,6 0 0,-2 2 0,0-1 0,0-1 0,-4 0 0,-2 0 0,0 0 0,1 1 0,0 0 0,2 0 0,-1 1 0,-2 0 0,3-1 0,-2 1 0,0-1 0,-1 1 0,1-1 0,2 1 0,-3 0 0,1 0 0,1 0 0,-1 0 0,1 0 0,-1 1 0,0 0 0,0-1 0,3 1-60,2-1 1,2-1 0,0 1 0,-3 0 59,2-1 0,-2 0 0,-2 0 0,0 0 0,0 0 0,1 0 0,2 0-73,-2 1 0,2 0 1,0-1-1,-2 1 73,1-2 0,-2 1 0,-1-1 0,0 1 0,3-1 0,3-1 0,-3 1 0,1 0 0,-1 1 0,-3-1 0,-1 1 0,5-1 0,-1-2 0,1 1 0,-3 3 0,-2 0 0,-1 1 26,6-2 1,-1-1-1,0 1 1,2 0-1,0 1 1,1 0-1,0 0 1,-2-1-1,1 0 1,0 1 0,0-1-1</inkml:trace>
  <inkml:trace contextRef="#ctx0" brushRef="#br0" timeOffset="2315">11740 4911 11221,'15'0'0,"1"-3"0,-2 2 0,8-2 0,-3 3 0,4-3 0,-6 0 0,0-1 0,8-4-934,-5 2 0,3-1 0,-4 0 934,-5 2 0,0 1 0,11-3 0,5 0 0,-4 1 0,-11 3 0,0 1 0,11 0 0,4-1 0,-5 2-829,3 4 829,-3-2 0,3 2 0,-8 5 0,1 2 0,-2 1 0,-1 0 0,0-1 0,-1 1 0,4 0 0,1 1 0,-2 2 0,-3 1 0,-1 2 0,-2 0 0,-1-1 0,-1-1 0,-1 2 0,1 2 0,2 3 0,-1 0 0,-3-2 0,-2-1 0,-2 0 0,2 5 0,2 3 0,-2 0 0,-3 0 0,0 0 0,0 1 0,-1-5 0,1 0 0,0 1 0,0 1 0,0-1-188,1 2 1,-1 0 0,1 0 0,0 0 0,0 1 187,-1-1 0,1 1 0,0 0 0,0 0 0,0-1 0,0-1 0,0-1 0,1 0 0,-1 0 0,0 0-130,1 3 1,0 0 0,0 0 0,1 0 129,0-3 0,0 1 0,1-1 0,1-2 0,0 2 0,1-1 0,0-2 0,4 1 0,0-2 0,-4-4 0,2 0 0,-2-2 962,3 2 0,-1 0-962,-1-1 0,0 1 0,0-2 444,3 1 1,1-4-445,-1-5 0,-1-4 0,5-11 0,-2-13 0</inkml:trace>
  <inkml:trace contextRef="#ctx0" brushRef="#br0" timeOffset="3248">12662 2321 11221,'17'1'0,"-5"1"0,10-3 0,2-1 0,-7 2 0,-1 0-304,6 0 1,2 0 303,2 1 0,1 1 0,-9-1 0,2 1 0,0-1-1093,6 0 1,1 1 0,-1-1 889,-5 0 1,0 0 0,1 0 202,1-1 0,2-1 0,0 0 0,-1 0 136,1 0 1,-1 1 0,2 0-137,-1 0 0,2 0 0,-1 0 0,-1 0 0,-2 0 0,-1 0 0,-2 1 0,2 2 0,-3 0 0,-6 1 0</inkml:trace>
  <inkml:trace contextRef="#ctx0" brushRef="#br0" timeOffset="4365">12421 5089 11221,'-4'-26'0,"4"5"0,19 5 0,-3 13 0,2 3 0,5 3 0,1 5-342,-6 4 0,0 5 1,-1 2 341,-3-1 0,-1 1 0,0 2 0,0 1-311,-1 1 1,-1 0 0,0 2 0,1 1 0,-1 0 310,-2-2 0,1 0 0,-1 1 0,1 0 0,-1 1 0,1 0-296,-1-1 0,1 1 0,0 0 0,-1 1 0,1-1 0,-1 1 0,0 0 296,-1-2 0,0-1 0,0 1 0,0 0 0,-1 0 0,1 1 0,-1-1 0,1 1 0,-1 1 0,1 1 0,-1 0 0,0 0 0,1 0 0,-1 0 0,0-2 0,-1 0-275,1 0 0,0 0 0,0-2 1,-1 1-1,0 0 0,0 0 275,0 0 0,-1 1 0,0 1 0,0-1 0,0 1 0,0-1 0,1-1 0,-1 0 0,1 0 0,0 0 0,0-1 0,0 1 0,0 1-85,0-3 0,0 1 0,0-1 0,1 1 0,-1 1 0,1-1 0,-1 1 0,1 0 85,-1-1 0,0 1 0,1 0 0,0 1 0,-1 0 0,1-1 0,-1 0 0,0-2 0,0 0 0,1 2 0,-1-1 0,0-1 0,0-1 0,1 1 0,-1 1 0,0 0 0,1 0 0,-1 0 0,0 0 0,1 1 0,-1-2 0,1 0 0,1 2 0,0 0 0,1-2 0,-1 1 0,2 2 0,-3-5 0,2 2 0,-1-1 0,1 1 0,-1 1 0,1-1 0,0 1 0,1 2 0,-1 0 0,2 2 0,-1-1 0,-1-1 0,1 0 0,-1-2 0,0-1 0,-1 0 0,0-2 0,0 0 0,0 2 0,0 3 0,1 1 0,0 0 0,-2-2 0,-2-3 0,-1-1 0,-1 0 0,1 1 0,0 2 0,1 2 0,-3-2 146,-2 1 0,-2 0 0,-1 0-146,-1-2 0,0 1 0,-1 0 0,-3-1 351,-3 3 1,-4-2-1,-2-3-351,1-6 0,-2-2 0,-2-2 0,0-2 0,-3-1 0,-2-2 0,0-2 0,2 0 0,-3-1 0,2-1 0,0 0 0,0-2 0,-1-1 0,1 1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2:37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10356 2981 11221,'-19'-4'0,"-1"-6"0,15 9 0,-1-9 0,3 6 0,2 1 0,1-1 0,13 4 0,2 0 0,2 0 0,8 1 0,4-2 0,-5 0 0,3-1 0,0-1-204,0 1 1,1-1 0,0 0 203,0-1 0,0-1 0,-2 0 0,3-2 0,-3 0 0,-7 0 0,-4-1 0,-5-6 0,-16 3 0,-9 1 0,1 7 0,-1 2 0,1-2 0,-1 0 610,-10 2-610,14-5 0,18 5 0,15-2 0,-5 5 0,1 2 0,3-2 0,1 1 0,2 2 0,-1 0 0,-4-2 0,-1 1 0,-2 2 0,-5 2 0,-16 7 0,-9-2 0,-4 1 0,-1-3 0,-1-2 0,0 0-547,-4 3 1,2-1 0,-1 0 0,3-2 0,6-2 0</inkml:trace>
  <inkml:trace contextRef="#ctx0" brushRef="#br0" timeOffset="484">10164 2903 11221,'14'-11'0,"1"0"0,-5 8 0,-6 6 0,-17 11 0,3-4 0,0 2 0,0 2 0,2 0 0,8 8 0,13-11 0,5-4 0,-1-3 0,1-1 0,4-2 0,-2-2 0,8-3 0</inkml:trace>
  <inkml:trace contextRef="#ctx0" brushRef="#br0" timeOffset="6716">12080 2981 11221,'17'-6'0,"0"1"0,4-6 0,6 7 0,1 1 0,-8 0 0,0-1-591,5 1 0,0-1 591,3 1 0,-2-1 0,-12 1 0,0-1 0,5 0 0,-1 1 0</inkml:trace>
  <inkml:trace contextRef="#ctx0" brushRef="#br0" timeOffset="8583">8972 3542 11221,'17'-6'0,"1"0"0,5 1 0,2 0 0,-3-2 0,2 1-1093,1 2 1,3 0 0,-2 0 1080,0-2 0,-1 0 0,-1 1 0,0 1 0,0 0 1,-2 1-1,0-3 0,0 1 0</inkml:trace>
  <inkml:trace contextRef="#ctx0" brushRef="#br0" timeOffset="9167">11385 3442 11221,'-19'4'0,"-7"-1"-1185,16-3 1185,-6 0-3277,2 0 3016,9 0 1183,-8 0-922,25-3 0,2 0 0,4-1 0,8-1 0,3-1-218,-5 2 0,2 0 218,-2 0 0,3-1 0,-1 1 0,1 2 0,0 1 0,-1 0-161,-3-1 1,0-1 0,0 1 0,4-1 0,1 0 0,-4-1-1,-8 0 1,0 0 0</inkml:trace>
  <inkml:trace contextRef="#ctx0" brushRef="#br0" timeOffset="9718">9107 3854 11221,'-13'5'0,"-1"1"0,-5 1 0,15-4 0,14 0 0,3-2 0,5-1 0,0 0 0,2-2 0,2 1-820,2-1 1,3 1 0,-1-1 0,0-1 721,1 0 1,-2-1-1,1 0 1,-3 1-1,1-1 1,-1 1-1,-3-1 1,3-1 0,1-1-1</inkml:trace>
  <inkml:trace contextRef="#ctx0" brushRef="#br0" timeOffset="10217">11321 3839 11221,'-15'0'0,"1"0"0,13 0 0,12 0 0,8 0 0,0 1 0,3-1 0,1-1-820,-1 1 1,0-1 0,1 0 0,0 0 494,4 1 0,0 0 0,-1 0 325,-2-2 0,-2 0 0,-1-1 0,-1 0 0,0-1 0,1-1 0,0-1 0</inkml:trace>
  <inkml:trace contextRef="#ctx0" brushRef="#br0" timeOffset="13551">10015 3740 11221,'-11'0'0,"-2"0"0,2-3 0,0 2 0,4-5 0,4 2 0,9-3 0,5 1 0,5 2 0,1 0 0,2 2 0,2 0-297,4-2 0,1 1 0,3 0 297,-6 1 0,2 0 0,1 1 0,0 0 0,-2-1 0,3 1 0,-1-1 0,0 0 0,1 0 0,-4 0 0,0 0 0,1 0 0,-1 0 0,-1 0 0,7 0 0,-2 0 0,-2-2 0,-4-1 0,-2 0 0,-1-1 0,3-1 0,-4-1 0,-4-4 0,-5-1 0,-7-9 0,-8 9 0,-3 2 0,-7 1 0,-3 1 0,-2 2 0,0 0 445,3 0 1,2 1-446,-4-2 0,24 1 0,19 10 0,-4 3 0,3 2 0,4 4 0,1 2-97,-8-3 0,0 0 0,-1 2 97,0-1 0,-1 1 0,-2 1 0,1 7 0,-4 1 0,-7 0 0,-5-1 0,-10-1 0,-6-1 0,3-5 0,-1-1 0,0-1 0,-5 0 0,1-1 0,3-2 0,-1 1 0</inkml:trace>
  <inkml:trace contextRef="#ctx0" brushRef="#br0" timeOffset="14217">10030 3542 11221,'3'-22'0,"-3"10"0,-3 3 0,-1 9 0,-16 12 0,9 0 0,0 2 0,-1-1 0,1 1-807,-3 10 1,1-1 806,1 1 0,5-1 0,1 1 0,4-4 0,3 0 0,2 4 0,4-1 0,5-1 0,5-4 0,-2-9 0,4-2 0,0-2-313,2-1 1,1-2-1,0-2 1,5-1 0,-1-2-1,-3 0 1,0-1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3:15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3395 6125 11221,'11'0'0,"-1"0"0,-3 0 0,3-3 0,-2 2 0,3-2 0,-7 3 0,8-3 0,-6 2 0,1-2 0,-21 3 0,-2 1 0,-3 1 0,-5 0 0,0 0 0,5 0 0,-1 1 0,2-1 0,-7 0 0,3 0 0,7-1 0,1 1 0,-2-2 0,29 0 0,8 0 0,-4-2 0,1 1 0,1 0 0,2 1 0,-1 0 0,3-2 0,-1 1 0,-7 2 0,-1 1 0,7-1 0,-7 2 0</inkml:trace>
  <inkml:trace contextRef="#ctx0" brushRef="#br0" timeOffset="3833">5012 6210 11221,'8'0'0,"-2"0"0,-12 3 0,-5 4 0,-4 1 0,-2-1 0,9 0 0,5-7 0,13 0 0,2-3 0,5-5 0,-3 1 0</inkml:trace>
  <inkml:trace contextRef="#ctx0" brushRef="#br0" timeOffset="9550">3359 6402 11221,'-11'0'0,"1"0"0,3 0 0,0 0 0,-1 0 0,-5 0 0,-2 3 0,-3-2 0,-6 5 0,12-5 0,-5 5 0,10-5 0,3 5 0,7-5 0,2 2 0,15-3 0,-11 0 0,5-1 0,1-1 0,0 0 0,0 0 0,3-2 0,1 1 0,-1 1 0,-1 0 0,1-1 0,-8 3 0,-13 0 0,-4 0 0,2 0 0,-5 0 0,6 0 0</inkml:trace>
  <inkml:trace contextRef="#ctx0" brushRef="#br0" timeOffset="13700">6928 6423 11221,'-7'0'0,"0"0"0,7-6 0,0 1 0,7-12 0,3-7 0,-2 8 0,0-1 0,1-2-1093,2-5 1,0 0 0,-1-1 1053,-1 4 1,0 0 0,0-1 38,1-2 0,0-2 0,0 0 0,0 0-358,-3 2 0,0 1 1,-1-1-1,1-1 358,-1 1 0,0-2 0,0 0 0,0 0 0,-1 2 0,0-1 0,0 2 0,-1 1 0,-1-2 0,0-2 0,-1-1 0,-1 1 0,-1 4 0,1 5 0,-2-1 0,1-3 0,-1-5 0,1 0 0,-2 1-128,0-1 1,0 2 0,-1-2 127,1 2 0,-1-1 0,0 0 0,0 1 0,-1-5 0,-1 0 0,0 3-35,-1 0 1,1 2 34,0 5 0,0 3 0,-2 2 0,0 8 0</inkml:trace>
  <inkml:trace contextRef="#ctx0" brushRef="#br0" timeOffset="17883">3281 6742 11221,'-11'0'0,"1"-3"0,3 2 0,3-5 0,-6 5 0,6-2 0,-7 3 0,7 0 0,-2 0 0,2 0 0,0 0 0,-2 0 0,2 0 0,0 0 0,1 0 0,12 0 0,6 0 0,13 0 0,-11 0 0,8 0 0,-19 0 0,7 0 0,-9 0 0,3-3 0,-4 2 0,5-5 0,-5 5 0,4-5 0,-6 5 0,2-2 0,-16 3 0,7 0 0,-20 0 0,4 0 0,2 0 0,-3 0 0,18 0 0,-1 0 0,31 0 0,-8 0 0,1 0 0,6 0 0,0 0 0,-1-1 0,-1-1 0,-6 0 0,0 0 0</inkml:trace>
  <inkml:trace contextRef="#ctx0" brushRef="#br0" timeOffset="26133">11669 6608 11221,'0'-12'0,"0"5"0,3 4 0,-2 6 0,5 1 0,-5 3 0,5 7 0,-2 1 0,3 6 0,9-9 0,7-6 0,-5-10 0,2-5 0,2-3 0,0-2-1002,0 0 0,-1-2 1002,-6 4 0,-1-1 0,1 1 0,0 1 0,0 0 0,7-4 0,-9 2 0,-3 2 0</inkml:trace>
  <inkml:trace contextRef="#ctx0" brushRef="#br0" timeOffset="37216">9909 7821 11221,'-8'-4'0,"-1"1"0,8 3 0,-3 0 0,11-3 0,-6 2 0,18-2 0,7 3 0,-2 0 0,1 0 0,2 0-258,-8 0 1,1 0 0,2 0 257,1 0 0,3 0 0,0 0 0,-1 0-375,1 0 1,-1 0 0,2 0 374,-6 0 0,2 0 0,1 0 0,-1 0 0,0 0 0,4 0 0,-1 0 0,0 0 0,2 0-270,-5 0 1,1-1 0,0 1 0,1-1 0,0 1 0,0-1 269,0 0 0,0 0 0,1 0 0,0 0 0,0 0 0,0 0 0,0 0-319,0-1 1,0 1-1,1-1 1,-1 1 0,-1-1-1,0 0 1,-2 1 318,2-1 0,-1-1 0,-1 1 0,0 0 0,1-1 0,-1 2 0,1-1 0,1 0 0,-1 0 0,0 1 0,-2-1-36,3 0 0,-3 1 1,1-1-1,0 0 36,0 1 0,0-1 0,1 1 0,0 0 0,-1-1 0,3 0 0,1 0 0,-2 1 0,-1-1 185,1 1 0,-1 0 0,-2-1-185,2-1 0,-3 0 0,5-1 0,-10-3 0</inkml:trace>
  <inkml:trace contextRef="#ctx0" brushRef="#br0" timeOffset="38500">11725 7516 11221,'4'-4'0,"-1"1"0,4 0 0,7-4-3277,11-5 2302,-5 5 1111,-3 0 1,-2 1-137,-4 4-18,15-7 18,-21 8 0,8-2 0,-12 3 3093,5 0-3093,-5 0 875,-17 0-875,-1 0 0,-9 0 0,3-3 0,15 2 29,-9-2-29,12 3 0,-1 0 0,6-3 0,3-1 0,11-7 0,5 7 0,-4 0 0,1 1 0,4 4 0,-1 2 0,9-3 0,-13 0 0,-1-3 0,1-5 0</inkml:trace>
  <inkml:trace contextRef="#ctx0" brushRef="#br0" timeOffset="41501">11690 6913 11221,'-4'4'0,"1"2"0,3-5 0,-3 2 0,-1-3 0,-3 0 0,0 0 0,0 0 0,-1 0 0,4 0 0,1 0 0,19-6 0,1 1 0,-2 0 0,1 0 0,9-2 0,-6 3 0,-9 1 0,-20 3 0,-12 6 0,3-2 0,-1 0 0,-2 1 0,0 1 0,4-1 0,0 0 0,-6-1 0,16-1 0,19-3 0,14 0 0,-1-3 0,3-1 0</inkml:trace>
  <inkml:trace contextRef="#ctx0" brushRef="#br0" timeOffset="46183">12257 7069 11221,'4'-8'0,"-1"-1"-3277,1 8 893,-4-2 3793,4-1-1409,-4 4 860,3-4-860,-2 4 0,2 4 0,-3-4 0,0 7 0,0-3 0</inkml:trace>
  <inkml:trace contextRef="#ctx0" brushRef="#br0" timeOffset="47566">9774 7779 11221,'-11'7'0,"-2"-4"0,5 4 0,-3-3 0</inkml:trace>
  <inkml:trace contextRef="#ctx0" brushRef="#br0" timeOffset="49751">3480 7736 11221,'0'14'0,"0"-6"0,-3-2 0,2-6 0,-2 0 0,6 3 0,1-2 0,6 9 0,11-2 0,-5 3 0,3-4 0,2-1 0,0 2 0,-3-4 0,4-1 0,-3 0-212,-4 1 1,1-1 211,8-1 0,5-1 0,0 0-813,-8 0 0,1 0 0,0 0 0,0-1 813,4 1 0,-1-1 0,2-1 0,1 1 0,2 0 0,-1 0 0,-4 0-1088,2 1 1,-2-2 1087,-3 1 0,1-1 0,1-1-274,-1 1 1,0-1 0,2 0 0,0 0 273,2 0 0,2 0 0,-1 0 0,0 0 0,-6 0 0,0 0 0,0 0 0,1 0 0,2 0 0,-1 1 0,2-1 0,1 1 0,0 1 0,-1-1 0,-1 0 0,-4 0 0,5 0 0,-4-1 0,4 1 0,-4 1 0,3-1 0,2 1 0,0-1 0,0 1 0,-3 0 0,-2-1 0,2 0 0,-4 0 0,4 0 0,-1 0 0,2 0 0,3 1 0,0-1 0,-1 1 0,0-1-119,1 0 1,-1-1 0,0 1-1,1-1 1,2 1 118,-4-1 0,1 0 0,2 0 0,0 0 0,0 0 0,-1 0 0,1 0 0,-1 0 0,0 1 0,0-1 0,1 0 0,-1 1 0,0-1 0,0 0 0,-1 1 0,1-1 0,-1 0 0,1 1 0,-1-1 0,0 1 0,-1-1 0,1 1 0,0 0 0,-1-1 0,0 1 0,0 1 0,0-1 167,2 1 0,0 1 0,0-1 1,-1 1-1,-1 0-167,-2 0 0,0 1 0,-1-1 0,0 1 0,-1-1 356,3 1 0,0 0 0,-2 0 0,1 0-356,3 1 0,-1-1 0,0 0 533,-3-1 0,-1-2 0,-1 1-533,1 0 0,-1-1 0,-1-2 0,-2 0 0,1-1 0,-3-6 0,-9-1 0</inkml:trace>
  <inkml:trace contextRef="#ctx0" brushRef="#br0" timeOffset="53968">7972 7800 11221,'18'-14'0,"-4"6"0,6-5 0,-7 7 0,2 1 0,3-1 0,1 0 0,0 0 0,-2 2 0,5 7 0,-22 8 0,-12-2 0,-4 0 0,-2 1 0,-2-2 0,-5 0 0,1-1 0,6-3 0,3-1 0,-6 0 0,37-9 0,12-4 0,-11 3 0,1-1 0,1 0-327,7-1 1,1-1 0,-1-1 0,-5 1-1,-1 0 1,-2 0 0,-1-1 0,0 0-1</inkml:trace>
  <inkml:trace contextRef="#ctx0" brushRef="#br0" timeOffset="54917">8532 6941 11221,'-4'-7'0,"1"0"0,9-3 0,2 2 0,16-6 0,-1 6 0,2 1 0,-11 11 0,-30 10 0,-5 1 0,3-5 0,0-2 0,0-4 0,18-8 0,25-10 0,-3 3 0,2 0 0,-2 2 0,-1-1 0,2 0 0,-2 0 0,4-4 0</inkml:trace>
  <inkml:trace contextRef="#ctx0" brushRef="#br0" timeOffset="56652">8007 7708 11221,'-8'0'0,"2"0"0,6 0 0,0 0 0,9 0 0,-3 0 0,20 0 0,-9-3 0,1-1 0,-4 4 0,1-1 0,12-4 0,2 0 0,-8 3 0,-1 0 0,-1 0 0,0 0 0,5 1 0,-2-1 0,-5 2 0,6 0 0,-11 0 0,-5 0 0,-4 0 0,-19 0 0,9 0 0,-9 1 0,-4 1 0,2 2 0,0-1 0,1 0 0,-1-1 0,-7 3 0,0 0 0,5-3 0,0 0 0,5 0 0,-1 0 0,-3 0 0,2-1 0,5-1 0,-5 0 0,9 0 0,1-3 0,20-8 0,3 4 0,3-1 0,2 0 0,3 0 0,-1 0 0,-2 0 0,-1 1 0,1 0 0,1-1 0,1 0 0,0-1 0</inkml:trace>
  <inkml:trace contextRef="#ctx0" brushRef="#br0" timeOffset="63968">12257 7147 11221,'0'-12'0,"0"-4"0,0 11 0,0-2 0,0-2 0,0 4 0,0-2 0,0 1 0,-3 2 0,2 0 0,-2 1 0,0 15 0,2-5 0,-3 8 0,-1 2 0,3-6 0,-4 8 0,0 1 0,4-6 0,-3 3 0,1-1 0,3-3 0,-6 10 0,7-18 0,-4 8 0,4-13 0,4 4 0,0-11 0,0 6 0,-1-15 0,-3 10 0,0-13 0,0 10 0,-3-17 0,2 13 0,-1-4 0,1 0 0,1 4 0,0-3 0,0 0 0,0 6 0,1-5 0,1 0 0,-1 6 0,5-14 0,-5 11 0,2 1 0,-3 5 0,-10 15 0,8-3 0,-6 7 0,-3 3 0,3-3 0,1 1 0,-1-1 0,0 1 0,-2 2 0,1-3 0,4-8 0,-8 11 0,12-14 0,-9 7 0,10-8 0,-7 2 0,3 0 0,0-2 0,1 2 0,3-9 0,0 1-3277,3-11 3162,1 4-312,1-3 1,1 0 426,1 1 0,2-8 0,-1 2 0,-3 8 0,3-8 0,0 1 0,-3 9-223,5-16 223,-6 21 0,-1-11 0,-3 14 2859,0-4-2859,0 6 1228,3 0-1228,1 9 0,7 0 0,-3 5 381,8 3-381,-1-2 0,-3 0 0,0 8 0,-7-14 0,-2 14 0,1-14 0,2 10 0,-4-10 0,16 11 0,-11-12 0,9 6 0,-8-7 0</inkml:trace>
  <inkml:trace contextRef="#ctx0" brushRef="#br0" timeOffset="64418">12144 7338 11221,'7'-18'0,"-3"4"0,2 24 0,-5-4 0,9 20 0,-9-17 0,12 11 0,1-15 0,11-11 0,-10-3 0,-1-1 0,1-3 0,-1 0 0,-6 0 0,-1 1 0,5-2 0,-8 4 0</inkml:trace>
  <inkml:trace contextRef="#ctx0" brushRef="#br0" timeOffset="73300">5282 7708 11221,'-11'0'0,"-5"0"0,7 0 0,-5 0 0,11 0 0,-1 0 0,4 0 0,7 0 0,4 3 0,1-2 0,4 2 0,0 0 0,-1-2-663,12 0 0,1 1 663,-4-2 0,-6 0 0,5 0 0,1 0 0,-2 0 0,1 0 0,-1 0 0,0 0 0,5-1 0,1 0 0,1 0 0,-2 0 0,2 0 0,0 0 0,-2 0 0,1-2 0,-1 1 0,0 0-394,-4 0 1,1 1 0,1 1-1,0-1 394,3-1 0,1 0 0,-1 0 0,-4 1 0,2 1 0,0-1 0,-5 1 0,3-1 0,1 1 0,-1-1 0,-3 0 0,3 0 0,0-1 0,-2 2 0,4 0 0,2 0 0,-1 0 0,-2-1 0,1 0 0,-3-2 0,2 1 0,-3 1 0,0 0 0,1 0 0,-2 0 0,5-1 0,-2 0 0,-2-1-345,-7-1 0,0 1 345,5 1 0,-3 0 0,-3-4 0,-17 5 989,-2-2-989,-9 2 0,-4 2 0,-2 0 0,-1 1 567,-1-2 0,-2 1-567,3-1 0,-3 1 0,-1 0 0,1 0-143,0-1 0,0 0 1,0 0-1,-1 0 143,1 0 0,-1 0 0,0 0 0,-2 0 0,1 0 0,-1 0-244,3 0 0,0 0 1,-1 0-1,0-1 0,0 1 1,0 1-1,0-1 244,0 0 0,1 1 0,-1 0 0,0 0 0,1 0 0,-1 0 0,0 0 0,0 0 0,-1 0 0,0 0 0,0 0 0,0 0 0,0 1 0,2-1-161,-2 1 1,0 0-1,1 0 1,0 0 0,0-1-1,0 1 161,-3 0 0,0-1 0,0 0 0,1 1 0,1-1 8,0 1 1,0 0 0,1-1 0,2 0-9,-3 0 0,2-2 0,3 2 502,0 2 1,10 1-503,27 0 0,2-3 0,4 1 0,3-1-256,1-1 1,2 0-1,1 0 1,-1 0 255,-5 0 0,0-1 0,-1 1 0,2 0 0,2-1 0,2 1 0,0-1 0,1 1 0,-2-1-239,-1 0 0,0-1 1,-1 1-1,1-1 1,1 1 238,-1 0 0,1 1 0,0-1 0,1 0 0,-1 1 0,0-1-126,-1-1 1,0 0 0,0 1-1,1-1 1,-1 0 0,0 0 125,0 1 0,0 0 0,0-1 0,1 1 0,-1 0 0,0 0-102,-1 0 0,-1 1 0,1-1 0,-1 0 1,1 1-1,-1-1 102,1 1 0,1 0 0,-1 0 0,0 0 0,0 0 0,-1 0 0,1 1 0,0-1 0,0 1 0,-2 0 0,0 0 0,2 2 0,0 0 0,-3 1 0,-2 0 741,-2-1 1,-4 2-742,2 12 0,-29-9 0,-9-3 0,-6 0 0,5-2 0,-3-1 0,-2 0 97,4-1 0,-1 0 1,-2 0-1,1-1 0,-1 1-97,4-1 0,-1 0 0,-1 0 0,1 0 0,1 0 0,-1 0 0,0-1 0,1 1 0,-1-1 0,1 0 0,-2 0 0,-2 0 0,0 1 0,-1-1 0,0 0 0,0 1 0,2-1-2,-2 0 0,1 0 0,0 1 0,0-1 0,-2 1 2,4 0 0,-1 1 0,-1 0 0,0 0 0,0 0 0,1 0 0,1 0 0,-4 0 0,1-1 0,0 0 0,2 0 0,1 1 0,-5 1 0,2 0 0,3 0 0,3-2 0,0 0 0</inkml:trace>
  <inkml:trace contextRef="#ctx0" brushRef="#br0" timeOffset="111649">10036 3624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5:11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344 972 11221,'-8'0'0,"1"-3"0,17 2 0,2-3 0,3-1 0,2 4 0,1 0-325,3-4 1,0 1 324,4 3 0,-2 1 0,5-3 0,-4 2 0,5 0 0,-4 0-498,-8 1 1,1-1 497,0 0 0,4 0 0,2-1 0,1 1 0,-1 0-570,1 0 1,1 1-1,-1 0 1,0 0-1,0 0 570,2-1 0,-1 0 0,1 0 0,2 0 0,-2 1 0,2-1 0,1 1 0,1-1 0,-1 1 0,-2 0 0,-4-1-351,4 1 1,-4 0-1,4 0 351,-6-1 0,3 1 0,2-1 0,1 1 0,0 0 0,-1-1 0,-2 1 0,-3 0-311,7 0 0,-3 0 0,4 0 311,-8-1 0,4 1 0,2 0 0,1-1 0,1 1 0,0-1 0,0 1 0,-3 0 0,-2-1 0,4 1 0,-4 0 0,-1 0 0,3 0 0,3 0 0,-8-1 0,1 1 0,2 0 0,1 0 0,2 0 0,0-1 0,1 1 0,1 0 0,-1-1 0,0 1 0,0 0 0,-1 0 0,-1 0 0,-2-1-91,5 1 0,-2 0 0,-1 0 0,0 0 0,0 0 0,-1 0 0,1 0 0,0 0 1,1 0-1,1 0 91,-2 0 0,1 0 0,0 0 0,1 0 0,0 0 0,1 0 0,-1 0 0,1 0 0,-1 0 0,-1 0 0,-1 0 0,-1 0 0,-1 0 0,5 1 0,-2-1 0,-1 1 0,-1-1 0,0 0 0,-1 1 0,1-1 0,-1 1 0,1-1 0,0 0 0,-1 0 0,0 0 0,0 0 0,1 0 0,1 0-58,-2 1 0,2 0 1,0 0-1,0 0 1,1 1-1,0-1 1,-1 0-1,0 0 1,0 0 57,-1 0 0,0-1 0,-1 1 0,0-1 0,0 1 0,1-1 0,-1 1 0,2 0 0,-1-1 0,0 1 0,1 0 0,0 0 0,0 0 0,0 0 0,0-1 0,-1 1 0,-1 0 0,3-1 0,0 1 0,0 0 0,-1-1 0,-1 0 0,-2 1 0,-2-1 58,3 0 1,-4 0 0,4 0-59,-1 0 0,5 0 0,1 0 0,1 0 0,-3 0 0,-3 0 0,-2 0 0,-2 0 0,2 0 0,-1 0 0,4 1 0,2-1 0,-1 1 0,-1 0 0,-4-1 0,-2 0 0,-3 0 0,3 1 0,2 0 0,3 0 0,2 1 0,-1-1 0,-1 0 189,-1-1 1,-1 0-1,1 0 1,0 1-190,0 0 0,2 0 0,0 1 0,0-1 0,-2 0 0,0-1 0,-2 0 0,0 0 0,0 1 0,2 0 0,1 1 0,-2 0 0,-4-1 0,8 0 0,1 2 0,0 1 0,-7-4 0,-4 2 0,0 0 0</inkml:trace>
  <inkml:trace contextRef="#ctx0" brushRef="#br0" timeOffset="5018">7489 1533 11221,'-8'0'0,"23"-5"0,11-2 0,0 1 0,4 2-620,-8 1 0,3 0 1,2 0-1,0 0 1,0 1 619,-4 0 0,2 0 0,-1 0 0,0 1 0,0-1 0,-1 1 227,5 1 1,-3 1 0,2-1 0,5-5-228,-13 0 0,3-2 0,1-1 0,2-2 0,2-2 0,0 0 0,1 0 0,0-1 0,0 0 0,-1 1 0,-1 0 0,-1 1 0,-2 1 0,-1 2 0,-4 1-238,12-1 1,-5 4 0,-1-1 0,5-2 237,-8-1 0,3-2 0,3-3 0,1-1 0,1 0 0,0-1 0,0 1 0,-1 2 0,-2 2 0,-2 3 0,-4 3 0,-4 6 0,5 12 0,-7 8 0,-1 2-141,1-3 1,-1 1 0,-1 1 140,1 2 0,-1 2 0,-2-2 0,-1 0 0,-4-1 0,-8 4 0,-5-3 1319,-4-5-1319,2-6 0,-1-1 0,2-3 0,-2 1 0,-6 3 0,-1 0 0,2-2 0,0 0 0,-4 1 0,-1 0 0</inkml:trace>
  <inkml:trace contextRef="#ctx0" brushRef="#br0" timeOffset="6150">9689 1206 11221,'16'5'0,"1"-1"0,3-9 0,4-6 0,1-2 0,-3 0 0,-1 0 0,-1 0 0,0-2-229,2 1 1,2-1 0,-2 0 0,-7-1 228,-6-5 0,-8 4 0,-10 10 0,-3 0 0,-2 2 0,-10 11 0,0 2 0,1 2 0,10-2 0,0 3-902,-3 7 0,-2 3 1,4-1 901,5-1 0,3 1 0,-2 2 0,-1 4 0,0 1 0,2 1 10,3-2 1,2 1 0,1 0 0,0 1-11,0-2 0,0 1 0,1 1 0,1-2 0,-1 0-224,0 1 0,0-1 1,0-1-1,2-1 224,2-1 0,0 0 0,1-1 0,-1-5 138,-2-2 0,0-1-138,1 7 0,-2-2 0,-5-3 0,-3 0 0</inkml:trace>
  <inkml:trace contextRef="#ctx0" brushRef="#br0" timeOffset="6814">9682 1583 11221,'7'3'0,"16"-3"0,-3-3-1441,6-5 1,2-1 1440,-12 3 0,1 0 0,5-4 0,3-3 0,-3 2 0,-6 3 0,-1-1 0,6-4 0,3-3 0,-3 2 0,-10 6 0,0-2 0,6-4 0,2-4 0,-2-2 0,-5-3 0,-1-3 0,-1 2 0,1 5 0,-1 1 0,0-1 0,-2-2 0,-1-3 0,0 2 0,-3 4 0,0-7 428,-1 9 1,-3 2-429,-15 9 0,-5 25 0,7-4 0,-1 4 0,2 1-603,4-1 0,2 1 1,0 1-1,-1-1 603,-1 3 0,-1-2 0,3 1 0,1 2 0,3 0 0,2-3-576,4-4 1,1-2 575,-3-1 0,2 0 206,8-2 0,2-4-206,-1-4-214,14-12 214,-11 2 1201,-5-4 1,1-2-1202,5-9 0,0 0 767,-6 8 1,0-1-768,1-4 0,0-2 0,-3 3 688,-1 0-688,-2-2 418,-15 15-418,-7 13 0,-2 3 0,-6-1 0,2 5 0,2 2 0,8-1 0,2 1 0,16-2 0,3-10 0,15 0 0,-10-3 0,0-1 0,6 4 146,-4-3 1,-3 2-147,-4 12 0,1-3 51,-7 12-51,-3-12 0,0-1 0,0 6 0,0 3 0,-3-16 0,-1 1 0</inkml:trace>
  <inkml:trace contextRef="#ctx0" brushRef="#br0" timeOffset="7184">10583 1320 11221,'7'-17'0,"0"-1"0,1-2 0,-8-3 0,-5 19 0,-9 6 0,-4 6 0,5 0 0,1 2-176,-5 1 1,1 1 175,2 6 0,2 1 0,4-2 0,2 1 0,1 0 0,2-4 0,7 1 0,2-1 0,-1-5 43,7 3 0,2-1-43,-1-2 0,0 0 0,8 10 0,-10-6 0,-4 1 0,-10 2 0,-5 3 0,-3 1 0,-2-5 0,-1-1 0,-4 2 0,0 0 0,5-4 0,0-4 0,-3-8 265,12 0-265,7-26 0,5 8 0,0-1 0,1 1 0,0 5 0,0 0 0</inkml:trace>
  <inkml:trace contextRef="#ctx0" brushRef="#br0" timeOffset="7465">10711 1349 11221,'10'-20'0,"-3"4"0,0-1 0,-1 2 0,0-1 0,1 0 0,-1 1 0,-2 2 0,-1 9 0,-3 13 0,0 1 0,-3 13 0,-4 2-265,-1 1 265,-1-5 0,-1 2 0,3 1 0,1-1 0,-1-5 0,0 0 0,2 4 0,4-3 0,7-9 0,-1 3 0,11-9 0,-7-8 0,11-3 265,-12-1-265,5-8 0,-5 7 0,-5-11 0,1 12 0,-4-6 0</inkml:trace>
  <inkml:trace contextRef="#ctx0" brushRef="#br0" timeOffset="8365">10767 1370 11221,'4'-12'0,"-1"-1"0,-3 9 0,0-6 0,0 2 0,0-5 0,4-11 0,0 7 0,-1-4 0,1 15 0,-4 6 0,-7 10 0,-2 7 0,-2 2 0,-3 6-1093,2-3 1,-1 3 0,2-4 977,1-4 115,2 5 0,0-2 0,1-12 0,6 9 0,-2-12 0,13-2 0,4-13 0,6-2 0,-8-1 0,-1-1 0,1 1 0,-2-5 0,0 0 3276,-2 7-3160,3-8-116,-5 15 0,-5 8 0,2 6 0,-3-1 0,0 13 0,0-3 0,3 0 0,4-5 0,4-11 0,0-3 0,12-10 0,-10 3 0,0-1-1639,2-2 1,0-2 1580,-1 2 1,0-1 57,2-6 0,1-3-627,-2 0 0,1 0 627,-1-2 0,0-1 0,-4 1 0,1-1 0,-3 1 0,-2-3 0,-2 1 0,2-2 0,-3 4 0,-4 4 0,-8 21 0,-2 18 0,6-6 0,0 0 2489,-3 9-2489,4-5 0,-1 3 0,1-3 0,-1 9 0,3-9 0,0 3 0,3-5 0,2-2 0,4 1 0,1-2 0,-1-10 0,15-1 0,-10-7 0,4-3 0,-7-3 0,0-3 0,-2-3 0,-1-1 0,2 1 0,1-2 0,-2-5 0,1-2 0,-1 1 0,-1 5 0,0 1 0,-1-1 0,3-2 0,-1-1 0,1 3 905,-1 1 1,-2 8-906,-13 35 0,2-4 0,-2 5 0,1-2-400,0-6 1,0 0 0,1 0 399,-2 9 0,0 1 0,2-4 0,4 0 0,5 1 0,2 0 0,0-3 34,3-6 0,2-2-34,0-7-3,3-7 1,2-3 2,-4-5 0,0-2 0,3 3 0,-1-2 0,-5-3 0,-2 0 0,0-2 0</inkml:trace>
  <inkml:trace contextRef="#ctx0" brushRef="#br0" timeOffset="8948">11101 1185 11221,'-14'24'0,"25"-11"0,11 4 0,-6-16 0,1-2-522,5 0 0,-1-2 522,-5-1 0,0-3 0,5-1 0,2-3 0,1 1 0,-3-1 0,0 1 0,0-1 112,0 0 0,0 0 0,-2 0-112,3-3 0,-5 2 172,-13 4-172,3 1 0,-10 10 0,2 2 0,-2 11 0,-1 3 0,2-3 0,1 1 268,-1 1 0,0 1-268,-1 3 0,3-2 0,6-9 0,-2 8 0,10-22 0,0-8 0,2-5 0,-1 1 0,2-1 0,3-3 0,-1 1 0,-7 5 0,-3 6 0,1 29 0,-7 1 0,-2-5 0,2-1 0,4-2 0,2-3 0,4-7 0,6 1 0,2-3 0,-6-5 0,1-2 0,4 4 0,0-1 0,-3-4 0,-1 0 0,3 4 0,8-2 0,-2 6 0,-10-1 0,-1 0 0,6 0 0,2 0 0,3 0 0,2-1-1093,-6-1 1,0-1 0,0-1 1034,5 1 1,-1-2 57,3-2 0,-3-3-28,-4-4 28,-7 1 0,-2-2 0,3-6 0,-1-5 0</inkml:trace>
  <inkml:trace contextRef="#ctx0" brushRef="#br0" timeOffset="9698">12286 1398 11221,'0'-15'0,"0"-1"0,0 11 0,6-8 0,-1 8-1639,8-1 1,3-1 663,-1-1 270,7 3 1,2 0 704,-6 1-108,-1 2 0,-1 1 108,-1 1 0,6 6 0,-22 15 0,-8 5 0,1-13 0,-1 1 1081,-1 0 0,4 1-1081,15 0 0,-2 0 1616,9-4 0,3-3-1616,-5-2 0,0 0 241,5 7 1,-2 2-242,-5-1 0,-6 1 0,-9 4 0,-7 1 0,-10-2 0,-3-3 0,5-3 0,-2-2 0,2-4 0,-1 0 0,1-2 0,-9-1 0,1-2 0,10-2 0,13-6 0</inkml:trace>
  <inkml:trace contextRef="#ctx0" brushRef="#br0" timeOffset="11098">9214 1810 11221,'15'0'0,"1"0"0,-2 0 0,1 0 0,6 1 0,2 1-819,0 0 0,3 0 0,1 1 819,-1-1 0,3 0 0,0 0 0,-1 0-375,-4 0 1,-1 1 0,0 0 0,4-1 374,-4-1 0,4 0 0,1 0 0,0-1 0,0 0 0,-3 1 0,-2-1-315,4 1 1,-3 1 0,5-2 314,-9 1 0,3-1 0,2 0 0,2 0 0,0 0 0,1 0 0,0 0 0,-1-1 0,-1 1-222,3 0 1,-1 0 0,1 0 0,-1 0 0,1 0-1,-1 0 1,0 0 0,-1 0 221,1 1 0,-1-1 0,0 1 0,0-1 0,1 1 0,0-1 0,2 0-70,-6 1 1,2-1 0,1 0-1,2 1 1,-1-1 0,1 0-1,0 1 1,-2-1 0,0 0-1,-2 1 1,-2-1 0,-2 0 69,10 1 0,-6 0 0,0 0 0,5 0-40,-8 0 0,2 0 0,1-1 1,2 1-1,2-1 0,-1 1 1,2 0-1,-1-1 0,0 1 0,-1-1 1,-2 1 39,1-1 0,0 0 0,-2 0 0,1 0 0,0 0 0,-1 0 0,1 0 0,1 0 0,0 0 0,1 0-20,-2 1 0,1-1 1,0 0-1,1 1 0,0-1 1,0 1-1,0 0 0,1-1 1,0 1-1,0-1 0,0 1 1,-1-1-1,1 1 20,-2-1 0,0 0 0,0 0 0,1 1 0,-1-1 0,1 0 0,-1 0 0,1 1 0,-1-1 0,0 0 0,0 0 0,0 1 0,0-1 0,0 1 0,2-1 0,0 1 0,0 0 0,0-1 0,0 1 0,-1 0 0,1 0 0,-1 0 0,0 0 0,0 0 0,-1 0 0,0 0 0,3 0 0,-1 0 0,0 1 0,-1-1 0,1 0 0,-1 1 0,-1-1 0,1 1 0,-1-1 0,0 1 0,0 0 0,0 0 0,-1 0 0,1 0 0,-1 0 0,-1 0 0,0 0 0,-2 0 0,0 0 0,7 1 0,-3-1 0,-1 0 0,0 0 0,1 1 0,0 0 0,0 1 0,0-1 0,-2 1 0,-4-2 0,2-1 0,-2-1 0,1 2 0,1-1 0,-2 0 0,-5-3 0,0 0 0</inkml:trace>
  <inkml:trace contextRef="#ctx0" brushRef="#br0" timeOffset="31514">2472 4315 10777,'25'1'0,"0"-1"0,0 1 0,0 0 0,1 0 0,-1-1 0,2 0 0,-1 0 0,3-1 0,1 0 0,-2 1 0,-2-1-1093,0 1 1,-2-1 0,2 0 970,-5 0 1,2-1 0,2-1 0,-1 1-1,1 0 1,0 0-219,3 0 1,0 0 0,0 1 0,0-1 0,1 1 339,-5-1 0,1 0 0,0 0 0,0 0 0,0 1 0,1-1-93,-1 0 0,1 1 0,0-1 0,0 1 0,0 0 0,0-1 0,0 1 93,1-1 0,-1 0 0,0 0 0,1 1 0,0-1 0,2 0 0,-6 1 0,1-1 0,1 1 0,0-1 0,1 1 0,0-1 0,0 0 0,0 1 0,0-1 0,0 1 0,-1-1 0,0 1 0,1-1 0,0 0 0,0 1 0,0-1 0,0 1 0,1-1 0,0 1-102,-1 0 1,1-1-1,0 1 1,1 0 0,-1-1-1,1 1 1,0 0 0,-1-1-1,1 1 1,0 0 0,-1 0 101,0 0 0,0 0 0,0 0 0,0 0 0,0 0 0,0 0 0,0 0 0,0 0 0,0 0 0,-1 0 0,0 1-18,2-1 1,-1 0 0,0 1-1,0 0 1,-1-1 0,1 1 0,0 0-1,-1-1 1,0 1 0,0 0 17,2-1 0,-1 1 0,0-1 0,0 1 0,0 0 0,0-1 0,0 1 0,-1 0 0,1 0 0,2-1 0,-1 1 0,1 0 0,0 0 0,-1 0 0,0 0 0,-2 0 0,-1 1 0,5-1 0,-2 0 0,-1 0 0,-1 0 0,1 0 0,2 0 0,0 0 0,0 0 0,-1 0 0,-1 0 0,-1 0 0,0 0 0,-2 0 0,0 0 0,4 0 0,0 0 0,-1 0 0,-5 0 0,1 0 0,-1 0 0,-3 0 0,-1 0 0,-1 0 0</inkml:trace>
  <inkml:trace contextRef="#ctx0" brushRef="#br0" timeOffset="32881">8617 3939 11221,'-15'-10'0,"2"5"0,9-1 0,1 6 0,12-4 0,5 4 0,3 0 0,1-1 0,3-1 0,1 1-820,1 1 1,1 0 0,1 0 0,-1 0 780,2 0 1,-1 0 0,1 0 38,-3 1 0,-1-1 0,1 0 0,-1-1-757,6 0 1,-1-1 0,-2-1 756,1 1 0,-1-1-131,-2 1 0,1-1 0,-5-2 1,-1-5-1,-1-1 0</inkml:trace>
  <inkml:trace contextRef="#ctx0" brushRef="#br0" timeOffset="33148">9171 3698 11221,'-15'-3'0,"0"-1"0,-9 0 0,8 1 0,3 1 0,9 3 0,10 7 0,10-5 0,4 1 0,3 4 0,1 0-353,-1-3 1,1 0 352,-4 1 0,1 2 0,-2 1 0,-1 2 0,-2 2-16,-5 5 0,-6 3 16,-9-3 0,-5 0 0,-2 0 0,-7 2 0,-3 0 0,0-2-350,0-2 0,0-2 0,-1 0 1,1-3-1,0 0 0,2-2 1,1-3-1,1 1 0</inkml:trace>
  <inkml:trace contextRef="#ctx0" brushRef="#br0" timeOffset="33633">8206 3754 11221,'7'-14'0,"0"0"0,-3 9 0,-1 3 0,-9 22 0,-5-1 0,-2 3 0,3 1 0,0 2 0,-1-1-390,2-5 1,0-1-1,1 1 390,-1 7 0,1 1 0,2-5 0,6 0-166,5-1 0,2-2 166,4-7 0,11 1 0,5-3-2895,-1-4 2895,-3-1 0,2-1 0,-3-2 0,0-1 0,-5 0 0,1-1 0,6 2 0,0-1 0</inkml:trace>
  <inkml:trace contextRef="#ctx0" brushRef="#br0" timeOffset="39964">2337 5536 11221,'-8'0'0,"2"-3"0,6 2 0,10-5 0,-5 5 0,10-1 0,2 1 0,-2 1 0,12 0 0,2 0-626,-3 0 626,-1 0 0,4 0 0,-4 0-397,-8 0 0,-1 0 397,6 0 0,3-1 0,2 1 0,0 1-731,-1-1 1,0 1 0,1 0-1,-1 0 731,-3-1 0,0 0 0,1 0 0,2 1 0,-2-1 0,4 1 0,0-1 0,0 1 0,-2-1 0,-3 1-346,-1-1 0,-2 0 1,2 0 345,1 0 0,3 0 0,3 0 0,0 0 0,-2 0 0,-3 0-254,2 0 0,-2 0 1,3 0 253,-4 0 0,2 0 0,2 0 0,1 0 0,1 0 0,-1 0 0,0 0-159,-2 0 0,1 0 0,0 0 1,0 0-1,-1 0 0,0 0 0,0 0 159,1 0 0,0 0 0,-1 0 0,0 0 0,1 0 0,2 0 0,-4 0 0,3 0 0,1 0 0,0 0 0,1 0 0,-2 0 0,0 0 0,-3 0 0,-3 0 38,3 0 1,-3 0-1,-1 0 1,4 0-39,-3 0 0,3 0 0,2 0 0,1 0 0,1 0 0,-1 0 0,-1 0 0,-2 0 0,-3 0 0,3 0 0,-5 0 0,1 0 0,5 0 0,-4 0 0,3 0 0,2 0 0,2 0 0,1 0 0,0 0 0,1 0 0,-1 0 0,-2 0 0,-2 0-85,4 0 0,-2 0 1,-1 0-1,0 0 0,-1 0 1,1 0-1,2 0 85,-2 0 0,0-1 0,0 1 0,1-1 0,0 1 0,0-1 0,1 1 0,0 0 0,-3-1 0,0 1 0,1 0 0,0-1 0,1 1 0,0 0 0,-1 0 0,0-1 0,0 1 0,-1-1 0,-1 1-50,2-1 1,0 0-1,-2 0 1,1 0-1,-1 0 1,0 0-1,0 0 1,1 0 49,1 1 0,1-1 0,-1 1 0,0-1 0,1 1 0,0 0 0,0-1 0,1 1 0,-4-1 0,2 0 0,1 1 0,0-1 0,0 0 0,0 0 0,-1 1 0,-2-1 0,-2 1 0,-2-1 0,6 1 0,-5 0 0,0 0 0,4-1-12,-3 1 0,4 0 1,2-1-1,1 1 0,1-1 1,-1 1-1,-1 0 0,-2-1 1,-5 1 11,4 0 0,-5 0 0,0 0 0,4 0 0,-4 0 0,4 0 0,2 0 0,1 0 0,1 0 0,-1 0 0,-1 0 0,-3 0 0,-2 0 0,1 0 0,-3 0 0,0 0 0,3 0 0,0 0 0,4 0 0,1 0 0,2 0 0,0 0 0,-1 0 0,-3 0 0,-3 0 0,1 0 0,-5 0 0,1 0 0,3 0 39,-2 0 1,2 0 0,2 0 0,2 0 0,-1 0 0,1 0 0,-1 0 0,-2 0-40,3 0 0,-2 0 0,1 0 0,-1 0 0,-1 0 0,1 0 49,4 0 1,-1 0-1,0 0 1,0 0-1,1 0-49,-5 0 0,2-1 0,0 1 0,1-1 0,-2 1 0,-3-1 0,-2 1 0,2 0 0,-4 0 0,2-1 0,7 0 0,3 0 0,0-1 0,-5 0 0,-3 0 0,-1 0 0,-1 1 0,3-1 0,0 0 0,-4 0 0,-3 0 0,0 0 0,5 0 0,3 0 0,-4 0 177,2-2 0,-3 1 1,-2-1-1,1-3 1</inkml:trace>
  <inkml:trace contextRef="#ctx0" brushRef="#br0" timeOffset="55547">9157 6458 11221,'-4'-11'0,"0"4"-1921,4 1 1921,0 2 596,0-6-596,0 2 314,4-9-314,0 5 0,3-5 0,-3 6 1011,2 1-1011,-2 3 0,0 3 0,-10 1 0,-9 6 0,-7 1 0,0 0 0,11-1 0,5-6 0,6 2 0,3-5 0,4 5 0,1-2 0,12 6 0,-4 1 0,0-1 0,2 1 0,3-2 0,3 0 0,-1-3 0,0 0 0,2 0-147,-4-1 0,1 0 0,0 0 0,0 0 147,1-1 0,0-1 0,1 1 0,-1-1-194,5-2 0,0 0 0,-2 0 1,1 0-1,-3 0 0,-6 0 0,0-1 1</inkml:trace>
  <inkml:trace contextRef="#ctx0" brushRef="#br0" timeOffset="56182">9525 6146 11221,'7'-17'0,"7"-1"0,11 6 0,-6 5 0,1 1 0,5 6 0,-1 3-280,-4-3 1,-1 0 279,-1 4 0,1 0 0,0 2 0,7 3 0,-1 3 0,-7-2 0,0 2 0,-1 2 0,-1 1 0,-2 2 0,-2 0 0,-1 2 0,-5 1 0,-10 6 0,-6-2 0,-6-4 0,-3-6 0,-4 2 0,2-3 0,5-4 0,-1 0 0,-3 1 0,0 0 0,0 0 0</inkml:trace>
  <inkml:trace contextRef="#ctx0" brushRef="#br0" timeOffset="56632">8994 6203 11221,'-18'18'0,"1"0"0,5-7 0,0 1 0,-1 6 0,1 4 0,1-3-249,4-6 1,0 0 248,-5 13 0,5 1 0,11-7 0,7-3 0,1-4 0,3-2 0,3-1-274,3-2 1,3-1 0,1-2 0,-2-1 0,4-2 0,-1-1 0,0-1 0,-4-1 0,0 0 0,-1 0 0,1 0 0</inkml:trace>
  <inkml:trace contextRef="#ctx0" brushRef="#br0" timeOffset="57782">6999 6714 11221,'-15'7'0,"-4"-3"0,17-1 0,-7 0 0,14-2 0,0 2 0,22-3 0,-7-3-366,-5 1 1,1 0 365,3-1 0,-1-1 0,7 0 0,-6 2 0,2 0 0,-1 0 0,-4 0 0,1 0 0,7 0 0,0 0 0,-2-1-78,4 3 78,-20 0 0,10 3 0,-15-2 0,2 2 0</inkml:trace>
  <inkml:trace contextRef="#ctx0" brushRef="#br0" timeOffset="57964">7148 6792 11221,'-16'8'0,"-1"1"0,5-2 0,-1 1 0,-2 1 0,2 0 0,6 2 0,31-11 0,-6-4 0,3-2 0,2-1 0,2 0 0,1 0 0,1 0 0,-1-1 0,-3 1 0,0 0 0,-1 0 0,0 0 0,3 0 0,-1-1 0,0 1 0,0-1 0</inkml:trace>
  <inkml:trace contextRef="#ctx0" brushRef="#br0" timeOffset="61132">9271 7268 3029,'1'-14'0,"7"5"863,5 1 1,3 0-864,-2 4 0,1 0 692,7-3 1,3 1-693,0 0 0,1 1 0,1 0 0,3 0 0,-3 0 359,-1 1 0,1 0-359,1 2 0,2-1 0,-4 2 872,-7 1 0,-1 0-872,7 1 0,-1 1 0,-3 3 0,-2 0 646,2 4-646,-3 2 0,0 1 0,-1 1 0,1 3 0,0 4 0,-4-2 0,-1 1-349,0-1 0,0 2 349,-2-2 0,1 2 0,-3-2 0,-2-5 0,0 0 0,3 5 0,2 2 0,-1-2 0,-3-5 0,0-1 0,3 4 0,1 2 0,-2-2 0,-1-4 0,-1 0 0,5 6 0,2 3 0,0-1 0,0 4 0,1-1 0,-3-5 0,0 0 0,0 0 0,1 3 0,0-1 0,-2-1 0,-1-2 0,-1-1 0,2 1 0,1 2 0,-2-2 0,-2-4 0,-1-1 0,7 11 0,0-1 0,-3 0 0,-1 1 0,-2 0 0,-4-2 0,-1-2 0,2 3 0,0-1 96,-1 1 0,1 0-96,0 0 0,1 1 0,-1-1 0,-1-3 0,-1 0 0,-2-1 0,-8 8 0,-4-2 0,-4-1 0,-6-3-428,-1-6 0,-6-2 0,-1 0 0,2-2 428,0 1 0,0-3 0,0 1 0,3-2 0,-2 0 0,2 0 0,1-1 0,-1-1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6:22.9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3047 2960 11221,'19'-4'0,"0"0"0,-4 4 0,2 0 0,3 0 0,-1 0 0,2 0 0,0 0-677,4 0 1,2 0 676,-5 0 0,2 0 0,0 0 0,-3 0-392,-1 0 1,0 0 391,1 0 0,4 0 0,1 0 0,0 0 0,0 0 0,0 0 0,1 0 0,2 0 0,-5 1 0,1-1 0,2 1 0,0 0 0,0-1 0,1 1-283,-1-1 0,0 0 0,1 0 0,0 0 1,1 0-1,-1 0 0,0 0 283,0 1 0,0-1 0,1 1 0,-1-1 0,0 1 0,0-1 0,0 1 0,-3-1 0,1 0 0,-1 0 0,1 0 0,-1 0 0,0 0 0,0 0 0,0 0-197,4 0 0,-1-1 0,1 1 1,-1 0-1,-1 0 0,1 1 197,-2-1 0,0 0 0,0 1 0,-1-1 0,-1 1 0,0 0-39,1-1 0,-1 1 1,0 0-1,-1 0 1,-2 0 38,6 0 0,-2 0 0,-1 1 0,5 1 0,-3 0 0,1 1 0</inkml:trace>
  <inkml:trace contextRef="#ctx0" brushRef="#br0" timeOffset="2504">4722 3009 11221,'-11'-3'0,"1"2"0,2-2 0,1 3 0,3 0 0,1 0 0,3 0 0,13 0 0,-4 0 0,7 0 0,1 0 0,7 0-975,1 1 0,0 1 975,-9-1 0,1-1 0,5 2 0,2 0 0,-1 0 0,-6-1 0,1-1 0,1 1 0,4 0 0,0 0 0,-3-1 0,-1 0 0,1 0 0,4 0 0,4-1 0,1 0 0,-5 0 0,0-1 0,1 0 0,-3 1 0,3-1 0,2 1 0,-1-1 0,-4 1 0,4-1 0,0 0 0,-3 1 0,3 0 0,1-1 0,-1 1 0,-3 0 0,5-1 0,0 0 0,-6 1 0,4-1 0,1 1 0,-2-1 0,-3 1 0,6-1 0,-1 0 0,-1 1 0,3 0 0,0 1 0,-1-1-208,-5 0 1,0 0-1,-1 0 1,2 1 207,3-1 0,2 1 0,-1 0 0,0 0-120,-2-2 0,0 1 0,-1-1 0,-1 0 120,2 2 0,-1 0 0,-3 0 0,-1-3 0,-6 3 0,-8 3 1642,-32 1-1642,6-1 0,-3 1 0,0-1 0,-2-1 0,-1 1 20,5-1 1,-2 0-1,-1 1 1,0-1-21,1-1 0,0 0 0,0 0 0,-2 0-167,1 0 1,-2 1-1,0-1 1,-2 1 0,1-1 166,0 0 0,0 0 0,0-1 0,-1 1 0,-1-1 0,1 1-302,-1 0 0,0-1 0,0 1 0,0-1 0,-1 1 1,0-1 301,3 0 0,0 1 0,0-1 0,-1-1 0,1 1 0,-1 0 0,1 0 0,-2 0 0,0 0 0,0 0 0,0 0 0,0 0 0,0 0 0,0 0 0,2 0 0,0 0 0,0 0 0,-1 0 0,1 0 0,0 0 0,1 0 0,1 0 0,-5 0 0,1 0 0,1 1 0,-1-2 0,0 1 0,0 0 0,-1-1 0,-1 1 0,1-1 0,2 0 0,3 1 0,0 0 0,4-1 0,-3 1 0,-3 0 0,-4-1 0,-1 0 0,2 0 0,3 1 0,2 0 0,4 0 0,-4 0 0,-2 0 0,-3 0 0,-2 0 0,1 0 0,4 0 0,2 0 0,2 0 0,-2 0 0,-1 0 0,-4 0 0,0 0 0,0 0 0,5 0 0,1 0 0,2 0 0,-1 0 0,-2 0 0,-3 0 0,-1 0 0,1 0 0,4 0 0,1 0 0,3 0 0,-2 0 0,-1 0 0,-3 0 0,-1 0 0,0 0 0,2 0-502,-4 0 0,2 0 0,0 0 0,0 0 502,4 0 0,0 0 0,0 0 0,-1 0 0,-2 0 0,-2 0 0,0 0 0,0 0 0,3 0-63,-3 0 1,2 0 0,-1 0 62,0 0 0,-1 0 0,1 0 0,1 0 0,3 0 0,1 0 0,0 0 0,0 0 0,0 0 0,4 0 688,-5 0-688,0 0 0,1 0 0,8 0 0,-7-3 0,13-1 0</inkml:trace>
  <inkml:trace contextRef="#ctx0" brushRef="#br0" timeOffset="10133">12754 3109 11221,'7'-12'0,"1"-1"0,5 8 0,-1-1 0,2 6 0,3 0 0,1 0 0,7 6 0,-12 0 0,-1 3 0,0 6 0,-3 4 0,-1 5 0,-2 3-173,-3-6 0,-1 2 0,0 1 173,1 1 0,-1 1 0,0 1-263,-1-5 0,0 2 0,-1 0 1,2 0 262,0 3 0,0 1 0,1 0 0,0 0 0,0-6 0,-1 0 0,1 0 0,0 1 0,0 0-381,0 4 0,0 1 0,0 0 1,0 0-1,0-1 381,0-3 0,-1-2 0,0 1 0,0-1 0,0 2 0,0-1 0,-1 0 0,0 1 0,0 1 0,0-1 0,0-1-180,-1 2 1,-1-1-1,0 1 1,0-1-1,0 1 180,0 1 0,0 1 0,-1 0 0,1-1 0,-1-1 0,0-1 0,1-2 0,-2 1 0,1 0 0,0 0 0,-1 2 0,1-1 0,-1 0 0,0-1-63,0-1 0,-1-2 0,1 1 0,-1 0 63,-1 1 0,0 1 0,0 0 0,-1 0 0,-1-1 0,-3 3 0,-1-1 0,-1 0 0,-1-1 0,1-3 0,-2 0 0,0 0 0,-1-1 0,1-2 0,-1 1 0,1-1 0,0-2 0,-7 4 0,2-1 0,5-4 0,2-2 0,-3-5 0</inkml:trace>
  <inkml:trace contextRef="#ctx0" brushRef="#br0" timeOffset="13233">1940 5593 11221,'14'0'0,"4"0"0,0 0 0,1 0 0,-5 0 0,1 0 0,7 0 0,0 0 0,-5 0 0,1 0-782,2-1 0,2-1 0,0 1 782,2 1 0,0 0 0,0 0-405,2-2 1,0 0 0,2-1 404,-6 2 0,3 0 0,0-1 0,0 1 0,-3-1-252,1 0 1,-2-1 0,3 0 251,-1 2 0,3-1 0,1 0 0,1 0 0,-2 0 0,-3 1 0,2-1 0,-2 1 0,3 0 0,-3 0 0,3 0 0,1 0 0,1 0 0,0 0 0,-1 0 0,-1 0 0,-1 0 0,1 1 0,-1-1 0,1 0 0,1 1 0,-1-1 0,1 1 0,0-1 0,1 1 0,-1-1 0,0 0 0,-1 1-328,1-1 1,-1 1 0,0-1 0,-1 0 0,0 1-1,-1 0 328,5-1 0,-2 1 0,0 1 0,0-1 0,-1 0 0,0 0 0,-1 0 0,2 0-189,-3-1 0,0 1 0,1-1 0,0 0 1,-1 1 188,-1-1 0,0 1 0,-1 0 0,1 0 0,1 0-46,0-1 1,1 1-1,0-1 1,0 1 0,-1-1-1,-3 1 46,3 0 0,-3 0 0,2 0 33,2 0 0,2 0 0,1 0 0,-3 0-33,2-1 0,-2 0 0,0 0 0,-4-1 0,0 1 0,-1 0 0,4-1 0,-1-1 0,0 0 0,3-2 0,0 0 0,-2 3 0,1-1 0,-1-1 0,-2-1 0,-3-2 0,1-4 0</inkml:trace>
  <inkml:trace contextRef="#ctx0" brushRef="#br0" timeOffset="17549">12286 5585 11221,'-19'0'0,"2"0"0,7 0 0,5 0 0,2-3 0,26-7 0,-8 1-140,1 3 1,3-2 0,1 0 139,0-1 0,0 1 0,2-1-172,-1 1 1,2 0 0,0-1 0,0 1 171,0 0 0,0 1 0,0 0 0,-1 0 0,2 0 0,-1 1 0,-2 2 0,0 0 0,-4 1 0,-1 3 0</inkml:trace>
  <inkml:trace contextRef="#ctx0" brushRef="#br0" timeOffset="17833">12236 5770 11221,'15'4'0,"8"-4"0,-4-6 0,0-1 0,-5 2 0,2 0-1093,6-3 1,3-2 0,-4 2-100,-7 3 0,0 1 1192,9-4 0,4 0 0,-5 1 916,2-2-916,-1 2 0,0 1-1201,-2 2 1201,-2 0-42,-1 4 1,-8 7 0,-3 1 0</inkml:trace>
  <inkml:trace contextRef="#ctx0" brushRef="#br0" timeOffset="18133">12130 6217 11221,'-5'8'0,"6"-1"0,10-10 0,5-4 0,2 1-1114,4-1 0,1-2 1114,-1-2 0,-2 4 0,5-1 0,1 2-976,2 2 0,1 2 1,-1-1 975,-5-1 0,-2 1 0,1 0 0,4 3 0,-1 1 0,-6 2 0,-8 4 0</inkml:trace>
  <inkml:trace contextRef="#ctx0" brushRef="#br0" timeOffset="18386">12087 6629 11221,'-10'11'0,"1"1"0,-3 3 0,1-1 0,6-1 0,14 4 0,2-10 0,12-8 0,6-4 0,-6-2 0,0-2 0,-1 0-536,-3 2 0,-1 1 0,3-2 536,-1 0 0,3-2 0,0 0 0,-1 1 0,-3 0-458,1-2 1,1 1 457,-1 1 0,4-1 0,1-1 0,0 1 0,-5 0 0,-2 0 0,-3 1 0,2 0 0,4-2 0,0 1 0,0 0 0,0 0 0</inkml:trace>
  <inkml:trace contextRef="#ctx0" brushRef="#br0" timeOffset="18868">13365 5323 11221,'-15'0'0,"0"1"0,-12-2 0,15-3 0,6-2 0,22-2 0,1 2 0,2-2 0,-4 3 0,2-1 0,3-1 0,2 0 0,-2 1 0,-1 1 0,-1 1 0,3-2 0,0 2 0,6 4 0,-16 4 0,-1 3 0</inkml:trace>
  <inkml:trace contextRef="#ctx0" brushRef="#br0" timeOffset="19085">13272 5585 11221,'18'0'0,"7"-6"0,3-3 0,-5 1 0,2-1-214,-6 2 0,2 0 0,0-1 214,3 0 0,0 0 0,-2 1-876,-3 1 1,-2 1 875,5-1 0,-2 0 0,-3 0 0,-11 6 0,-2 0 0</inkml:trace>
  <inkml:trace contextRef="#ctx0" brushRef="#br0" timeOffset="19267">13400 5891 11221,'13'4'0,"-1"-1"0,9-4 0,1-1 0,5-2 0,-6 0 0,-1 1 0,0-5 0</inkml:trace>
  <inkml:trace contextRef="#ctx0" brushRef="#br0" timeOffset="19501">13052 6693 11221,'2'11'0,"16"-6"0,7-3 0,-4-4 0,3-2 0,-1 0-1093,1 2 1,0-1 0,0-1 1077,2-2 0,-1-1 0,-2-1 0,-1-2 0,-1 0 0,2-1 0,0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7:00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2252 3570 11221,'8'-15'0,"0"-1"0,-1 2 0,-1 2 0,-6 5 0,0-3 0,0 2 0,0 1 0,0 26 0,-3-3 0,-1 2 0,2 0 0,-1 1 0,0 1 0,0 2 0,-1 1 0,0-1-139,1 1 1,1 1 0,0 0 138,0-3 0,1 1 0,-1 0 0,1 1-237,0 0 0,0 2 0,0-1 0,0 1 237,-1 1 0,0 1 0,0 0 0,1 0 0,0-1 0,0 1 0,0 0 0,0-1 0,0 2 0,0 1 0,0-1 0,1-1 0,-1-1 0,0-1 0,1 0 0,-1 1 0,0-3 0,-1 0 0,1 0 0,-1 0 0,1 0-243,-2 1 1,0 0 0,0 0 0,0 0 0,0 0 242,0 1 0,0-1 0,0 1 0,0-1 0,0 1 0,0 0 0,-1 1 0,1 0 0,-1-1 0,1 1 0,0 0 0,0 1 0,0 0 0,0-1 0,1 0 0,-1-1 0,1-1 0,0 0 0,0-1 0,0 1 0,0 0 0,1 1 0,-1-1 0,1 0 0,0 0-194,0 4 0,0-1 0,0 0 1,1 0 193,0-3 0,1-1 0,0 0 0,0 0 0,0 5 0,0 0 0,1-2 0,0 0 0,0-1 0,0-4 0,-1-3 63,-1-6 0,-3-2 1,-1-7-1</inkml:trace>
  <inkml:trace contextRef="#ctx0" brushRef="#br0" timeOffset="1467">2195 3385 11221,'4'4'0,"6"-4"-3277,4-7 893,2-1 2809,-3 2 1,0-1-426,3-1 466,-1 2 1,0-1-467,3-2 0,0 0 0,-3 3 0,1 0-218,1-2 0,2 0 1,-2 1 217,-3 2 0,1 1 0,6-2 0,3-1 0,0 0 0,0 1 0,0 1 0,-5 1 0,0 0 0,0 1 0,8-3 0,-1 2 1409,-4 3 1,0 1-1410,-2-2 0,1 0 0,-1 0 0,2 1 0,1 1 0,3-2 0,-3 1 650,-2 1-650,-3 0 0,0 0 0,8 3 0,-3-2 0,0 8 0,-12-1 1050,-4 3-1050,3 6 0,0-2 0,-1 0 11,10 5-11,0-2 0,-4 1 0,-3-7 0,-1-1 0,-2 4 0,-2-2 0,-1 1 0,-1 8 0,-3 1 0,1-6 0,-1 0 0,-1 3 0,0 1 0,0 0 0,-1 5 0,0-1-284,0-4 0,0 1 284,0-2 0,-1 2 0,2-2 0,0 7 0,1 0 0,-2-1 0,0 3 0,1-2 0,0-5 0,0-1 0,0 2 0,-2-3 0,0 2 0,0 0 0,1 0 0,-1 2 0,1-1 0,0 1 0,-1 1 0,0 0 0,0 1 0,1-2-383,-1 2 0,2-1 0,-1 1 383,0-3 0,0 2 0,0-1 0,0-4 0,0-1 0,0-1 0,0 5 0,0 2 0,0-4 0,0-5 0,0-1 0,0 4 0,0 4 0,0-3 0,0-6 0,0 1 0,-1 6 0,0 3 0,0-3 0,-1-5 0,-1-1 0,1 5 0,0 1 0,-1 0 0,-2 4 0,0-2 0,3-4 0,-1 1 0,-3 7 0,0-2-25,2-10 0,0 0 25,-2 5 0,1-1 0,1-4 0,1 0 0,0 3 0,-1 0 0,-1-3 0,0 0 0,1 6 0,-1 0 249,-1-5 0,-1-2-249,3 2 0,1-2 0,-4 1 1209,0 6-1209,-3-3 0,5-3 0,-4 5 0,8-12 60,-5 9-60,-5 4 0,0-2 0,3-4 0,1 1 0,-6 6 0,7-8 0,1 0 0,-6 1 0,1 5 0,2-12 0,-2 5 0,-10-2 0,6 0 0,0-5 0,-1-1 0,-10 5 0,5-4 0,-3-1 0,3-1 0,-2-1 0,1 1-518,-2 1 0,-1 0 518,-2-2 0,-2-1 0,0 0 0,6 1 0,-1-1 0,1 1 0,0 0 0,-3-1 0,2 1 0,-3 0-278,4-1 1,-2 0 0,-1 0 0,2 0 0,3 0 0,-2 1-1,1 1 1,0-2 0,0 1 0,0-1 0</inkml:trace>
  <inkml:trace contextRef="#ctx0" brushRef="#br0" timeOffset="4732">1103 5855 11221,'11'0'0,"-1"-3"0,7-1 0,-5-3 0,15 0 0,-11 0 0,8 0 0,-8 2 0,1-1 0,-1 1 0,0-1 0,1 3 0,1-1 0,0-3 0,-3 1 0,-1 1 0,2-2 0,-16-5 0,-10 3 0,-2-5 0,-1 5 0,-1 1 0,-2 3 0,-3-5 0,-2 1 0,4 6 0,1 0 0,-3-4 0,1 1 0,-7 2 0,13 0 0,14 1 0,11 2 0,1 0 0,1-1 0,5 5 0,1 1 0,-5-4 0,1 1 0,5 8 0,-2 1 0,-7-2 0,-1 0 0,3 5 0,-2 2 0,-5 2 0,-6 1 0,-10 6 0,-7 1 0,4-7 0,-2-1 0,-1 0-99,0 1 1,-1-1 0,0-1 0,0-3 0,0 0 0,1-2 0,-1 2 0,1-1 0</inkml:trace>
  <inkml:trace contextRef="#ctx0" brushRef="#br0" timeOffset="11401">3430 2378 11221,'-8'3'0,"-1"7"0,5-1 0,-1 13 0,0 4 0,0-8 0,2 2-419,0 1 0,0 4 0,1 1 419,1 0 0,0 1 0,1 1 0,-1-1 0,1-1 0,0 0 0,0 0 0,0 0 0,0-2 0,0 1 0,0 0 0,0 0 0,0-2 0,0 7 0,0-2 0,0-3 0,0-5 0,0-4 0,0 3 0,0-19 0</inkml:trace>
  <inkml:trace contextRef="#ctx0" brushRef="#br0" timeOffset="12483">3707 2051 10506,'27'-7'0,"-1"0"0,1 0 0,0 0 0,-1 0 0,0 1 0,1 0 0,1 0 0,0-1 0,0 1 0,0 1 0,-2 0 0,-1 0 0,-2 1 0,0 0 0,0 1 0,1-1 0,1 1-365,-1-1 1,0 1 0,1 0 0,1-1 0,0 1 0,1 0 0,-1 0 0,1 0 0,-1 0 160,0 0 1,0 0-1,1 0 1,-1 0-1,1 0 1,-1 0-1,1 1 1,0-1 0,-1 1 203,2 0 0,1 0 0,0 1 0,0-1 0,-1 0 0,1 1 0,-2 0 0,0-1 0,-1 1-110,0-1 0,-1 1 0,-1-1 0,-1 1 0,1-1 0,-1 1 0,2 0 110,0 0 0,1 0 0,-1 1 0,2-1 0,-1 1 0,-1-1 0,1 1 0,-2 0-9,3-1 1,-1 0-1,-1 1 1,0-1 0,1 1-1,1-1 9,-3 1 0,0 0 0,1 0 0,1 0 0,-1 0 0,1 0 0,0 0 0,0 0-128,0 1 1,0-1-1,0 0 1,0 0 0,1 1-1,-1-1 1,0 0-1,-1 1 1,-1 0 127,2-1 0,0 1 0,-1 0 0,-1 0 0,0 0 0,1 0 0,-1 1 0,2-1 0,1 0 0,0 1 0,-1-1 0,0 1 0,-1 0 0,-1 0 161,2 0 1,-2 1-1,-1 0 1,1 0-1,-1 0-161,1 0 0,0 0 0,-1 1 0,1-1 0,-2 1 309,1 0 0,0 0 1,-1 1-1,-1 0-309,3 3 0,-2 2 0,-1 0 0,2 5 0,-4 2 0,-5 7 0,-3 1 0,-5 0 0,-2 2 0,-3-6 0,-1 2 0,-1-1 0,0-1 0,-1 1 0,1 0 0,0 1 0,-1 1 0,1-1 0,1 0 0,0 0 0,0-1 0,1-2 0,1-1 0,-1 0-275,1 8 1,0-2 274,0-10 0,-1 0 977,0 2 0,-2-1-977,-4-2 0,-3 0-731,0 5 0,-2-1 731,-1-5 0,-1 0 0,-5 4 0,-2-1-84,-3-6 0,-2-1 84,2 1 0,-2 1 0,-2-1 0,3-1 0,-2-1 0,0 0 0,-1-1 271,4 0 1,-1 0-1,0-1 1,0 1-1,-1-1-271,0 0 0,-2 0 0,1-1 0,-1 1 0,0-1-168,3 0 0,-1-1 1,1 0-1,-1 0 1,0 0-1,0 0 168,0-1 0,-1 0 0,0 0 0,0 0 0,0 0 0,0 0 0,-2 0 0,1 0 0,-1 0 0,1 0 0,-1 0 0,0-1 0,2 1 0,1-1 0,-1 0 0,0 0 0,1 0 0,-1-1 0,0 1 0,1 0 0,-1 1 0,1-1 0,-1 0 0,1 0 0,-1 0 0,0 0 0,0 0 0,-1 0 0,0 0 0,0 0 0,1 0 0,-1 0 0,0 0 107,-1 0 1,1 0 0,-1 0 0,0 0 0,0 0-1,1 0 1,-1 0-108,0 0 0,-1 0 0,1 0 0,0 0 0,-1 0 0,0 0 0,0 0-190,2 0 0,0 0 1,-1 1-1,0-1 0,0 0 1,1 0-1,1 1 0,1-1 190,-6 0 0,2 0 0,1 1 0,-1-1 0,-1 0 0,5 1 0,-1-1 0,-1 0 0,0 1 0,0-1 0,1 0 0,1 1-55,-5 0 1,2 1 0,1-1-1,-2 1 1,0-1 54,3 0 0,-1 0 0,0-1 0,-1 1 0,1-1 0,-2 1 0,1 0 0,2 0 0,-1 1 0,-1-1 0,1 1 0,-1 0 0,2-1 0,0 1 0,1-1 0,-3 0 0,1 0 0,1 0 0,0 0 0,-1 1 0,0-1 0,-1 2 0,0-1 0,0 0 0,2 0 0,4-1-73,-8-1 0,2 1 0,6 0 0,-2 0 0,0 1 0,2-1 0,-4-1 0,1 0 0</inkml:trace>
  <inkml:trace contextRef="#ctx0" brushRef="#br0" timeOffset="16133">3103 4066 11221,'0'-10'0,"0"-1"0,7 1 0,1 2 0,9 1 0,5 1 0,2 0 0,1 1-487,1-1 1,1 1 486,-7 0 0,1 1 0,-2-1 0,2 0 0,-2-1 117,-2 0 0,-3-2-117,-4-9 0,-18 6 0,-6 0 0,-5-1 0,-2-1 0,2 1 0,1-1 0,3 2 0,2 1 0,3-4 0,10 3 0,13 4 0,13 3 0,-3 1 0,-4 4 0,-1 4 369,-5 4 1,0 3-370,0 5 0,-1 2 0,-2-2 0,-2 1-251,-4 7 0,-5 0 251,-6-4 0,-2 1 0,-3 1 0,0-7 0,-2-1 0,3 2 0,0-1 0,0-2 0,2-1 0,2 1 0</inkml:trace>
  <inkml:trace contextRef="#ctx0" brushRef="#br0" timeOffset="16601">3508 3783 11221,'4'-11'0,"3"4"0,-7-3 0,0 9 0,-4-3 0,1 8 0,-1 10 0,1 5 0,3 2 0,-1 3-629,0 3 1,-1 2 628,3-5 0,0 1 0,0 0 0,0 0 0,-1 1 0,0-2 0,3 4 0,1 0 0,-4-8 0,0 0 0,0-1 0,2 0 0,-1-1 0,0-2 0,-2 0 0,1 1 0,0-2 0,4-2 0,-1-13 0</inkml:trace>
  <inkml:trace contextRef="#ctx0" brushRef="#br0" timeOffset="17169">3445 3790 11221,'3'-8'0,"9"2"0,5 3 0,-1 0 0,0 2 0,5-1 0,1 0 0,1-1 0,2-1 0,-4 1 0,-6 2 0,0 1 0,5-4 0,4 0 0,0-1 0,-4 2 0,6 0 0,-1-2 0,-1 1 0,-14 4 0,1 0 0,-7 9 0,-1 10 0,-3-3 0,0 0 0,0 0 0,0-2 0,3 5 0,0 1 0,2 2 0,1 1 0,1 3 0,0-4 0,1 0 0,-3-2 0,1 1 0,1-1 0,0-2 0,0 0 0,0 1 0,0-1 0,1 1 0,-2-1 0,0-1 0,0 0 0,1 3 0,-2 0 0,-4 0 0,2-6 0,-3 2 0,-7-2 0,-4 0 0,-6 2 0,-3-2 0,2-1 0,-3-1-787,-1-4 0,-3-1 0,3-2 787,3-1 0,0 0 0,-5 0 0,-4 1 0,1-1-150,6-1 1,1 0 0,0-1 0,-8 1 0,0-2 0,7-2 0,0 1 0</inkml:trace>
  <inkml:trace contextRef="#ctx0" brushRef="#br0" timeOffset="17717">4147 3875 11221,'-11'-19'0,"0"-1"0,4 13 0,3-1 0,1 12 0,5 12 0,3 4 0,-1 4-226,1-2 1,1 3 0,0 0 225,0-6 0,0-1 0,0 1 0,1 5 0,1 0 0,-1 1-505,-1-3 0,0 0 1,0-3 504,2 0 0,-2-1 0,-4-2 0,0-3 0,1-4 0,-3 1 0,0-13 0,-3-5 0,-1-6 0</inkml:trace>
  <inkml:trace contextRef="#ctx0" brushRef="#br0" timeOffset="18184">4097 3776 11221,'-5'-22'0,"22"4"-1639,5 10 1,3 2 446,-4 2 0,2 1 1192,-2 1 0,1 1 0,-3 1 1409,6 0-1409,0 1 0,0 1 430,-6 0 0,-1 0-430,4 1 0,-1 1 0,-4 0 0,-1-1-802,4 1 802,-10-1 2994,1 7-2994,3 5 0,-3-5 0,-1 2 0,6 9 0,4-7 0,-13-2 0,0 2 0,0 5 0,1 2 0,-2-3 0,0 2 0,-1 0-103,-1 2 0,0 1 0,-1 0 103,2-2 0,-1-1 0,1-1 0,-1 7 0,0-2 579,0-7 0,-1-1-579,-6 1 0,-4-1 0,-5-3 0,-4 0 0,0-2 0,-3 0 0,0-1-244,-2-1 1,-1-2 0,0-1 0,-6-1 0,0-3 0,5-4-1,-1-1 1</inkml:trace>
  <inkml:trace contextRef="#ctx0" brushRef="#br0" timeOffset="18668">5019 3740 11221,'0'14'0,"0"1"0,0 0 0,0 3 0,2 0 0,0 2 0,1 1-218,1-3 1,1 1 0,0 0 217,2 5 0,0 1 0,1-1 0,1-1 0,1 0 0,0-2 0,-1 2 0,1-3 0,3 1 0,-10-12 0,-3-9 0</inkml:trace>
  <inkml:trace contextRef="#ctx0" brushRef="#br0" timeOffset="19133">4948 3662 11221,'0'-11'0,"4"-2"0,12 5 0,-2 1 0,9 0 0,-6 5 0,-1 0 0,3-1 0,-1 0 0,2 1 0,1 0 0,4 0 0,2 0-167,-1 0 0,3 0 0,-2-1 167,-5 1 0,-1-1 0,0 1 0,4 0 0,-2 0 0,0-1 0,-18 6 0,1 11 0,-6-5 0,0 8 0,0 2 0,0 5 0,7-2 0,2 1 0,-5-9 0,2-1 0,11 5 0,2 0 0,-2-1 0,-1 2 0,-3-4 0,0 2 0,-2 1 0,0 0 0,-1 0 0,-2 0 0,-1 9 0,-4-1 0,-6-4 0,-4-1 0,-4-1 0,-3-1 0,-2-5 0,-2 0 0,-1-1-322,2-1 1,-1-1 0,1 0 0,-2 0-1,1 0 1,1-1 0,-4 0 0,1 0 0</inkml:trace>
  <inkml:trace contextRef="#ctx0" brushRef="#br0" timeOffset="21769">5687 3712 11221,'4'-4'0,"-1"1"0,-3 12 0,3 16 0,-2-4-1639,0 5 1,1 0 663,-2-3 975,1-5 0,0 4 0,0-3 842,0 7-842,2 1 0,1-1 0,-4-8 0,2 0 0,-1 0 0,-1-9 0,3 8 0,-2-14 0,2 1 0</inkml:trace>
  <inkml:trace contextRef="#ctx0" brushRef="#br0" timeOffset="22352">5666 3655 11221,'-7'-13'0,"3"4"0,1-8 0,6 10 0,7-7 0,-1 9 0,16-4 0,-6 6 0,1 2 0,-4-1 0,1 0-701,2 1 0,2 0 1,-2 0 700,6 1 0,3 0 0,0 0 0,-5 0 0,4 0 0,1 0 0,-13 0 0,-1 0 0,4 0 0,-1 0 0,1 3 0,-12 4 0,-6 1 2102,0 12-2102,6 2 0,-2-8 0,0 1 0,4 10 0,-2-10 0,1 0 0,-3 3 0,0 0 0,-1-4 0,1 0 0,2 11 0,-2-1 0,-3-6 0,2 6 0,0 1-599,-2-6 599,2 1 0,0 3 0,-3-5 0,1-1 0,2 8 0,-4-6 0,-1-2 0,-2-9 0,-16 12 0,7-11 0,-7-2 0,0-1 0,2 1 0,-6-4 0,-1-2 0,3 2 0,-3-2 0,0-2 0,4 1 0,6 0 0,0 0 0,1 0 0</inkml:trace>
  <inkml:trace contextRef="#ctx0" brushRef="#br0" timeOffset="25382">3494 4493 11221,'2'16'0,"-1"1"0,0 5 0,2-5 0,0 0 0,-2-3 0,6-4 0,-4-3 0</inkml:trace>
  <inkml:trace contextRef="#ctx0" brushRef="#br0" timeOffset="32001">2316 3343 11221,'4'-12'0,"5"-4"0,-7 11 0,4-2 0,-3 1 0,-2 5 0,5-5 0,-5 5 0,2-2 0,-9 6 0,-8 7 0,-1-1 0,-1 1 0,-3 0 0,0 2-1639,1-1 1,0-1 1523,-3 1 115,5 2 0,14-2 0,-4 13 0,6-7 0,0 1 0,0 2 0,0 8 0,0-10 0,0 2 0,0 0 0,-1 1 0,0 1 0,0 0-167,0 3 1,1 2-1,0 0 167,-1-4 0,0 0 0,1 1 0,-1 0 0,1 1 0,0 0 0,0 0 0,0 1 0,-1-1 0,0 0 0,1 0 0,-1 1 566,1-1 0,-1 0 0,1 1 1,0-1-567,-1 1 0,0-1 0,0 1 0,1-1 0,0 0 0,1 0 0,0 1 0,0-1 0,0 1 0,0-1 0,0 1 0,0 0 0,0 0 0,0 1 0,0-1 0,0 0 0,-1 1 0,-1 1 0,0-1 0,0 1 0,-1-1 0,0 0 0,0 0 0,0 0 0,-1 2 0,0 0 0,1 0 0,-1-3 0,0-1 0,1-3 0,0 2 0,0-2 0,0 2 0,1-1 0,0 0 0,0 2 0,1 0 0,0-1 0,-1-2 0,0-1 0,0 2 0,1-1 0,0 2 0,0-1 0,0-5 0,0 10 0,-1-3 0,0 4 0,0-2 0,0 1 0,1 0 0,-1-7 0,0 3 0,0 1 0,1-2 0,-1 5 0,2-1 0,-1-2 0,0 4 0,0-2 0,0-7 0,-1-1 0,2 0-39,0 5 0,1-1 39,1 3 0,4 1 0,1-10 0,1 0 0,2-2 0,4 3 0,3-5-472,3-4 1,1-4 0,-6-1 0,0-1 0,12 1-1</inkml:trace>
  <inkml:trace contextRef="#ctx0" brushRef="#br0" timeOffset="33750">2323 3421 11221,'0'-18'0,"0"7"0,0-15 0,13 3-1639,-1 5 1,1 0 1150,-2 6 1,2 1 487,2 1 0,2 0 0,0 1-470,1 1 1,0 1-1,0 0 470,4-3 0,1 0-73,1 2 1,3 0 0,0 2 72,-4 1 0,-1 2 0,2 0 0,-1 0 0,1 1 0,2 1 0,-1-1-151,0 0 0,1 0 0,-1 0 0,-1 2 151,4 0 0,-2 2 0,-1 2 0,-1 1 0,-1 2 0,-2 1 913,-1 4 1,-2 3-914,0 5 0,-2 2 0,-5 0 0,-4 2 0,-3 0 0,-1 2 0,-3-5 0,-2 2 0,1-1 784,-1 3 0,1 0 1,-1 0-785,-1 1 0,1-1 0,0 1 0,0-2 0,0 1 0,2 0 0,3-3 0,0 0 0,1 0 0,-1-3 0,-1 0 0,2 0 0,0 2 0,2 2 0,-1 0 0,0-1 0,0 4 0,-1 0 0,-1 1-281,0-1 0,0 1 0,-1 0 0,0-2 281,0-3 0,-1-1 0,-1 0 0,1 1 0,-1 1 0,0 1 0,0 1 0,-1-2 0,2-2 0,0 1 0,0-2 0,0 2 0,-1 5 0,0 2 0,-1 0 0,3-6 0,1-7 0,0-1 0,-2 10 0,-2 3 0,2-3 0,0-9 0,1 0 0,-2 9 0,0 5 0,0-3 0,0-10 0,0 1 0,0 2 0,0 4 0,0 1 0,0-3 104,0 2 1,0-2 0,0 1-105,0 0 0,0 2 0,0 0 0,0-2 0,0 0 0,0-2 0,0 2 0,0-1 0,0 3 0,0-1 0,0-1 0,0 0 0,0-2 0,0 2 0,-1 1 0,0 0 0,-1 2 0,-1-1 0,0 1 0,-2 1 0,1-1 0,-1-2 0,1-3 0,0-2 0,-1 2 0,-2 2 0,-1 2 0,0-2 0,1-3 0,1-4 0,0-1 0,-4 8 0,-2 2 0,1-1 0,-1-4 0,0 0 0,3-4 0,0 1 0,-1 0 0,-2 2 0,0 0 0,0-1-1167,-3 2 1,-1-1 1166,0 3 0,-1 0-474,0-6 1,-2 0-1,3-3 474,-8 2-75,8-4 0,-2 1 0,2-2 75,-3-2-147,-6 3 1,1-2 146,3-3 0,1-1 0,-4 1 0,4-2 0,-4 1 0,3-2 0,-3 1 0,3-1 1399,-5 1-1399,6-2 0,-4-1 0,2 0 0,-4-1 0,0 0-176,1-2 1,-1-1 0,2 1 175,-1 2 0,0-1 0,5-3 0,-1-1 0,4 1 833,-1-1-833,-2 0 0,1-3 2260,-1-10-2260,10 3 0,2-1 0,2-9 0,9 2 0,4 0 0,5 2-763,-2-3 0,0-1 763,2 3 0,-6 4 0,0-2 0,-2 2 2361,1-1-2361,-1-1 0,-1-4 0,0 3 0,-2-7-634,-2 10 0,0-5 0,0-1 0,0 4 634,-1 0 0,-1 0 0,0-3 0,0-3 0,-1-2 0,1 0-425,1 1 1,0 0 0,0 0 0,0 0 424,0 3 0,-1 1 0,0 0 0,1-2-78,0 1 1,0-3 0,0 0 0,1 0 0,-1 2 0,1 4 77,-1-6 0,-1 0-183,0 2 0,-1-3 1,0-3-1,0 3 1,0 3 182,2 5 0,0 3 0,0-3 0,-1-5 0,-1-3 0,1-2 0,-1 2 0,2 3 0,0 3 0,1 2 0,0-1 0,-1-2 0,1-2 0,-1 1 0,0 2 0,0-5 0,1 1 0</inkml:trace>
  <inkml:trace contextRef="#ctx0" brushRef="#br0" timeOffset="39018">8717 3357 11221,'-8'0'0,"-2"0"0,9 0 0,-2-3 0,3-1 0,0-6 0,0 5 0,7-11 0,-3 8 0,4-5 0,1-1 0,3-6 0,0-2 0,1 0 0,0-2 0,1-1-274,-2 3 0,1 0 1,0-1-1,-1-1 274,1-1 0,0 0 0,0 0 0,-1 0 0,-1 2 0,-1 1 0,0-1 0,-2 2-58,1-3 1,-2 2-1,-1 0 58,-1-3 0,-1 1 0,-3 6 0,-2 1 0,-2-8 0,2 1 0,-2-1 1074,3 6-1074,0 2 194,-3 7-194,-1 3 0,0-4 0,-2 4 0,5-1 0,-6 21 0,4 2 0,-1 2 0,-3 8 0,0 2 0,2-3 0,-2 0 0,-1-2 0,0-6 0,3-15 0,8-23 0,1 4 0,1-2 0,4-6 0,2 0 0,-3 10 0,-1 2 0,1-1 0,2 3 0,14 5 0,-10 4 0,1 2 0,12 5 0,-11-1 0,-3 1 0,-4 4 0,7 8 0,-5-1 0,1-3 0,1-2 0</inkml:trace>
  <inkml:trace contextRef="#ctx0" brushRef="#br0" timeOffset="39701">8965 1959 11221,'0'-15'0,"0"-2"0,-3 9 0,-7 11 0,-5 18 0,5-1 0,2 3 0,0 4 0,4 1 0,8-2 0,2-2 0,-2-7 0,2-1 0,10-2 0,2-2 0,-4-3 0,1 0 0,-1 2 0,-1 3 0,-7 3 0,-5 1 0,-7 0 0,-7 0 0,-7 1 0,-3-2 0,7-3 0,0-3 0,-3-2 0,3-4 0,7-5 0,-1-4 0,10-6 0,4-2 0</inkml:trace>
  <inkml:trace contextRef="#ctx0" brushRef="#br0" timeOffset="40266">9206 2037 11221,'8'-26'0,"-7"5"0,-7 34 0,-2 8 0,2-2 0,-1 1-168,0-2 1,-1 1-1,2-1 168,0 8 0,2-3-639,0-6 639,0 0 0,4-4 0,7-31 0,-5-9 0,0 7 0,0-3 0,0-1-168,-2-2 0,0-1 0,0 0 168,1 1 0,1-1 0,1 1 0,1 2 0,0 2 0,2 1 165,8-4 0,4 4-165,2 7 0,3 3 0,2 3 0,0 6 374,-3 7 0,-3 6-374,-6 4 0,-5 4 0,-7-1 0,-4 3 0,-2-1-101,-3 3 1,-2 0-1,-1 0 101,-2-1 0,-1 0 0,1-1-452,2-2 0,1-1 1,1-2 451,-2-2 0,2-2-2655,6 10 2655,3-14 0,6 16 0,5 1 86,-4-9 0,1 1-86,1-2 0,-1-1 0,3 7 0,-1-8 0</inkml:trace>
  <inkml:trace contextRef="#ctx0" brushRef="#br0" timeOffset="40834">9582 1909 11221,'-4'-4'0,"1"1"0,3 6 0,0 4 0,0 14 0,0 0 0,0 3 0,1 2 0,-2 1 0,-2 1 0,0-2 0,1-6 0,-1-5 0,-4-11 0,10-32 0,1 2 0,0-3 0,1 7 0,1-2 0,0 1 0,0 1 0,0 0 0,1 1 0,4-2 0,2 4 0,-1 6 0,1 5 0,1 8 0,1 4 0,-2 6 0,-1 4 0,0 5 0,-3 2 0,-4-3 0,-2 2 0,0-1 0,2 8 0,-3 0 0,-4 2 0,-3-2 0,-3-3 0,-1-1 0,1 1 0,-1-2 0,0-8 0,1-1 0,2 9 0</inkml:trace>
  <inkml:trace contextRef="#ctx0" brushRef="#br0" timeOffset="42333">9802 2470 11221,'-7'-19'0,"0"2"0,7 7 0,0-17 0,0 9 0,0-9 0,3 8 0,-2 9 0,5-13 0,-5 15 0,2-6 0,1 10 0,-4 4 0,3 20 0,-3-3-175,-2 9 0,-2 4 175,-1-9 0,-1 1 0,0 1 0,1-3 0,1 2 0,0-1 0,0 0 0,-2 4 0,-1 0 0,3-2 0,6 1 0,2-3 0,-1-8 0,16-17 0,-11-7 0</inkml:trace>
  <inkml:trace contextRef="#ctx0" brushRef="#br0" timeOffset="43151">9902 2129 11221,'14'-9'0,"-1"0"0,7-5 0,-3 7 0,4-1 0,2 1 0,0 0-541,-3 0 0,1 2 1,0-1-1,2-1 541,-1 1 0,2-1 0,2-1 0,0 0 0,1 0 0,-1 1 0,0 0-424,0 1 1,0 0-1,-1 1 1,1 0-1,0 0 1,0-1-1,0 1 424,1 0 0,-1-1 0,1 0 0,0 0 0,-1 1 0,2-1 0,-1 2 0,-1-1 0,0 1 0,1 1 0,0-1 0,0 1 0,0 0 0,0 0 0,-1 0-84,2 0 0,0 0 0,0 0 0,-1 1 0,1-1 0,0 1 0,0 0 84,-1-1 0,1 1 0,-1 0 0,1 0 0,0-1 0,0 1 0,0 0 0,-1 0 0,0 0 0,-1 0 0,1 0 0,-1 1 0,0-1 0,0 0 0,0 1 0,0-1 0,2 1 0,0-1 0,0 1 0,-1 0 0,0 0 0,0 0 0,0 0-121,0 0 0,1 0 1,-1-1-1,-1 1 0,1 0 1,-1 1 120,2 1 0,1 0 0,-1 1 0,-1-1 0,-2 0 0,3 0 0,-1-1 0,-1 1 0,1 2 0,-1 2 0,-4-1 307,3 1-307,-1 3 0,-2 1 0,-4-1 0,-2 2 0,1 0 1017,-4 0 1,-1 2-1018,3 5 0,-1 1 0,-4-5 0,-1 2 832,1 6 0,-4 0-832,-5 0 0,2-1 0,0 3 606,-2 0 1,-1 1-607,1-2 0,0 1 0,0-1 0,-1 3 0,0 1-531,0-2 1,1 2 0,1-5 530,2 6 0,-2-8 0,0 3 0,1-3 0,4 6 0,0 1 0,0 1 0,-1-13 0,0 0 214,-1 3 0,1 1-214,-1-4 0,-1-1 0,-3-1 0,2 11 0,-6-14 0,-1 4 241,-16 1-241,5-7 0,-2 0 0,1 1 0,-3 0 344,-5-2 0,-4-1 0,-2 0-344,5-1 0,-2 0 0,0-1 0,1 0-373,3 0 1,1-1 0,0 0-1,-3 0 373,0 0 0,-2 1 0,-1 0 0,0 0 0,0-1 0,2 1-506,0-1 0,1-1 0,1 1 0,0-1 0,-1 1 506,-1-1 0,1 1 0,0-1 0,-2 1 0,-2-1 0,4 1 0,-2 0 0,-2-1 0,0 1 0,0 0 0,0-1 0,1 1 0,2-1-226,-1 0 1,2 0 0,0 0 0,0-1-1,0 1 1,-3 0 225,3 0 0,-1-1 0,-1 1 0,-2 0 0,1 1 0,-1-1 0,1 0 0,0 0 0,3 0 0,1 0-137,-3 0 0,2 0 1,2 1-1,0-1 1,0 0-1,-2 0 137,0 0 0,-1-1 0,-1 1 0,0-1 0,2 0 0,2 1 0,2 0 0,-1 1 0,4 0 0,-2 0 0,-6 0 0,0-1 0,0 0 0</inkml:trace>
  <inkml:trace contextRef="#ctx0" brushRef="#br0" timeOffset="44533">10356 3619 11221,'11'-15'0,"0"0"0,1-6 0,-4 3 0,-4 8 0,3-16 0,-7 17 0,4-1 0,-8 7 0,0 3 0,-3 3 0,-3 10 0,-7 9 0,4-5 0,-3 2 0,0-2 0,-3 0 0,-1 1-453,2-4 0,-1 1 0,0-1 0,-1 1 453,0 1 0,-1 1 0,1 0 0,0-2-931,-2 2 1,0-2-1,2 0 931,-3 2 0,2 0 0,4 2 0,1-1-164,2-7 0,0 0 1,-2 6-1,0-1 0,-4 2 1</inkml:trace>
  <inkml:trace contextRef="#ctx0" brushRef="#br0" timeOffset="44983">9625 3790 11221,'11'-16'0,"9"-3"-3277,-1 18 893,3-3 3088,-8 9 1,-2 4-705,-1 7 0,-3 2 0,0-4 0,-1 2 0,-3 3 0,-2 3 0,-1-1 0,-4 4 0,-1-1 430,1-1 0,1 0-430,-4 0 0,6-4 0,19-7 0,-1-11 0,3-4 0,-1 0 0,2-2 0,-2 0 193,6-4 1,-2-1-1,2-1 1,-3-1-1,-1-3 1</inkml:trace>
  <inkml:trace contextRef="#ctx0" brushRef="#br0" timeOffset="45433">10377 3556 11221,'-25'0'0,"7"-4"0,4 4 0,4-4 0,8-5 0,-3 4 0,21-15 0,-7 11 0,5-2 0,2-1 0,0 6 0,0 0 0,-3-3 0,-1 0 0,5 5 0,-2 1 0,-3 0 0,2 3 0,6 10 0,-11-5 0,2 9 0,-2 1 0,-4-1 0,-2 11 0,-3 3 0,-6-4 0,-1 0-209,2-1 0,0 2 0,-1-1 209,-3 2 0,-1-1 0,1-2-207,1 1 0,0-2 0,0-1 1,0-3-1,1-4 0</inkml:trace>
  <inkml:trace contextRef="#ctx0" brushRef="#br0" timeOffset="49133">12037 3605 11221,'3'-22'0,"-2"2"0,3 12 0,-4-2 0,0 10 0,0 6 0,-4 18 0,2-5 0,0 2 0,-1-1-322,-1 0 0,0 2 322,1-1 0,1 4 0,-1-1 0,1-3-507,0-3 1,0 0 506,1 6 0,0 6 0,0 1 0,1-5-658,0 1 0,0 0 658,0-5 0,0 4 0,0 0 0,0 0 0,0-4 0,0 5 0,0 0 0,-1-6 0,1 2 0,-1 3 0,-1 0 0,1-1 0,0-2 0,-1 3 0,0-3 0,0 1 0,0 0 0,-1-2 0,1 1 0,-1 0 0,0 1 0,0-1 0,-1 0 0,-1 1 0,0 0 0,0 0 0,-1-1 0,1-1 0,-3 3 0,-1-1 0,0 0 0,1 1 0,0 2 0,1 1 0,-1 0 0,1-1 0,0-1 0,0-3 0,0-1 0,0-2 0,0 1 0,0 6 0,0-1 0,2-3 0,2-8 0,0 0 0,-4 12 0,2-2 0,4-7 0,4 8 0,2-21 0,8-2 0,-2-7 0</inkml:trace>
  <inkml:trace contextRef="#ctx0" brushRef="#br0" timeOffset="50100">11910 3357 11221,'0'-23'0,"6"0"0,7 11 0,4 0 0,-1 2 0,1-1 0,1-1-322,1 2 0,2-1 0,0 0 0,0 0 322,2-1 0,0 0 0,-1 1 0,0 0 0,1 2 0,-1 0 0,0 1 0,3-3 0,0-1 0,1 2 0,-2 3 0,-1 1 0,1 0-257,-3 0 1,-1 0 0,2-1 256,1 1 0,2 0 0,0 0 0,-2 1 0,2 1 0,-1 0 0,0 1 5,-2 0 0,0 0 1,0 0-1,-1 0-5,5 1 0,-1-1 0,-1 2-906,-2 2 0,-1 2 0,-1-1 906,-3 0 0,-1 1 0,4 4 0,0 3 43,-4 0 0,0 1-43,1 6 0,0 2 0,-2-6 0,-2 1 0,-4 4 0,-1 2 0,-2 1 0,0 4 0,0 2 0,-1-2 0,1 2 0,0 0 0,-1-3 0,0 0 0,1 1 0,-1-1-6,0 1 1,1 0 0,0 0 0,-1 1 5,-1-4 0,0 1 0,0 0 0,0 0 0,-1 1-100,-1 1 1,0 2-1,0 0 1,-1-1 0,-1 1 99,-1-1 0,0 1 0,-1-1 0,0 0 0,0-1 0,-1 3 0,0-1 0,0 0 0,0 2 0,1-3 0,0 2 0,0 1 0,0 1 0,1-2 0,0-1 0,0-3 0,1-2 0,0 1 0,1-1 0,-1 3 0,0-2 0,0 2 0,0 0 0,0 1 0,0 0 0,0-1 0,1-2 0,-1 7 0,1-2 0,0 0 0,0-1 0,-1-2 0,0 0 0,0 0 0,0-3-23,0 5 0,0 0 23,0-2 0,0 0 0,0 1 0,0-4 0,0 0 0,0 2 0,0 0 0,0 2 0,0 0 0,0 0 0,-1-1 0,1 1 0,-1-1 0,0-1 0,-1-1 0,0 0 0,-1 0 0,-1-2 0,-1 5 0,-2-1 0,-2-2 0,-3-3 0,-2-3 0,-2-1 0,-2-1 0,-2-3 0,-2 0 0,1-2 0,-2-2 0,-1 1 0,0-1-258,3-1 0,-2-1 0,1 1 1,-1-1-1,1 0 258,-1 0 0,0 0 0,0-1 0,-2 1 0,1-1 0,-1 0 0,-1 0 0,1-1 0,-1 0-115,2-2 0,0 0 1,0-1-1,1 0 1,-1 0 114,-4 2 0,0-1 0,0 0 0,1-1 0,-1-1 0,1-1 0,0 0 0,3-1 0,-4-2 0,1 0 0</inkml:trace>
  <inkml:trace contextRef="#ctx0" brushRef="#br0" timeOffset="54486">8610 3399 11221,'11'-7'0,"-4"4"0,-1-4 0,-5 6 0,2-2 0,-3 3 0,-6 3 0,-8 8 0,2 3 0,-1 5 0,2 2 0,0 3 0,0-2-462,2-3 1,0-1-1,1 2 462,1 3 0,1 3 0,1-1 0,0-3 0,-1 0 0,1 1 0,2-2 0,0 3 0,0 2 0,2-1 0,-1 0 0,1-1 0,0 2 0,1 0 0,-1-2 0,0 1 0,0 1 0,0 0 0,1 1 0,1-3 0,0 1 0,1 1 0,0-1 0,0 0 0,0 0-587,0 3 0,1 0 1,0 0-1,0-1 1,1-1 586,0-1 0,1-1 0,0 0 0,0 0 0,0 2 0,0 1 0,0-1 0,0-4-407,1-1 1,-1-1 406,-2 1 0,0 2 0,-1 2 0,0-1-139,0-2 1,0-1 0,0 1 0,-1 1 138,1-1 0,-2 2 0,1 0 0,0 0 0,-1 1 0,1-2 0,-1 1 0,1 0 0,-1 0 0,1 0 0,0 0 9,0 1 1,0-1-1,0 0 1,1 0-1,-1 0-9,0 2 0,0 1 0,0 0 0,-1-1 0,2-2 0,0 3 0,1-2 0,-1 1 0,-1-4 0,0 1 0,0-1 0,-1-3 0,0-1 0,0 1 0,0 3 0,0 3 0,0-3 0,0-7 0,0 0 0,0 11 0,0-2 0,0-5 0,0 5 0</inkml:trace>
  <inkml:trace contextRef="#ctx0" brushRef="#br0" timeOffset="55551">8327 3385 11221,'-2'-16'0,"0"0"0,2-3 0,3 0 0,2 2 0,1 1 0,2-10 0,2 12 0,-1 2 0,-3 3 0,13-11 0,-10 12-1639,3-1 1,2 1 663,-1 4 1054,5-3 0,1 1-79,1 1-142,4-1 0,5-1 142,-6 4 0,2 0 0,1 1 0,-2-1 0,0 1 0,1-1 0,2 1-384,-1 0 1,1-1-1,1 1 1,-1 0-1,-2 0 384,4 1 0,-2 0 0,2-1 0,-6-1 0,2 1 0,0-1 0,-1 0 0,-3 1 0,2 1 0,1 1 0,0-3 0,4 0 0,1 0 0,-1 2 371,-3 2 1,1 2 0,0 1 0,-2 0-372,-1-1 0,-2 1 0,1 0 0,-1 1 0,0 2 0,2 0 0,-3 2 0,-4 0 310,-4 2 0,-4 1-310,-2 3 0,-2-1 0,3-1 0,-1 2 0,-1 3 0,-1-3 0,-1 0 49,1 1 0,-1 1-49,0 8 0,-2-1 1164,-3-9 0,0 0-1164,1 8 0,0 5 0,0-4-129,-2-4 0,2 0 129,0 1 0,1 4 0,0 0 0,1-4 0,0 0 0,2 1 0,-1 1 0,2 4 0,-1 1 0,1-1 0,0 0 0,0 0 0,0-1-326,-1-5 1,1 0 0,-1 1 0,1-1 325,0 4 0,1 2 0,-1-2 0,0-3 0,-1-2 0,-1-1 0,1 1 0,1 2 0,0 2 0,-2-1-192,-1-1 0,-1 1 0,0 0 1,0 1 191,0-1 0,1 0 0,0 1 0,-1 0 0,1 0 0,0 5 0,-1-1 0,1 0 0,0 0-429,0-2 0,0 1 0,0-2 0,0-1 429,1-4 0,0-1 0,1 1 0,0 1 0,0 2 0,1-1 0,-1-1 0,2 6 0,-1-1 0,0-4 0,1 1 0,-1 0-47,2-2 1,0 0 0,-1 1 46,0 1 0,1 1 0,-1-1 0,1-1 0,0 0 0,0 2-91,-1-1 1,-1 1 0,0 0 0,0-3 90,0 2 0,-1 0 0,0-3 0,0 2 0,-1 0 0,1 0-102,0 5 1,1 0 0,-1-1 101,-1-3 0,-1-1 0,1 2 0,0-2 0,1 2 0,-1-1 0,0-2 0,-1-1 0,-1 0 264,1 4 1,1 2-1,-2-4-264,-1-6 0,-1-1 48,0 5 1,0 1-1,-1-3-48,-8 7 0,0-2 0,-2 0 0,2-7 0,-1-1 0,-1-1 0,-1 1 0,0-2 0,0 0 0,-3 0 0,-4 0 0,-4 0 0,2-3 0,2-2 0,-1-2-51,-2 3 0,-4 1 0,0-1 1,3-1-1,-1-3 0,0 0 1,-1 2-1,0-1 0,1 1 0</inkml:trace>
  <inkml:trace contextRef="#ctx0" brushRef="#br0" timeOffset="57918">8021 6508 11221,'-8'0'0,"-1"0"0,5 3 0,-3-2 0,3 2 0,4-3 0,10 0 0,2 0 0,5 0 0,-2 1 0,1-2 0,3 0 0,2-1-295,-2 2 1,3-1 294,1 0 0,5-2 0,-1 0 0,-4 1-507,0-1 1,0 1 506,0 0 0,4-1 0,3 0 0,-1 0 0,-2 1-713,-1 0 1,-2 0 0,0 0 0,0 0 712,1-1 0,-1 1 0,2-1 0,1 1 0,-2 0 0,2 0 0,1 0 0,0 1 0,0-1 0,-1 0-215,1 0 0,0-1 1,-1 0-1,0 0 1,3 0 214,-4 1 0,1 0 0,1 0 0,0-1 0,0 1 0,1 0 0,-2 0 0,0 0 0,1 0 0,-1 0 0,0 0 0,0-1 0,-1 2 0,-1-1 0,1 0 0,-1 1 0,0 0 0,-1 0 0,0 0 0,0 0-17,1 0 1,-1 0 0,1 0 0,-2 1-1,0 0 17,6 0 0,-1 1 0,-1 1 0,-5-1 0,0 0 0,-3 1 0,0 0 0,-1 0 0,0-2 0,-3 0 0,3-4 0</inkml:trace>
  <inkml:trace contextRef="#ctx0" brushRef="#br0" timeOffset="60800">9312 3975 11221,'12'0'0,"4"0"0,3 0 0,7 0 0,3 0 0,-6-2 0,2 0 0,1-1-321,2 1 1,0 0 0,0-2 320,-3-1 0,-1-1 0,-2 0 155,0 0 0,-2 0-155,3-3 0,-4-2 0,-10-10 0,5 1 79,-11 6 0,-3-2-79,-5 3 0,-3 1 0,-1-3 0,-1 1 0,-2-3 0,-2 2 0,3 6 0,1-1 0,-4-9 0,10 11 493,-2 1-493,5 1 0,8 8 0,8 2 0,-1 4 0,0 1 0,6 4 0,-3 0 0,-2 0 0,-5-4 0,4 4 0,-2 3 0,-6 0 0,-3 1 0,3-4 0,-2 2 0,-5 12 0,-4-2 0,0-6 0,-5 3 0,0 2 0,2-7 0,1-1 0,1-2 0,0-1 0,0 3 0,3-2 0,3-3 0,0 3 0</inkml:trace>
  <inkml:trace contextRef="#ctx0" brushRef="#br0" timeOffset="62284">12052 4109 11221,'-15'-6'0,"0"-1"0,-3-2 0,-1 0 0,0 1 0,-2 1 0,1 0 0,1-2 0,1 1 0,0 0 0,-10 0 0,3 1 0,9 2 0,3 0 0,-1 2 0,15 6 0,6 1 0</inkml:trace>
  <inkml:trace contextRef="#ctx0" brushRef="#br0" timeOffset="62684">11626 3825 11221,'8'-11'0,"1"1"0,-8 6 0,2 1 0,-9 9 0,-1 6 0,0 3 0,-1 1 0,-1 3 0,0 0 0,0 1 0,0 2 0,2 0 0,0-1 0,3 1 0,3-2 0,6 4 0,7-3 0,10-3 0,3-4 0,-3-4 0,0-1 0,1-1 0,0 0 0</inkml:trace>
  <inkml:trace contextRef="#ctx0" brushRef="#br0" timeOffset="65816">11519 3896 11221,'16'6'0,"-1"-1"0,7 2 0,-1 0 0,-5-2 0,0 2 0,8 2 0,-2 1 0,-5 2 0,-6-3 0,1 0 0</inkml:trace>
  <inkml:trace contextRef="#ctx0" brushRef="#br0" timeOffset="70133">8447 3208 11221,'-21'7'0,"12"-3"0,-4-1 0,13-3 0,0 0 0,0 3 0,0-2 0,3 9 0,-2-6 0,2 19 0,-12 3 0,4 1 0,-3-6 0,-1 1 0,3-1 0,1 1-307,1-1 1,0 1 306,1-2 0,1 1 0,1 1 0,2 5 0,1 0 0,-2-4 0,1 0 0,0-1 0,0 0 0,0-3 0,-1 6 0,0 2 0,0 2 0,0-8 0,0 0-585,0 3 0,-1 3 1,2-2 584,0-1 0,1 0 0,-1-2 0,-2 2 0,2-4 0,2 8-559,-1-7 0,-1 1 559,0 2-123,2-4 1,1 0 122,-4 0-37,2 2 1,-1 2 36,0 3 0,-2 0 0,2-4 0,-2 2 141,0-2 1,-2 2-1,1-4-141,1-7 0,1 0 0,-4 11 0,1 0 0,3 0 0,0-4 0,0 1 960,3 2-960,-1-1 0,0 0 0,2 2 0,-1-6 0,-1 3 0,0-3 0,-2 7 0,1-5 0,1 4 0,-2-2 0,1 0 0,-2 0 0,1 3 0,0 2 0,0-2 0,0-1 1,0 1-1,0 0 0,0 2 0,0-4 0,0-8 0,0 0 0,1 9 0,1 4 0,-1-5 0,-1-10 0,0 0 0,1 9 0,1 4 0,-1-5 0,-1 5 0,-1-7 0,1 5 0,1-1-42,1 0 1,1 0-1,1-1 1,-2-1-1,1-1 1,0 0-1,3 4 1,0-1 0,0 1-1</inkml:trace>
  <inkml:trace contextRef="#ctx0" brushRef="#br0" timeOffset="75499">8873 6948 11221,'-8'0'0,"1"0"0,7 0 0,10-3 0,8-4 0,5-1 0,0 0 0,1 0 0,2-1 0,-7 3 0,4 0 0,-3 1-175,-3 1 1,-1 0 0,4-1-1,-1 0 1,0-2 0</inkml:trace>
  <inkml:trace contextRef="#ctx0" brushRef="#br0" timeOffset="75683">8844 7147 11221,'-18'10'0,"14"-2"0,24-7 0,-1-4 0,3-1 0,0 0-410,5-4 0,0 0 1,-4 1-1,2 0 1,-3 0-1,-4 0 0,-1 0 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8:21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2174 3336 11221,'0'-15'0,"0"4"0,-3 8 0,-4 13 0,-4 11 0,0 3-1090,6-7 0,1 3 0,0-1 1090,-2-1 0,1 1 0,1 1 0,0 4 0,1 0 0,0-2 0,-3 1 0,0 1 0,2 0 0,0 4 0,0 0 0,0-3 0,-1 0 0,1 0 0,1-3 0,-1 2 0,1 2 0,0-1 0,0-3 0,0 0 0,0-2 0,1 1 0,-1 2 0,0 2 0,0 2 0,1-1 0,-1-1-460,1 4 1,0-1-1,0 0 1,0-1 459,1-3 0,-1-1 0,0 0 0,0 1 0,1 0 0,1 0 0,-1 1 0,1-1 0,-1-2-281,0 2 1,0-3 0,0 1 280,0-3 0,0 0 0,-1-1 0,-1 7 0,-1-4 0,-3-6 0</inkml:trace>
  <inkml:trace contextRef="#ctx0" brushRef="#br0" timeOffset="1000">2004 3059 11221,'8'-4'0,"8"-2"0,-8 2 0,17-3 0,6 0 0,-12 2 0,0 0 0,1 0-442,1 0 1,2 1 0,0-2 441,-2 1 0,1-1 0,0 0 0,-2 0 0,0 2 0,2-1 0,-1 0 0,4-1 0,1 0 0,1 0 0,-3 1 0,1 0 0,1 0 0,0 0 0,0 1 0,0-1 0,1 1 0,0 0 0,0 0 0,0 0-549,0-1 0,0 0 1,0 0-1,-1 0 1,-2 1 548,4 1 0,-2 1 0,-2 0 0,-4 1 0,0 0 0,-2 0-186,1-1 0,1 1 186,2 1 0,2 1 0,0 0 0,-3 1 0,0 1 0,-1 0 0,8 0 0,-2 2 0,-2 1 0,-2 2 0,2 5 0,-11-1 0,2 1 0,-1 1 0,-4 2 0,4 4 0,-2 0 0,-6 1 0,-1-3 0,1 4 0,-2-3 0,-3-4 0,0 1 0,2 6 0,1 3 0,-2 0 0,-1-2 0,-1-1 0,0 2 0,1 0 0,1 1 0,0 0 0,-1 1-301,1-3 0,-1 2 0,1-1 0,-1-1 0,1 0 301,0 5 0,1-1 0,0 1 0,0-3 0,0 1 0,1 0 0,-1-1-27,1 2 1,-1-2 0,1 3 26,-1-6 0,1 3 0,0 0 0,-1 0 0,0-2 0,0 0 0,-1-3 0,0 1 0,0 1 61,2 6 1,1 2 0,-1-1 0,-1-5-62,-2-3 0,-1 0 0,2 2 0,1 4 0,0 1 0,-1-4 0,0 0 0,0 1 0,-1-5 0,0 4 0,-1 2 0,1-2 0,0-3 0,0 6 0,1 0-114,-2-4 0,0 3 1,0 1-1,0 1 0,0-3 114,0-2 0,0-1 0,0 0 0,0 1 0,0 2 0,0 0 0,0 0 0,0 1 0,0-1 0,0 0 0,0 0 0,0-1-95,0-1 1,0 0-1,0-1 1,0 0 94,0 3 0,0-1 0,0 2 0,0 0 0,0 1 0,0 0 0,0-5 94,0-4 1,0-2-95,-1 7 0,0 2 0,0-4 0,-3 5 0,0-2 0,-2 1 0,-3-7 0,0-2 0,4-2 0,-2-1 662,-11 3 1,-3-3-663,4-8 0,-1-1 0,-1 2 0,-3 1 0,-2-4 0,-3-1 0,0 0 0,4-1 0,0 1 0,0-1 130,-3 0 1,0 0 0,-3 0-131,3-1 0,-1-1 0,-1 0 0,-1-1 0,2 0 26,1-2 1,1 0 0,0 0-1,-1-1 1,-1 1-27,3 1 0,-2 1 0,0 0 0,-1-1 0,1 1 0,0 0 0,1-1 0,-3-1 0,1-1 0,1 1 0,-1 0 0,0 0 0,3 2 0,-1 0 0,0 1 0,0-1 0,2 1 0,3 0-269,-4 0 1,4-1-1,-3 1 269,0 0 0,-3-1 0,-1 1 0,1-1 0,3 1 0,-5-1 0,1 0 0,1-1 0,-4 0 0,1-1 0,5 1 0,5 1 0,1-1 0,-1-1 0,-3-1 0,5 0 0,-1-2 0</inkml:trace>
  <inkml:trace contextRef="#ctx0" brushRef="#br0" timeOffset="2751">4175 2066 11221,'-4'-12'0,"1"2"0,3 6 0,0 4 0,-13 61 0,10-46 0,0 1-820,-2 4 1,-1 6 0,0 1 0,0-3 813,2 1 0,0-2 1,0 1 5,1-3 0,-1 1 0,0 1 0,1-1 0,0 3 0,0 0 0,1 0 0,0-1 0,0 4 0,1 0 0,0-2 0,0-5 0,-1-1 0,2 0 0,1 7 0,2 1 0,-1-3 141,-1-5 1,0-1-142,2 5 0,0 1 0,0-4 0,-2 0 0,8 2 0,-1-26 0,7-5 0</inkml:trace>
  <inkml:trace contextRef="#ctx0" brushRef="#br0" timeOffset="3418">4033 2086 11221,'-16'-22'0,"24"7"0,10 1 0,1 3 0,6 2 0,1-1-656,-6 3 1,2 0-1,0-1 1,1 1 0,-1 0 75,1-1 0,-1 1 1,1 0-1,1 0 580,0 0 0,3 0 0,-1 0 0,0 1 0,-4 0 0,0 0 0,-3 1 0,4-1 0,1 1 0,2-1 0,3 0 0,1 1 0,-1-1 0,-3 1-222,-2 1 0,-1 0 0,-1 0 1,1 0-1,0 0 222,2 0 0,2-1 0,0 1 0,-1 0 0,-1 0 136,-2 0 1,-2 1-1,1 0 1,-1 0-137,1 0 0,0 0 0,1 1 0,-1-1 0,1 2 0,-1 0 0,1 0 0,1 0-338,3 0 0,1 1 0,0 0 0,-2 1 338,1-1 0,-2 1 0,-2 2 0,2 5 0,-5 4 653,-9 1 0,-3 3-653,0-1 0,-1 3 0,-1 1 0,1 5 0,-1 0 0,-1 0 697,-1 4 0,0-1-697,-1-7 0,1 1 0,-2-3 0,-1 5 706,5 4-706,-4-7 0,0 0 0,5 3 0,-3-4 0,-1 4 0,1 0 766,1-1 0,1 1 0,0 1-766,-2-1 0,0 1 0,0 2 0,0-1 0,0 2 0,-1 1 0,1-1 0,-1-2 0,0 1 0,-1-2 0,-1 0 0,0 1 0,-1 1 0,-1-2-92,-1 4 0,-2 0 92,0-6 0,-2 1 0,-1 0 0,-5-1 0,-1 0 0,-4-2-103,0-4 0,-1-2 1,-3 0-1,-1-2 103,0-2 0,-3-1 0,0 0 0,-2-2 0,-1 1-371,5-1 0,-2 0 0,-1 0 0,0 0 0,1-1 0,-1 0 1,2-1 370,-4 1 0,2-1 0,0-1 0,-1 0 0,-2 1 0,3 0 0,-2-1 0,-1 1 0,0 0 0,0 0 0,1-1 0,1 0-239,1 0 1,1-1 0,0 0 0,1 0 0,0 0 0,0 0 238,-3 1 0,1 0 0,-1 0 0,1 0 0,1-1 0,-1 0 0,0 0 0,0 0 0,2 0 0,4-2 0,-1 1 0,-1 0 0</inkml:trace>
  <inkml:trace contextRef="#ctx0" brushRef="#br0" timeOffset="3999">6325 2037 11221,'-12'-23'0,"0"3"0,8 7 0,-6 1 0,5 4 0,-1 22 0,5 7 0,1 8 0,1 1 0,-2-8 0,0 1 0,-1 1 0,1 1 0,-1 0-469,2-1 1,0 2 0,0 0 0,0 1 0,0-1 0,-1 0 0,1-3 445,-1 3 0,-1-2 0,1-1 0,-1 0 0,1 1 23,1 0 0,-1 1 0,1-1 0,1 0 0,-1-1-568,2 1 1,-1-1 0,1-1 0,0-1 567,0 6 0,1 0-380,-1-4 1,1 3 0,-1-2 0,1-7 379,1-2 0,-1 11 0,-3-19 0</inkml:trace>
  <inkml:trace contextRef="#ctx0" brushRef="#br0" timeOffset="4582">6261 1952 11221,'-4'-4'0,"-2"1"0,25 3 0,-9 0-139,4 0 1,3 0 138,5-1 0,3-2-1085,-1 0 0,2 0 0,0-1 1085,-5 2 0,1 1 0,2-1 0,-1-2 0,3-2 0,1 0 0,-2 1 0,-3 0-367,4 2 1,-1-1 366,-1 0 0,4-3 0,2 1 0,-2-1 0,-4 2 0,3 0 0,0 1 0,-6 0 0,4 0 0,0-1 0,-1 1 0,-4 1 0,1 0 0,-2 1 0,9-1 0,3-1 0,-5 2 0,-2 1 0,3 1 0,-2 3-948,-12 5 0,-3 1 948,12 8 998,-13 1 1,-1 3-999,0 3 0,0 2 0,-2-3 0,0 1 0,1 2-40,1-5 1,0 1 0,0 1-1,0 0 40,-1 1 0,1 0 0,-1 1 0,0-3 0,2 0 0,-1-1 0,0 1 0,-1 0 0,-1 2 0,0-1 0,-1-4 0,1-1 0,0 0 0,0 7 0,0 4 0,-2-1-209,-1-5 0,-2-1 0,0 2 209,0 1 0,-1 2 0,0 0 0,-1-2 0,0-1 0,0-2 0,-2 2 0,-1-1 0,-2 2 0,0-1 0,0-6 0,-8 7 0,1-5 0,-4 3 0,1-5 0,4-8 0,-2-1 0,-2 1 0,-3 2 0,-2-1 0,-2-1 0,2-3 0,-1-1 0,-2-1 0,1 1 0,1-1 297,-2 2 0,2-1 0,-1 1 0,-3 0-297,2-2 0,-3 1 0,-2-1 0,0 1 0,1-1 0,2 0 0,3-1-178,-4 1 1,3-1-1,-2 1 1,3-2-1,-3 1 1,-1 0-1,2-1 1,3-1 0,2-1-1,0 0 1,0 0-1</inkml:trace>
  <inkml:trace contextRef="#ctx0" brushRef="#br0" timeOffset="10016">4126 4613 11221,'-8'8'0,"4"-2"0,1-6 0,3 0 0,13-3 0,-4 2 0,9 0 0,1-1-844,2-1 844,-4 2 0,4 0 0,0-1 0,4-1 0,0-1 0,3 1 0,-5 1 0,2 1 0,1-1 0,0 1 0,0-1-554,-3 0 1,-1 0 0,1 0 0,-1-1 0,1 2 553,0 0 0,1 0 0,-1 1 0,0-1 0,0 0 0,4-1 0,1-1 0,-2 0 0,-1 1-351,-4 2 0,-1 0 0,2-1 351,3-1 0,2-1 0,1 1 0,-4-1-26,-2 2 1,-3 0 0,0-1 25,2 1 0,-1-1 0,-2 1 0,2 0 0,-5 2 0,-9 3 0,-17 4 0</inkml:trace>
  <inkml:trace contextRef="#ctx0" brushRef="#br0" timeOffset="10318">4211 4791 11221,'15'7'0,"-2"-1"0,3-2 0,7-3 0,3-1 0,-1 0 0,3 0 0,1 0-656,-6-2 1,1 0-1,0 0 1,0 0 0,-1-1 59,0 1 0,-2 1 0,1-2 0,0 1 596,1-2 0,1 0 0,0 0 0,1 0 0,-2 0-270,2 0 1,0 0 0,-1 1 0,-1-1 269,-1 0 0,-1 1 0,0-1 0,1 0-12,6 0 1,2-1 0,-1 1 0,-4 1 0,-2-1 0,-1 0 0,-2 0 0,1 1 0,-1-1 0</inkml:trace>
  <inkml:trace contextRef="#ctx0" brushRef="#br0" timeOffset="10967">6120 4684 11221,'15'11'0,"0"0"0,6 4 0,3-11 0,5-2-1093,-6-1 1,3-2 0,-2 1 386,-5-1 0,0 0 1,1 0 705,1 0 0,2 0 0,1-1 0,0 1 0,-1-1 33,3-2 0,-1-1 0,1 1 0,1-1-33,-3 2 0,0 0 0,2 0 0,0 0 0,-1-1 0,-1 1-16,-1 0 0,0-1 1,-1 0-1,0 0 1,1 1 15,4-1 0,1 1 0,0 0 0,-2-1 0,-4 1 0,2-1 0,-1 1 0,-1 0 0,3 0 0,1 1 0,-3-1-97,-1 1 0,-1-1 0,0 1 97,1 1 0,1 0 0,-2-1 0,3-1 0,-3 0 0,-1-1 0</inkml:trace>
  <inkml:trace contextRef="#ctx0" brushRef="#br0" timeOffset="11270">6219 4883 11221,'-8'8'0,"5"1"-3277,26-5 893,-5 0 2384,3-2 0,6-1 0,0-1 81,-7-1 0,0 0 0,2-1 1,1 0-82,1 0 0,1 1 0,2-1 0,1 0 0,-1 0 0,0 0 0,1-1 0,0 0 0,0 0 0,0 0 0,-1 0 1,-1 1 0,-1-1 1,-1 1-1,1 0 0,-1 0-1,4-1 0,0 1 0,-2 0 0,-2-1 0,1 1 0,-1 0 0,0 0 0,-1 0 0,1-1 0</inkml:trace>
  <inkml:trace contextRef="#ctx0" brushRef="#br0" timeOffset="13482">4388 6749 11221,'-15'0'0,"-1"0"0,-2 3 0,-1-2 0,3 2 0,-2 1 0,2 1 0,-1 0 0,-1-1 0,0 1 0,1 2 0,2-1 0,0-2 0,9-1 0,29 0 0,-2-1 0,5 0 0,-7-1 0,2 1 0,1-1 0,1-1-656,0 1 1,1-1-1,2 0 1,-2-1 0,0 1 626,-1 0 0,-2 0 0,1 0 1,1-1 28,2 0 0,0 0 0,2-1 0,-1-1 0,-1 1-568,4-1 1,-1-1 0,-1 0 0,0 1 567,-3 0 0,-1 0 0,1 0 0,0-1-118,3 0 0,1-1 1,1 0-1,-1 1 0,-1-1 118,-2 1 0,-1 1 0,0-1 0,1 0-75,2 0 0,1-1 1,0 0-1,0 1 75,-4 1 0,0 0 0,-1 1 0,-2-1 0,4-1 0,-4 2 0,-6 5 365,-31 7 1,-1-1 0,3-2 0,0-1 0</inkml:trace>
  <inkml:trace contextRef="#ctx0" brushRef="#br0" timeOffset="13782">4239 7055 11221,'15'0'0,"1"-2"0,0 1 0,2-4 0,2 2 0,4 0 0,-2-1-960,-5 0 1,2 0 959,1 1 0,3-2 0,1 1 0,-2 0-447,0-2 1,1 0 446,0 1 0,4 0 0,0 0 0,-4 0 0,0-1 0,1 0 0,-1 2 0,3-1 0,1 1 0,-1 0 0,3 0 0,-1 0 0,-1 1 0,-1 0 0,-1 1 0,1-1 0,-2 1 0,0-1 0,0 1 0,-4 0 0,-1 0 0,-1 0 0,5-2 0,1 1 0</inkml:trace>
  <inkml:trace contextRef="#ctx0" brushRef="#br0" timeOffset="14782">6382 6828 11221,'-14'0'0,"-3"0"0,-2 0 0,-2 0 0,6 0 0,-1 0 0,11 0 0,8 3 0,21-3 0,4 0-878,-5 0 1,3-2 0,-2 0 877,-5-1 0,2-1 0,3 2 0,5 0 0,0 1 0,-3-1 0,1 0 0,1 0 0,-5 1 0,3-2 0,1 1 0,-1 0 0,-2 1 0,-1 0 0,-3 1 0,3-1 0,2 0 0,2-1 0,2 0 0,-1-1 0,-4 2 0,-2-1 0,-3 1 0,3 0 0,1 0 0,3-1 0,1 1 0,0 0 0,-2-1 0,2-1 0,-1 1 0,0-1 0,-1 1 0,-2 0 0,0 1 0,0 0 0,0 0 0,4-1 0,2 0 0,-2 0 0,-5 1 0,-4 1 0,-2 0 0,13 0 0,-2 0 0,-10 0 0,6 4 0,-23 0 0,0 3 0</inkml:trace>
  <inkml:trace contextRef="#ctx0" brushRef="#br0" timeOffset="15134">6318 7104 11221,'-21'4'0,"0"-1"0,-6 1 0,14-1 0,17-3 0,10 0 0,6-1 0,3-1 0,3-1 0,1-1-262,-7 2 0,1 0 1,1-2 261,2 0 0,3-1 0,-1 0 0,-1 0-1044,2-1 0,-2 1 0,1 0 1044,-4 0 0,1 1 0,-1-1 0,1 1 0,2-1 0,0 1 0,0 0 0,-4 0-351,3 0 1,-1 0 350,-1 1 0,2-1 0,1 1 0,-4 0 0,-1 0 0,-1 1 0,1 0 0,2-1 0,1 0 0,-3 2 0,-1 0 0,1 1 0,0-1 0,3 0 0,0 0 0,-3 1 0,-1 0 0,0 0 0,0 0 0,1 0 0,-2 0 0,-4 0 0,1 0 0</inkml:trace>
  <inkml:trace contextRef="#ctx0" brushRef="#br0" timeOffset="18849">890 5955 11221,'0'-8'0,"0"-2"0,0 6 0,-3 3 0,-8 28 0,3-11 0,2 1 0,0 3 0,1-2-330,0 4 330,3-4 0,0 3 0,0-1 0,2 7 0,0-1 0,0-3 0,0 0 0,3 3 0,0-3 0,-1-11 20,8 5 0,-6-16 1,3-2-1</inkml:trace>
  <inkml:trace contextRef="#ctx0" brushRef="#br0" timeOffset="19999">869 5891 11221,'9'-16'0,"1"0"0,-1-2 0,1 4 0,1 13 0,13-9 0,-7 10 0,3-3 0,2-1 0,0 1-1093,-3 1 1,2 1 0,-2 0 829,8-2 263,-4 1 0,5 2 0,-4-2 0,-8 0 0,0 0 0,7 1 0,4-1 0,1 0 0,-5 0 0,-4 0 0,1 0 0,2 1 0,5 0 0,2 0 0,0-1 0,-3 1 0,-2-1 0,-1 0 0,0 0 0,1 1 0,2 0 0,0 0 0,1 0 0,1-1 0,-1 0 0,2-1 0,-1 0 0,-1 0 0,-4 1 0,3 2 0,-1-1 0,0-1 0,5-1 0,1 0 0,-2 0 0,-4 1 0,1 2 0,0-1 0,-1-1 0,4-1 0,3 0 0,-3 0 0,-4 1 0,2 1 0,1 1 0,-4-2 0,5-1 0,1 0 0,-1 0 0,-4 1 0,2 1 0,0 1 0,-4-2 0,4-1 0,2 0 0,-2 0 0,-5 1 0,3 1 0,-1 0 0,0-1 0,4-1 0,-1 1 0,-4 0 0,-4 1 0,0 1 0,6-1 0,2 0 0,-3 0 0,-9 1 0,0 0 0,14 0 0,-2 0 0,-6 0-194,0 1 1,-2 1 193,-6 2 111,2-1 0,-1 1-111,-4 3-370,6 3 370,-9-2 0,0 6 0,-3-7 1456,-1 13-1456,-2-4 0,-2 0 0,-2 9 0,2 1 0,-2 0 677,-4-4-677,3-1 0,1 1 0,1 3 0,0-1 0,-1 3-1124,4 1 0,1-1 1124,-1-13 181,1 6 1,-1 2-182,-1-6 0,0-1 0,0 0 0,0 0 0,2 6 0,-1 0-1834,0 7 1834,1-14 0,-1 1 973,-1 3 1,0-3-974,0-6 0,-3 11 0,-1-15 0,-6 4 0,-4-8 0,-1 2 0,1-3 0,-6 0 3233,8 3-3233,-9-1 0,-4 0 0,7 2 0,0 1 0,-1 0-699,-8-1 0,-2 0 0,2-1 699,6 1 0,2 0 0,-2-1 0,-2 0 0,-3 0 0,-1 0 0,2-1 0,4 0 0,0-1 0,0 0 0,-2 0 0,-4 2 0,-2 0 0,1 0 0,2-1-308,0 1 0,2-1 1,-2 1 307,2 0 0,-2-1 0,0 1 0,2 0 0,-2 1 0,1-1 0,0 0 0,2-1 0,0 0 0,0 0 0,0 0 0,-3 0 0,0 0 0,-1 1 0,2-2 0,-1 0 0,0 0 0,2 0 0,0 0 0,2 0 0,-1 0 0,-4-1 0,-1 0 0,5 0 0,9 0 0,-1 0 0,-9 0 0,-6 0 0,3 0 0,1 0 0,1 0 0,6 0 0,-1 0 0,0 0 0,-1 0 0,-1 0 0,3 0 0,-4 0 0,4 0 0,-4 0 0,4 0 0,-5 0-40,3-1 1,-4 0 0,2 0 39,1-3 0,1 0 0,2 3 0,0 0 0,0-1 0,1-3 0,1 0 0,1 5 0,2 0 0,-2-4 0,-10 4 0,13 0 0,-13 4 0,19-4 0,-8 7 0,11-4 0</inkml:trace>
  <inkml:trace contextRef="#ctx0" brushRef="#br0" timeOffset="24749">1167 7040 11221,'2'4'0,"0"0"0,17-1 0,-9-2 0,10 2 0,5 0 0,-7-3 0,1 0 0,2 1-820,3 0 1,4 0 0,0 1 0,1 0 801,-5-1 1,0-1 0,1 1 0,0 0-1,0-1 1,-2 1-299,5 0 0,-1 0 1,-1 0-1,2 0 316,-2-1 0,1 1 0,1 0 0,0-1 0,-2 1 0,-4-1 0,1 0 0,-4 0 0,4 0 0,-2 0 0,3-1 0,1 1 0,1-1 0,1 1 0,-2-1 0,-1 0 0,0 0 0,0 0 0,1 0 0,0-1 0,1 1 0,-3-1 0,1 0 0,1 0 0,0 0 0,0-1 0,1 1 0,-1 0 0,1-1-97,1 1 0,1-1 0,1 1 0,-1-1 0,0 0 0,1 0 1,-1 0-1,-1 0 97,-1 0 0,0 0 0,0-1 0,-1 0 0,1 0 0,-2 1 0,0-1 0,-1 1 0,6-1 0,-2 0 0,-1 0 0,-1 1 0,1-1 0,-2 0 0,1 1 0,-1-1 0,-1 1 0,-1 0-533,4 0 1,-3 1 0,0 0 532,-3 1 0,-1 0 0,1-1 0,0 0 0,1 0 0,-3 0 0,7-2 0</inkml:trace>
  <inkml:trace contextRef="#ctx0" brushRef="#br0" timeOffset="28601">4012 3329 11221,'-7'4'0,"0"2"0,3 1 0,0 17 0,1 7 0,2-11 0,0-1 0,-1 2-614,0 4 0,0 0 0,-1 2 614,2-5 0,-1 0 0,0 0 0,0-3 0,-1 1 0,-1-1 0,1 4 0,-1 5 0,1 1 0,0-2 0,0-5 0,1-1 0,0 0 0,0 0 0,0 3 0,-1-1 0,0 1 0,1 2 0,1-1 0,2 1 0,-1 2 0,2-2 0,-1 0 0,1-1 0,1 0 0,1-1 0,-2 1-316,1 1 1,-2 1-1,1 0 1,1 0 315,-1-2 0,1 1 0,0 0 0,-1-2 0,0-3-941,1 6 0,-2-2 941,1-2 0,-1 2 0,0 0 0,0 0 0,1-1 0,-2 0-395,1 0 1,-2-1 0,1 1 394,0 1 0,0 0 0,0 1 205,0 0 0,0-1 0,0 0-205,2 3 0,0-1 0,-1-5 0,1-1-163,-1 1 1,2-5 0,4-13 0,-3-1 0</inkml:trace>
  <inkml:trace contextRef="#ctx0" brushRef="#br0" timeOffset="29601">3750 3520 11221,'-12'-15'0,"-1"-5"0,12-7 0,1 9 0,6-2 0,5 1 0,5 5 0,3 2 0,1 0 0,2 0 0,0 0-1093,3-1 1,1 1 0,0 1 1030,-4 3 0,1 1 0,1 0 62,1 0 0,2-1 0,2 1 0,-1 0-144,-6 2 1,1 0-1,0 1 1,1 0-1,1-1 144,1 1 0,1-1 0,1 1 0,1-1 0,-1 1 0,0 0 0,-1 1 0,0-1 0,0 1 0,0 0 0,-1 1 0,-2 0 0,5 0 0,-1 1 0,-1 1 0,1 0 0,-5 0 0,2 1 0,0 0 0,-1 0 0,0 1 0,-1 0 0,2 0 0,-1 1 0,0 0 0,2 0 0,-2-1 0,2 0 0,1 0 0,1 0 0,-1 0 0,-1 0 0,-2 0-502,4 1 0,-3 0 1,0 0-1,0-1 502,3 0 0,0 0 0,0 0 0,-2-1 0,1 0 0,-2 0 0,0 0-166,-4 1 0,1-1 0,-1 1 0,1 0 166,0-1 0,2 1 0,-1 0 0,0 1-75,2 0 0,0 2 0,-1-1 0,-3 1 75,2 0 0,-2 2 0,6 1 0,-2 3 367,-12 1 1,-1 1-368,4 4 0,-3 2 0,-4-2 0,-2 2 0,-1 1 521,-2 3 0,-1 1 0,0 0-521,1 3 0,-1 1 0,0 0 115,-1-5 0,0-1 0,-1 2 1,2-1-116,0 3 0,1 0 0,0 0 0,-1 1 365,-1-4 1,-1-1 0,1 1 0,-1 0-1,1 0-365,-1 1 0,0-1 0,1 1 0,-1 0 0,0 0 0,0 2 0,-1 1 0,1 0 0,0-1 0,-1 1 0,0-1 0,0 1 0,0-1 0,0 0 0,1 1 0,-1-2 0,1 0 0,-1 1 0,1-1 0,0 1 0,0 0 0,-1 1 0,1 0 0,0-1 0,-1 0 0,0-2 0,1 0 0,-1-1 0,0 1 0,0-1 0,1 3 0,0 1 0,0-1 0,-1-1-96,1 0 1,-1 0 0,0 0-1,-1-2 96,0 2 0,-1-1 0,-1-1 0,-1-3 0,-1-1 0,0-1-1059,-1 1 1,-1-3 1058,-13 5 188,7-11 0,-4-1-188,-2-3 0,-3-3 0,-3 1 0,5 0 0,-2-1 0,-1 1 0,-1-1 0,-1 0-127,2 0 0,0-1 0,-2 0 0,0 0 0,0-1 0,-1 1 0,-1 0 127,1 0 0,-1-1 0,-1 1 0,0 0 0,0 0 0,-1-1 0,0 1 0,0 0-140,2 0 0,0 0 1,0 0-1,-1 0 1,0 0-1,1 0 0,-1 0 1,0 0-1,0 0 140,0 0 0,-1 0 0,0 0 0,0 1 0,0-1 0,1 0 0,0 0 0,1-1 0,1 1 0,-4 0 0,1 0 0,1 0 0,1 0 0,0 0 0,1-1 0,-1 1 0,0-1 0,2 1 0,0-1 0,3 0 0,-2-1 0,3 0 0,1 0 0,-2 0 0,1 0 0,-6 0 0,-1 0 0</inkml:trace>
  <inkml:trace contextRef="#ctx0" brushRef="#br0" timeOffset="30317">5729 3385 11221,'7'-4'0,"-3"1"0,5 3 0,-1 19 0,0-8 0,-2 12 0,-2 6 0,-1-7 0,-1 1 0,0 0-759,-1-4 0,1 0 0,0 1 759,0-1 0,1 2 0,1 1 0,-1 1 0,1-1 0,0 2 0,0 0 0,0 0 0,1-1 0,0 3 0,0 0 0,0-1 0,0 1 0,0-1 0,0 1 0,1 0 0,-2-1 0,1 0 0,-1 2 0,-1 0 0,0-2 0,0-2 0,1-2 0,-1 1 0,-1 1 0,-1 5 0,-1-1 0,1-3 0,1-4 0,-1 1 0,0 1 0,-1 3 0,0 1 0,-1-5 0,2-3 0,-2 0 0,1 6 0,-2 4 0,1-5 0,1-7 0,0-2 0,-2 7 0,1 3 0,0-3 517,1 6-517,0 1 0,0 0 0,0-10 0,1-3 0,2-1 0,0-6 0,4 2 0</inkml:trace>
  <inkml:trace contextRef="#ctx0" brushRef="#br0" timeOffset="31415">5857 3322 11221,'27'0'0,"-10"0"0,7-2 0,4 0 0,-7-1 0,1 0 0,0-1-591,-4 1 0,1 0 0,1 0 591,3 0 0,4-2 0,0 1 0,0 0 0,-3 0 0,0 0 0,0 1 0,1 0-532,-2 0 0,1 0 0,1 1 0,0-1 0,0 1 0,-2 0 532,5-1 0,-1 0 0,0 0 0,1 1 0,0-1 0,1 1 0,0 0 0,-1 0 0,-5 1 116,3 1 1,0-1-117,-5 1 0,3-1 0,2 0 0,-2 1 0,-4-1 0,5 1 0,-1 0 0,1 1 0,4 0 0,0 0 0,-4-1 0,-3 1 0,0-1 0,2 1 0,4 0 0,1 0 0,-5-1 0,-4 0 0,1 0 0,1 0 0,5 0 0,0 0 0,-6 0 0,-4 2 0,0-1 0,8 0 0,4 0 0,-2 1-169,0 3 0,-1 1 169,-4-1 0,2 1 0,-2 0 0,1-1 0,-2 3 0,0 6 0,-3 1 0,-6-5 0,2 6 0,-1 0 0,0-2 0,0 5 0,0 1 0,-4-2 0,-1-1 0,0 4 0,-1-3 0,2 5 0,-4-4 0,1 3 0,-1 0-684,3 5 0,-1 0 684,-3-4 0,0 1 0,2-1 0,1 2 0,-1-1 0,-1-1 0,-2 0 0,1-1 0,2 4 0,0 1 51,-1-4 0,1 1 0,0 0 0,-1-1-51,-1-1 0,0-1 0,1 0 0,0-1 0,0 0 0,0 2 0,-1-1 0,0 2 0,0-1 0,-1-4 0,0-4 0,-1 0 0,3 11 0,0 4 0,2-1 0,-1-6 0,0 0 0,0 1 0,-1-1 0,0 1 0,-1 1 0,1 0 0,-1 3 0,1 0 0,-1 0 0,0 0-32,-1 0 0,-1-1 1,-1 0-1,0 0 32,0 0 0,-1 0 0,0 1 0,-1-2 0,-1 4 0,0-1 0,-1-2 0,0 3 0,-2-2 961,0-11 0,0-2-961,0 1 0,0 0 0,-2 2 0,0-1 0,2-2 0,1 0 22,-6 5 1,1-3-23,3-6 586,-10 10-586,4-11 0,0-1 0,-5 5 0,-3-3 0,0-1 0,3-1 0,-6-2 0,0-2 0,1 4 0,3-7 0,-4 0 0,3 0 1292,5 3 1,-1-1-1293,-10-2 0,-5-1 0,3 0-268,7 1 0,-1 1 268,-4-1 0,-3 0 0,-2 0 0,5-1 0,-2 0 0,0 1 0,5 0 0,-3 0 0,-3 1 0,-1 0 0,1-1 0,3 1 0,0 0 0,2-1 0,0 1 0,0 0 0,-1-1-240,2 0 0,0 1 1,-1-1-1,1 0 1,-2 1-1,1-1 240,-2 1 0,-2-1 0,-1 1 0,2 0 0,2-1 0,3 0 0,1 0 0,3-1 0,-3 0 0,-1 1 0,-4 0 0,-2 0 0,1 1 0,2-1 0,4-1 0,-4 1 0,1-1 0,1 1 0,-4 0 0,-1 0 0,1-1 0,5 0 0,-1-1 0,1-1 0,-1 2 0,-2 0 0,3-1 0,6 0 0,0-1 0</inkml:trace>
  <inkml:trace contextRef="#ctx0" brushRef="#br0" timeOffset="33499">4168 3314 11221,'-14'4'0,"0"6"0,3-6 0,-6 10 0,8-9 0,-7 7 0,8-10 0,-2 7 0,6-5 0,-3 6 0,6 5 0,-3-2 0,-1 1 0,4 7-763,-4-4 0,-1 3 0,1-2 763,-1 10 0,1-5 0,-2 4 0,0-2-196,-1 1 1,1-1 195,2-6 0,0 0 0,0 3 0,0 2 0,-1 2 0,0 2 0,1-1 0,1-5-473,-2 6 1,2 0 472,0-7 0,1 5 0,-1 2 0,1 0 0,-1-3 0,2-4 0,0 1 0,0 0 0,1 3 0,0 4 0,0 0 0,1-4 0,0-3 0,0 1 0,0-3 0,0 3 0,0 2 0,0-1 0,0-2 0,0 1 0,0-2 0,0 0 0,0 3 0,0 1 0,0 1 0,0 2 0,0 0 0,0-3 0,-1-9 0,-1 1 0,0 3 0,0 4 0,1 0 0,-1-4 0,-1-3 0,1-1 0,-2 8 0,-1 4 0,1-2 0,0-5 0,0-2 0,-1 3 0,-1-1-184,1-3 1,0-3 183,1-7 0,1 3 0,3-8 0</inkml:trace>
  <inkml:trace contextRef="#ctx0" brushRef="#br0" timeOffset="34517">3806 3279 11221,'-15'-7'0,"5"0"0,35 0 0,-1 3 0,3 1-820,-6 0 1,2 0 0,1 1 0,-2-1 24,3 1 1,0-1-1,1 0 795,-4 1 0,1-1 0,2 0 0,-1 1 0,0-1-216,0 1 1,0-1-1,1 1 1,-1 0 0,-1 0 215,4-1 0,-2 0 0,1 0 0,3 1 16,-6 0 0,3 0 0,1 1 1,0-1-1,0 1 0,0 0 1,-2 0-17,3 0 0,0-1 0,-1 2 0,0-1 0,2 1 0,-2 0 0,0 0 0,1 0 0,1 1 0,0-1 0,0 1 0,-1 0 0,-3 0 0,1-1 0,-1 1 0,1 0 0,-1 0 0,0 0 0,0 1 0,-1-1-200,3 0 0,0 1 1,0 0-1,-1 0 1,-1 0-1,-1 0 200,1-1 0,-2 1 0,-1-1 0,0 0 0,1 1 0,0-1 0,1 0 0,-1 0 0,0 0 0,-2 1 248,6 1 1,-2 0 0,1 1-249,-4 0 0,2-1 0,-1 1 0,-2 0 0,1 1 0,-3-1 0,-1 2 784,4 8 0,-4 2-784,-8-4 0,-1 2 0,5 8 0,0 2 0,-4 0 0,-2 2 347,-2-8 0,0 1 0,-1 1-347,0 1 0,-1 2 0,-1 0 0,-2 2 0,-1 1 0,-1 1 184,0 1 0,0-1 0,-2 0-184,0-4 0,-1-2 0,0 2 0,1 1 0,1 2 0,-1 0 0,1-4 0,0 1 0,0 0 0,1 3 0,0 4 0,0 0 0,1-5 0,0-4 0,0-1 0,0 0 0,-1 4 0,0 2 0,0 0 0,1-2 19,0 0 0,0-2 0,0 0 0,-1 2-19,0 2 0,-1 2 0,0 0 0,0 1 0,0-1 0,0-3 0,1-1 0,0 1 0,-1 0 0,1-1 0,0 0-184,-1 2 0,1 0 1,-1-1-1,0 0 1,1 1 183,-1 0 0,1 0 0,-1 0 0,1 0 0,1 0 0,0 2 0,2 0 0,0-1 0,0-1-45,0-1 1,0-1-1,0 0 1,0 0 44,0-2 0,0 1 0,0-1 0,0-1 645,0 1 0,-1-1 0,-1-2-645,-3 5 0,-4-3 0,-3-9 0,-2-3 935,-4-2-935,-9-5 0,-1-1 929,1-1-929,3 0 0,-6 0 0,-1 0-218,7 0 1,0 0 0,-1 0 0,-2 0 217,3-1 0,-1 0 0,-1-1 0,0 0 0,-1 0 0,0 0-258,0 0 0,0 0 0,0 0 0,-1 0 0,0 0 0,0 0 0,0-1 258,1 1 0,1 0 0,-1-1 0,0 1 0,0 0 0,0-1 0,0 1 0,0-1 0,-3 1 0,0-1 0,1 0 0,-1 1 0,1-1 0,-1 1 0,1 0 0,0 1 0,0-1 0,1 1 0,-1 1 0,1-1 0,0 0 0,0 0 0,-1 0 0,0 0 0,0 0 0,1 0 0,0 0 0,3 0 0,-4 0 0,1 0 0,2 0 0,1 0 0,-1-2 0,0 1 0,-1 0 0</inkml:trace>
  <inkml:trace contextRef="#ctx0" brushRef="#br0" timeOffset="38866">2671 3052 11221,'-11'-4'0,"1"-2"0,2 5 0,1-2 0,-16 6 0,-3 4 0,5 0 0,-1 3 0,5 2 0,1 1 0,3-2 0,2 1 0,2 8 0,4 3 0,2 1 0,2 2-288,-1-2 1,0 2 0,0 0 287,1-4 0,0 1 0,0 0 0,0 1-220,-1 3 0,1 1 1,-1 1-1,0-1 220,0-5 0,0 0 0,0 0 0,-1 0 0,2 1-238,-1 2 0,2 0 0,-1 0 1,0 1-1,0-1 238,-1 0 0,0 1 0,0-1 0,0 0 0,0 0 0,1-1 0,0-1 0,0 1 0,-1-1 0,0 0 0,0 1 0,0 0 0,-1-1 0,0 1 0,-1-1-134,0 0 1,0 0 0,0-1 0,-1 0 0,1 0 133,-1 2 0,0-1 0,1 0 0,-1-2 0,-1 2 0,0-1 0,1-2 0,-1 3 0,1-2 226,3-8 1,0 0-227,2 3 0,0-1 0,3-1 0,1-1 0,4 1 0,2-3 0,6-3 0,3-2 0,1-1 575,5-5-575,-5-3 0,3 0 0,-3-1 261,-1 0 0,-1-2-261,1-1 0,3-1 0,1 0 0,-4 0-109,2-1 0,1-1 109,-1 2 0,3-2 0,2 1 0,-2-1 0,-1 1 0,0 0 0,0 0 0,-1 0-295,-1 1 0,-1 0 0,0 1 1,1-2 294,0 0 0,1 0 0,1 0 0,-1-1 0,-1 0 0,0-2 0,-2 1 0,0-1 0,1 0-122,4-2 0,1 0 0,0-2 0,-1 1 122,-1-2 0,0 0 0,-1 0 0,0 0 0,-3 1 0,-1 1 0,0 0 0,-3 0 0,3-7 0,-3 2 0,-2 5 0,-4 0 0,-5-12 92,-1 5 1,-2-3-93,0 0 0,-1-3 0,-1-1 0,1 4 0,-1-2 0,-1-1 0,1 0-80,0 1 1,1 1-1,-1-2 1,0 1-1,0-1 80,0 0 0,1 0 0,-1 0 0,0 0 0,1 0 0,0 1 0,0 0 0,0 0 0,0 0 0,0 0 67,0 0 1,-1 0-1,1 0 1,-1 0-1,0 0-67,0 2 0,0 0 0,-1 0 0,1 0 0,-1 0 0,-1-3 0,0 1 0,-1 0 0,0 0 0,-1 0 0,-1 0 0,-1 1 0,-3 3 0,-5 0 0,-4 2 0,-2 4 0,1 5 0,-3 3 0,-1 1 0,-1 2 0,0 3 0,-2 2 0,0 1 0,-2 2 0,1-1-93,1 1 0,0 0 1,-1 0-1,1 1 0,-1 1 1,0-1 92,1 1 0,-1 0 0,0 1 0,1-1 0,0 1 0,2 0-157,1-1 1,0 0-1,1 0 1,1 0-1,1 1 1,-8 1 0,2 1-1,4 0 1,7-1-1,0 0 1</inkml:trace>
  <inkml:trace contextRef="#ctx0" brushRef="#br0" timeOffset="39449">2501 4855 11221,'-6'-27'0,"0"0"0,1 7 0,0 0 0,3-3 0,0 2 0,-1 4 0,0-9 0,2 24 0,-2 28 0,1-6 0,0 3 0,0 2-388,1-2 1,0 1 0,0 3 0,0 0-1,0 0 388,-1 0 0,0 0 0,0 1 0,-1 1 0,1 0 0,0 0-393,0-2 0,0 2 0,0 0 0,0 0 0,0-1 1,-1 0-1,1-2 393,0 2 0,0-1 0,-1-1 0,1 0 0,0 0 0,-1-1 0,1 1 0,0-1 0,0 0 0,-1-2 0,1-3-331,-2 5 1,1-1 330,1 4 0,0 2 0,-1-4 0,0-7 0,-1-2 0,0 12 0,1-2 0,-1-5 0,1-4 0,3-3 0,6-10 0,-1-6 0,5-14 0</inkml:trace>
  <inkml:trace contextRef="#ctx0" brushRef="#br0" timeOffset="39634">2834 5635 11221,'22'0'0,"-1"0"0,-3 1 0,2 0 0,1 0 0,6 1 0,1 1 0,0-1-328,-5 0 0,0 0 0,-1 0 1,-1 0-1,-1 1 0,0 1 1,-1 0-1,6-1 0,0 1 1</inkml:trace>
  <inkml:trace contextRef="#ctx0" brushRef="#br0" timeOffset="40367">2479 4727 11221,'0'-22'0,"0"7"0,13-8 0,1 17 0,3 0 0,1-1 0,2-2 0,0 1-1071,4 1 0,1 0 0,-1 0 1071,-5 2 0,0 0 0,2-1 0,2-1 0,2-1 0,0 1 0,0 0-215,1 2 1,-1 1 0,2 0 214,-3-1 0,3-1 0,-2 1 0,-1 0 0,0 2 0,-2 1 0,-1 0 0,7-1 0,-3 3-445,-6 6 0,-1 0 445,-2-3 0,-1 1 0,0 8 0,-4 2 0,-4 5 0,-6 6 0,-1 3 482,-2-3 1,0 1-483,-1-2 0,-1 2 0,0-3 0,0 2 0,0-2 0,1-2 0,-1-1 0,2-1 0,1-2 0,1-1 676,-2 3 0,1 3-676,1-2 0,1 3 0,0 1 0,0-4 0,-1 0 0,1 0-93,0 4 1,2 5-1,0 0 1,-1-7 92,-2-6 0,2-2 0,4 11 0,3 2 0,1-1 0,2-2 0,-3-5 0,2-1 0,0 2 0,1 1 0,-2-4-276,3 5 276,-3 1 0,0 0 0,-6-1 0,1-3 0,-4 1 448,-7-3 1,-6-2-449,-7 3 0,-5-2 0,6-5 0,-3-2 0,-1 1 0,-2-2-360,2-2 0,-2-1 0,-1 0 0,-1-1 0,1 0 0,0 0 360,-1 1 0,-1 0 0,1-1 0,0 0 0,1 1 0,0-2 0,0 1 0,0 0 0,0-1 0,2 0 0,-4 0 0,0 0 0,1-1 0,4 0 0,0 0 0,0 0 0,2-1 0,-1 1 0,2-2 0,-9 0 0</inkml:trace>
  <inkml:trace contextRef="#ctx0" brushRef="#br0" timeOffset="40950">2536 6252 11221,'-2'-18'0,"0"0"0,0 1 0,1 3 0,1 3 0,0 27 0,0 3 0,0 6 0,0-1-1168,-2 2 1,1 2 1167,0-6 0,1 4 0,0 2 0,0-1 0,0 0-513,-1-4 0,1 1 1,-1-1-1,0 0 0,1 1 513,0 2 0,0 1 0,0 1 0,0-1 0,0-1 0,0-2 0,-1-1 0,1-1 0,0 1 0,1-1 0,0 5 0,0 0 0,1-2 0,0-2 244,2 1 0,0-2-244,1 7 0,1-6 0,4-13 0,-3-22 0</inkml:trace>
  <inkml:trace contextRef="#ctx0" brushRef="#br0" timeOffset="41466">2472 6224 11221,'-1'-27'0,"11"15"0,3 1 0,3-7 0,1 11 0,5 1 0,-3 3 0,5 1 0,-4 0 0,5 0 0,-1 0-349,-3 1 0,0 2 0,2-1 349,0 0 0,1 0 0,1 0 0,0 0 0,1 0 0,1 1 0,0 0 0,-3 0-294,0 0 1,-2 0 0,0 1 293,-1 1 0,0 0 0,-5 1 0,0 4-182,-2 3 0,-1 1 182,-4 2 0,0 10 0,-2 4 0,-6-10 0,-1 1 0,2 5 0,-1 1 0,-4 1 0,0-2 0,1 1 0,-2-6 0,-1 2 0,1-2-359,3-4 0,1 0 359,-3 9 0,-1 3 0,1-2-254,3-2 1,-1-1 253,0 0 0,0 2 0,0-2 0,1-1 0,0-1 0,3 5 0,1 0 0,-2 2 0,0 0 0,4-6 0,-1 1 0,-3-1 0,-1 2 0,0-4 915,2 3-915,-2 3 0,-2 2 0,-5-13 0,-1 0-1,2 4 0,-2 0 1,-7-6 0,-4-2 0,0-2-42,0-3 0,-1-1 42,-1 1 0,-4 0 0,0 0 0,2-1 52,-1-3 0,-1 0-52,1 0 0,-4 1 0,1 0 0,3-1 0,2-1 0,0 0 0,-3 0 0,-2 0 0,2 0 0,6 0 0,2 0 0,-5 0 0,1 0 0</inkml:trace>
  <inkml:trace contextRef="#ctx0" brushRef="#br0" timeOffset="43066">3913 1803 11221,'0'-11'0,"3"0"0,4 4 0,1 3 0,-1 1 0,-4 6 0,-3 8 0,-6 16 0,4 1-317,-1-9 1,-1 4 0,-1 2 0,2-1 316,1 1 0,1 1 0,0 0 0,-1 2-252,1-6 0,-1 2 0,-1 0 0,1 2 0,0-1 0,0 0 0,1-1 252,0 4 0,0 0 0,0-1 0,1 0 0,-1 0 0,1 0 0,-1 2 0,0-1 0,0 1 0,1-2 0,-1-1-63,2 1 0,-1 0 0,1-3 0,1-1 63,1-2 0,0-2 0,1-2 0,0-1 0,1-4 0,8-2 0,-6-14 0</inkml:trace>
  <inkml:trace contextRef="#ctx0" brushRef="#br0" timeOffset="44136">3927 1803 11221,'-15'-22'0,"5"1"0,10 10 0,14 4 0,7 1 0,-1 1 0,1 2 0,0 0-410,-1-1 1,-1 0 0,2 1 409,3 0 0,2 0 0,2 1 0,-2-1-698,1 1 1,1 0-1,-1 1 1,-1-1 697,-4 1 0,0 0 0,0 1 0,2-2 0,-1 1 0,4-1 0,0 0 0,0 1 0,-3-1 0,-3 1-325,7 0 1,-2 0 324,-2 0 0,3-1 0,2-1 0,-2 1 0,-3 1 0,4 0 0,1 1 0,-6-1 0,4 1 0,1-1 0,-1 1 0,-4-1 0,4-1 0,-1 1 0,-5 0 0,3 1 0,1 0 0,0 0 0,-3 0 0,4-1 0,-2 0 0,3 0 0,-3 1 0,2 0 0,1 1 0,-1 0 0,-1 0 0,1 0 0,-2-1 0,0 1 0,0 1-63,1 0 0,0 0 0,0 1 0,-3 0 63,0 2 0,-2 0 0,-2-1 0,0 0 0,-3 1 0,1 3 0,-3 0 0,-4-4 0,5 4 535,-4 1-535,14 2 0,-13-2 0,1 0 0,1-2 0,-1 1 0,5 12 0,-13-8 0,-2 2 0,-1 2 0,-4 3 0,0 1 1243,1-2 1,-1 3-1244,0-1 0,-2 4 0,1 0 0,0-4 0,-1-2 0,1 0 0,0 4 0,0 5 0,-1 0 0,1-6 0,0-6 0,0-1 0,1 5 0,-1 3 0,1 2 0,0-1 0,-1 2 0,1 0 0,0-3 107,0 5 0,0 0-107,1-4 0,0 3 0,0 2 0,0-3 0,1-5-508,1-3 1,0-1 507,0 6 0,0 2 0,0 2 0,-1-2 0,-1 1 0,0-1 0,0-1 0,2-4 0,0-1 0,-1 2 0,-2 6 0,0 3 0,-1 0 0,1-4-375,-1-1 0,0-2 375,-2 5 0,-2 0-1013,-5-4 1,-1-4 1012,-3-1-649,-2-10 1,-1-3 648,-1-4-357,-6 1 1,-2 2 356,14-2 0,-1 0-19,-7 0 0,-5 1 0,-3 0 0,3-1 19,5 0 0,0 0 0,1 0 0,-1 0 0,-3 0 0,0 0 0,-1 0 0,0-1 0,1 0 0,0 0 0,-1 0 0,2-1 0,4 0 0,-4-1 0,1-1 0,4 1 0,-3-1 0,-1 0 0,-2-1 0,1 1 0,-1-1 0,-1-1 0,0 1 0,0-1 0,0 0 0,3 1 0,-3-2 0,2 1 0,1 0 0,-2 0 0,1 1 0,0-1 0,0 1 0,1 0 0,-1-1 0,0 1 0</inkml:trace>
  <inkml:trace contextRef="#ctx0" brushRef="#br0" timeOffset="45049">4338 3045 11221,'-7'-11'0,"-3"4"0,5-1 0,-4 8 0,5 4 0,-3 22 0,3-8 0,1 1 0,-1 1 0,1 2 0,-1 0-179,1 2 0,0 0 0,-2 0 179,-1 2 0,-1 0 0,0 0 0,1 1 0,0 0 0,-1 0 0,-1 0 0,0-1 0,0 0 0,1-2 0,1-1 0,0-1 0,0 3 0,1-4 0,5 0 0,2-15 0,8-19 0,-10 7 0,4-10 0,-4 5 0,0-3 0</inkml:trace>
  <inkml:trace contextRef="#ctx0" brushRef="#br0" timeOffset="45416">4033 3428 11221,'0'-23'0,"1"7"0,-2 0 0,-2-1 0,2-1 0,-2 9 0,3 9 0,0 6 0,0-1 0,6 21 0,-4-9-1202,7 9 0,1 1 1202,-4 0 0,3-6 0,4 3 0,-2-4 0,3 4 0,-2-7 0,2 2 0,-1-3 0,5-2 271,0 0 0,3-2-271,-3-10 0,0-2 0,-2 2 0,0-2 0,6-9 0,-2-2 0,-6 1 0,0-7 0,-2-1 0,-7 3 0,2-1 0,-1-1 0,-5-2 0,2 4 0,-6 6 0,2 9 0,-5-3 0,2-1 0</inkml:trace>
  <inkml:trace contextRef="#ctx0" brushRef="#br0" timeOffset="46316">3955 3634 11221,'-4'3'0,"-5"23"-1639,6-9 1,1 1 446,-3 1 0,0 3 1192,3-3 0,1 2 0,0-2 268,-1-2 0,1-1-268,1 4 0,0-2 832,3 5-832,1-18 0,6-2 0,-2-10 0,2-4 0</inkml:trace>
  <inkml:trace contextRef="#ctx0" brushRef="#br0" timeOffset="46635">3906 3655 11221,'-7'-18'0,"6"-3"0,5 10 0,4 0 0,15 5 0,-13 5 0,9 1 0,0 0 0,-4 4 0,8 2 0,0 2 0,-2 0-1582,2 4 0,1-1 1582,-3-1 0,-1 2 0,-1 2 0,-5-5 464,-1 3 0,0 2-464,-5 8 0,0 1 0,-15-6 0,-3-1 0,-4 1 0,-2-6 0,-3 0 0,2 0 48,5-3 1,0 0-49,-10 3 0,-5 1 0,4-1-938,9-3 1,0 0 937,-3-1 0,-2 0 0,2-1 0,-5 5 0,-2-4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09:53.9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 2583 11221,'-27'-4'0,"0"0"0,9 1 0,2 0 0,-9 3 0,24 3 0,-9 1 0,9 0 0,4 6 0,11-9 0,3-1 0,8 7-449,-4-9 0,3-1 0,-2-2 449,-4 1 0,1 0 0,3-4 0,3 0 0,-2 0 0,-5 2 0,0-1 0,1-1 0,1-3 0,-2 1 0,0-3 0,-2 0 0,-2 2 0,-2-2-179,-3-3 0,-5 0 179,-11 7 0,-3-3 0,-1 1 0,-5 5 0,-2 0 0,-1 0 0,-4 1 0,-3 5 0,16-3 1293,20 10-1293,7-3 0,1-1 0,-4 0 0,1 2-388,12 4 1,-1 1 387,-1 3 0,-2 2 0,0 0-288,-5-2 288,2 5 0,-4 3 0,-13 1 0,-6 3 0,-2-2 0,-1 4 0,-2 1 0,0-2 0,-1 0 0,-2 0 0,-1 0 0,1-6 0,-1 0 0,1 0 0,-1 0 0,1 0 0</inkml:trace>
  <inkml:trace contextRef="#ctx0" brushRef="#br0" timeOffset="3163">6914 1107 11221,'0'11'0,"-3"-1"0,2 10 0,-4 3 0,1 5 0,4-2 0,2 2 0,1 2 0,0-2 0,-1-4 0,-1-2 0,2 0 0,-1 1 0,1 2 0,1 2 0,0-2 0,1-4 0,3-4 0,0-1 0</inkml:trace>
  <inkml:trace contextRef="#ctx0" brushRef="#br0" timeOffset="3596">6900 1079 11221,'21'-4'0,"1"0"0,0 2 0,-8 1 0,2 1 0,7-1 0,4 0 0,-1 0-171,-6 0 1,0 1-1,0 1 171,3 1 0,1 2 0,-1-1 84,1-2 0,-3 4-84,-7 6 0,-5 4 0,-4 3 0,-3 2 0,1-1 0,0 2 0,-2 1-120,-1-2 0,-2 2 0,-1 0 0,0-1 120,-2 4 0,0 0 0,-1-1-787,-2 1 1,-1 0 0,0-2 786,-2-4 0,1-1 0,0 5 0,3-1 0,2-4 0,1-2 0,-1-2 0,1 1 0</inkml:trace>
  <inkml:trace contextRef="#ctx0" brushRef="#br0" timeOffset="3914">7028 1725 11221,'0'21'0,"0"0"0,0-1 0,0 0 0,0 4 0,0 0 0,1 0 0,1-3 0,2-3 0,-1-2 0,1 1 0,0-1 0,-1 4 0</inkml:trace>
  <inkml:trace contextRef="#ctx0" brushRef="#br0" timeOffset="4213">6999 1661 11221,'19'-4'0,"-1"0"0,3 5 0,0 1 0,-1 0 0,1 2-784,-3 3 0,0 3 0,-2-2 784,6 3 0,-1 4 0,-2 2 0,-7-4 358,-3 3 1,-4 2-359,-7 0 0,-2-1 0,1 8 0,-7-3 0,-2-2 0,3-7 0,-4 1 0,-1-1 0,-2-1 0,-4 2 0</inkml:trace>
  <inkml:trace contextRef="#ctx0" brushRef="#br0" timeOffset="4864">8532 859 11221,'-7'-7'0,"0"3"0,-3 23 0,1 2 0,0 4 0,1-3 0,0 1 0,-1-1-264,1-2 1,1-1-1,-1 1 264,-1 2 0,0 2 0,0 0 0,0-3-1106,-2 5 1,1-1 1105,2-2 0,0 2 0,0-3 0,-2 5 0,1-4-85,3-6 1,-1-3 0,-2-2 0,2 0 0</inkml:trace>
  <inkml:trace contextRef="#ctx0" brushRef="#br0" timeOffset="5152">8135 1256 11221,'-4'-19'0,"-6"-4"0,6 22 0,-3 23 0,3-6 0,7 10 0,1 1-396,0-5 396,9-1 0,0 0-474,-2-7 474,7-1 0,3-3 0,6-10 0,1-5 0,-6 3 0,0-2 0,-1-1 0,2-3 0,1-1 0,-4 1-444,3-2 1,-2 0-1,3-3 1,-1 1 0,-10 5-1,0 1 1</inkml:trace>
  <inkml:trace contextRef="#ctx0" brushRef="#br0" timeOffset="5630">8341 1398 11221,'-10'-16'0,"-5"19"0,1 13 0,0 4-477,2-5 1,1 3 476,2 1 0,0 4 0,1 1 0,1-2-276,1-2 0,0 0 1,1 0 275,0 1 0,-1 1 0,1 1 0,1-4 207,0 6 0,1-3-207,1-2 0,0-4 0,2-7 0,0 17 0,0-20 0,-3 10 0,-1-12 0</inkml:trace>
  <inkml:trace contextRef="#ctx0" brushRef="#br0" timeOffset="5948">7986 1838 11221,'10'-12'0,"0"0"0,9-4 0,-1 3 0,2 10 0,-11 15 0,-2 0 0,-1 1 0,-3 8 0,-2 2 0,3-1 0,2 0 0,-2-3 0,3-3 0,8 1 0,2-16 0,2-5 0,0-1 0,0-1-201,1-2 0,1 1 201,0-2 0,-2 1 0,3 0 0,3-2 0</inkml:trace>
  <inkml:trace contextRef="#ctx0" brushRef="#br0" timeOffset="8947">379 3705 11221,'-15'0'0,"5"0"0,-7-3 0,6-1 0,-4 0 0,5 0 0,3 1 0,0 2 0,0-5 0,0 2 0,3 0 0,13-8 0,4 6 0,2 0 0,2-3 0,1-2 0,1 0-227,2-1 1,1 0-1,0 0 227,0-2 0,0 0 0,-1-2 0,-4 1 0,-1 0 0,-3 0 0,3-2 0,-7 1 0,-22-5 0,-3 21 0,-5 6 0,-3 0 0,-1 4 0,2 5 0,4 2 0,8 8 0,22-12 0,9-2 0,0-2 0,3-1 0,2 0 5,-4-1 0,0-1 0,1 1 1,-1 1-6,0 1 0,0-1 0,-1 2 0,-3 2 0,0 5 0,-3 1 0,-5 3 0,-6 3 0,-6 1 0,-1 1 0,-3 0 0,-3 0 0,-1-1 0,1-6 0,0 0 0,-2 0 0,2-2 0,-3 3 0,0 0 0,0 0 0</inkml:trace>
  <inkml:trace contextRef="#ctx0" brushRef="#br0" timeOffset="13363">357 5124 11221,'-14'4'0,"0"-1"0,13-6 0,12-7 0,5 1 0,3-3 0,1-2-846,2 1 846,-7 2 0,1-3 0,-1 2 0,-3 4 0,1-1 0,4-3 0,2-3 0,-2 3 0,-4 3 0,0 0 0,3-3 0,2-2 0,-3 1 0,6-5 0,-5-1 0,-2-1 0,-2 3 0,-6-1 0,-2-1 0,-4 0 0,-3 3 0,-1 1 0,-4-4-44,-1 8 0,-2 2 44,-1 1 0,-12-2 0,9 10 0,-2 0 0,9 7 0,2 1 0,15 8 0,0-7 0,5 2 0,1 0 193,6 2-193,2 0 0,4 1 0,-9-4 0,1 1 0,1 0 0,3 1 0,1 0 0,0 1-168,-5-2 0,-1-1 0,0 2 168,6 3 0,-6 3-74,-12 0 1,-6 2 73,-4-1 0,-4 2 0,0-1 0,1 5 0,-2-1-331,-3-7 0,-3 2 1,-1-2-1,3-2 331,4-3 0,-1-2 0,-8 7 0,0-1 0,0-2 0</inkml:trace>
  <inkml:trace contextRef="#ctx0" brushRef="#br0" timeOffset="16329">741 5905 11221,'1'25'0,"-3"-8"0,0 0 0,-5 3 0,-1-1-225,1-2 0,-1 1 225,0 4 0,-2 3 0,2 0-259,2-5 1,0 0 0,1 1 258,0 0 0,-1 1 0,1 0 0,1-1 0,-1 6 0,2-1 0,0-1 39,2-5 1,0 0-1,-1 0-39,0 0 0,0 0 0,0-1 0,2 9 0,-1-2 0,0-7 0,-1 0 0,2 3 0,0-1 0,3-5 0,1 8 0</inkml:trace>
  <inkml:trace contextRef="#ctx0" brushRef="#br0" timeOffset="16481">656 6870 11221,'-12'16'0,"2"0"0,10-12 0,0 3 0,0 0 0</inkml:trace>
  <inkml:trace contextRef="#ctx0" brushRef="#br0" timeOffset="16647">620 7204 11221,'0'15'0,"0"1"0,0 5 0,0 0 0,0-7 0,0 0 0,0 3 0,0-1 0</inkml:trace>
  <inkml:trace contextRef="#ctx0" brushRef="#br0" timeOffset="16797">712 7636 11221,'0'17'0,"0"0"0,0 10 0,0-5 0,0-1 0,0 3 0,0-6 0,0 4 0,0-3 0,0 3 0,0-4 0,0 0 0,0 0 0</inkml:trace>
  <inkml:trace contextRef="#ctx0" brushRef="#br0" timeOffset="16963">748 8261 11221,'-2'25'0,"1"0"0,0-8 0,1 0 0,-2 3 0,1-1 0,1-2 0,0-3 0,0 2 0,3 6 0,-2-3 0,2-3 0,-3-9 0</inkml:trace>
  <inkml:trace contextRef="#ctx0" brushRef="#br0" timeOffset="17630">1046 5841 11221,'-7'-10'0,"3"2"0,4 1 0,1 4 0,2 12 0,-9 9 0,4-1 0,-3-1 0,1 0 0,3 7 0,1 3 0,4-2 0</inkml:trace>
  <inkml:trace contextRef="#ctx0" brushRef="#br0" timeOffset="17763">1067 6139 11221,'-10'17'0,"2"-2"0,1 0 0,4-2 0,3-9 0,0 0 0,0-1 0,0-3 0</inkml:trace>
  <inkml:trace contextRef="#ctx0" brushRef="#br0" timeOffset="17966">1060 6458 11221,'11'11'0,"0"0"0,-1 3 0,-2-1 0,-1 9 0,-4 4 0,-3-8 0,0-2 0,0-5 0</inkml:trace>
  <inkml:trace contextRef="#ctx0" brushRef="#br0" timeOffset="18133">1174 6913 11221,'0'15'0,"0"0"0,-2 2 0,1-1 0,0-1 0,-5 9 0,5-9 0,-4-2 0,0 1 0,1 6 0,-7 4 0,4-7 0</inkml:trace>
  <inkml:trace contextRef="#ctx0" brushRef="#br0" timeOffset="18280">1103 7225 11221,'-4'23'0,"1"0"0,0-1 0,2 3 0,0 1 0,1 3 0,1-1-293,0-5 0,0-1 1,1 0 292,-1 1 0,0 1 0,1-2 0,-1 1 0,1-2 0,-2-2 0,0-3 0,0 1 0,-3-6 0,-1-4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0:26.9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4417 2356 11221,'4'1'0,"2"1"0,1-8 0,13-1 0,0-1 0,-7 1 0,2 1 0,3 0 0,1 1 0,-3-2 0,-1-1 0,2 3 0,-1-1 0,-2 0 0,-2-1 0,-4-1 0,6-2 0</inkml:trace>
  <inkml:trace contextRef="#ctx0" brushRef="#br0" timeOffset="249">4651 2243 11221,'-7'-7'0,"-10"-4"0,-2 3 0,4 1 0,-1 1 0,9 5 0,-1-5 0,1 5 0,10-2 0,11 6 0,8 7 0,-3-1 0,-7 2 0,-1 1 0,1 10 0,-1-2 0,-6-4 0,-4 0 0,-7-3 0,-4 0 0,-2 7 0,-2-1-198,-2-1 0,-2-2 0,2-3 0,1-2 1,-6 3-1</inkml:trace>
  <inkml:trace contextRef="#ctx0" brushRef="#br0" timeOffset="766">4445 2647 11221,'24'8'0,"-9"-4"0,2-1 0,2-5 0,2-3 0,-2 1 0,0 0 0,-2-2 0,-1-2 0,-2 0 0,4-1 0,-1 1 0,-6-2 0</inkml:trace>
  <inkml:trace contextRef="#ctx0" brushRef="#br0" timeOffset="983">4658 2534 11221,'-14'-3'0,"3"2"0,7-2 0,17 6 0,10 1 0,-7 1 0,0 3 0,-3 3 0,-4 3 0,-3 3 0,-5 2 0,-6 4 0,-4 0 0,0-2 0,-1-2 0,-3-2 0,1-2 0,-5 6 0</inkml:trace>
  <inkml:trace contextRef="#ctx0" brushRef="#br0" timeOffset="1635">4424 3002 11221,'18'-1'0,"2"5"0,5 1 0,-5-4 0,2-2 0,2-5 0,0-2 0,0-1 0,-1-1 0,-3-2 0,-5-1 0,-7-11 0,-13 8 0,-7 0 0,-11 12 0,7 1 0,1 3 0,9 0 0,26-4 0,-6 4 0,2 0 0,7-2 0,0 1 0,-3 2 0,-3 4 0,-3 4 0,-6 2 0,-12 4 0,-6 0 0,-5 8 0,-3 0 0,-1-4 0,0-1 0,1-3 0,2-2 0,-2 4 0</inkml:trace>
  <inkml:trace contextRef="#ctx0" brushRef="#br0" timeOffset="2848">4225 2328 11221,'4'-17'0,"-1"8"0,-6-1 0,-1 17 0,0 1 0,1 6-820,3 0 1,0-3 0,0-1 0</inkml:trace>
  <inkml:trace contextRef="#ctx0" brushRef="#br0" timeOffset="2999">4218 2555 11221,'-4'4'0,"1"-4"0,9-1 0,-5-2 0,6 3 0</inkml:trace>
  <inkml:trace contextRef="#ctx0" brushRef="#br0" timeOffset="3133">4197 2676 11221,'3'15'0,"1"-2"0,3 4 0,-3-5 0,-4 6 0,-4-8 0</inkml:trace>
  <inkml:trace contextRef="#ctx0" brushRef="#br0" timeOffset="3286">4197 2910 11221,'3'15'0,"1"4"0,0-10 0,2 5 0,-2-4 0,0 4 0,-1-2 0,-3 4 0,0-8 0,-3 3 0,-1-4 0</inkml:trace>
  <inkml:trace contextRef="#ctx0" brushRef="#br0" timeOffset="8350">6680 1881 11221,'0'15'0,"0"1"0,-3-5 0,2 0 0,-2 0 0,3-1 0,0-6 0,0 12 0,0-10 0,-3 14 0,2-5 0,-2-4 0,3 8 0,-4-16 0,4 12 0,-7-7 0,3 6 0</inkml:trace>
  <inkml:trace contextRef="#ctx0" brushRef="#br0" timeOffset="9732">6822 3307 11221,'17'-4'0,"1"1"0,10 3 0,-11 1 0,2 1 0,3 2 0,2-1 0,-3 0 0,2 0 0,-1-1-307,3 1 0,0-1 1,1 1 306,-4-2 0,2-1 0,-1 1 0,0 0 0,1-1 0,0 1 0,0 0 0,1 0 0,1 0 0,2 0 0,0 0 0,-2 0-512,-1 0 0,-1-1 0,-1 1 0,1 1 512,-2-1 0,0 1 0,0 0 0,0-1 0,5 0 0,-1-1 0,0 0-137,-1 1 1,-1 0 0,2 0 136,0-1 0,1 0 0,-1 0 0,-3 0 0,-1 0 0,-1 0 0,7 0 0,-2 0 0,-7 0 0,-2 0 0,6 0 0,-9 0 0,1 0 0,7 3 0,1-2 0,-3 2 0,-10-3 0</inkml:trace>
  <inkml:trace contextRef="#ctx0" brushRef="#br0" timeOffset="11251">9455 2250 11221,'-8'-15'0,"2"1"0,6 10 0,0 1 0,0 3 0,3 3 0,1 20 0,-2 3 0,-1 4 0,-1-3 0,-1 0 0,-1 1-290,1-4 0,0-1 0,-2 1 290,0-2 0,-1 1 0,-1-1 0,1 0 0,-1 1 0,0 0 0,0 0 0,1-1 0,0 1 0,0 0 0,1 0-78,0 5 1,0 0-1,2-2 78,2-4 0,1-2 0,2-1 0,1-2 0,2-3 0,10 3 0</inkml:trace>
  <inkml:trace contextRef="#ctx0" brushRef="#br0" timeOffset="11917">9504 2165 11221,'0'-14'0,"0"2"0,0-1 0,3 2 0,1 3 0,10-1 0,10 2 0,-3 2 0,3-1 0,4-1 0,-7 3 0,0 0-222,3-1 1,1-1 221,-6 3 0,1-1 0,-4 1 0,6-1 0,-2 1 0,0 0 0,-1 2 0,-4-3 0,-6 11 0,-9-2 0,-9 18 0,4-10 0,1 3 0,-2 7 0,1 3 0,2-4 0,1 0 0,1 2-245,1 2 0,2 2 1,-1 0 244,0-1 0,1 0 0,-1-1 0,0-6 0,0 0 0,1-2 0,1 5 0,0-3-3002,-2 4 3002,2-1-52,-1 1 0,-1 2 52,1-2 0,0 1 0,0-4 0,1 2 0,-1-3 0,0 3 0,0-1 0,0 7 0,-1-3 773,-4-6-773,1 4 0,-3 1 0,-12-5 0,-3-2 0,-4-2-162,4-8 0,-2-3 0,-2 1 162,1-1 0,-2 1 0,0-1 0,2-1 0,0-1 0,1 0 0,1-1 0,-1 1 0,0 1 0,3-1 0,-2 0 0</inkml:trace>
  <inkml:trace contextRef="#ctx0" brushRef="#br0" timeOffset="13699">8873 3307 11221,'-14'0'0,"-10"0"0,10 0 0,-1-1 0,-2 2 0,-6 12 0,7-5 0,0 3 0,4 0 0,2 4 0,-1 3 0,-1 4 0,2 0-501,3 3 0,0 1 0,1 0 501,0-3 0,0 1 0,1 0 0,0-1 0,-1 2 0,2 0 0,1-1 0,3-1 0,2-2 0,3-2 0,4-6 0,2-1 0,-3 4 0,1-1 0,12-8 0,1-4 0,-1 0 0,-3-7 0,4-3 0,-3-1 0,4-3 0,-2-2-120,-4 4 1,0-2 0,-1-1 119,2-5 0,0-2 0,-4-2 0,-4 1 0,-3-2 0,1-1-744,1-3 0,-1 0 0,-1 0 744,-3 4 0,-1 0 0,-4 1 0,-5-7 0,-7 3 508,-4 12 1,-3 3-509,-5-2 0,-1 2 0,4 5 0,0 1 0,3 4 0,1 0 0</inkml:trace>
  <inkml:trace contextRef="#ctx0" brushRef="#br0" timeOffset="14983">3672 4855 11221,'24'-2'0,"-1"0"0,1 0 0,0-3 0,-1-1 0,2-1 0,-2 1 0,1 0 0,2 0 0,-1-1 0,-1-1-429,2-3 0,-2-1 0,0-1 0,0 0 429,-2 1 0,-1-1 0,-1 0 0,-1 0 0,-2 1 0,-1-1 0,-3 1 0,0-5 0,1 0 0</inkml:trace>
  <inkml:trace contextRef="#ctx0" brushRef="#br0" timeOffset="15217">4111 4535 11221,'-18'-9'0,"1"1"0,3-1 0,2 0 0,-2-10 0,27 5 0,4 12 0,2 3 0,6 7 0,-2 5 0,-5 3 0,-3 4 0,-1 3-286,-5-2 1,-1 1-1,-1 1 1,-3 2 285,-1-3 0,-2 2 0,-1 0 0,-1 0 0,-1 0 0,-1 1 0,-1 1 0,-1-1 0,0 0 0,0-1 0,-1-1 0,1-2 0,-2 0 0,1 0 0,-4 3 0,0 0 0,0 1 0</inkml:trace>
  <inkml:trace contextRef="#ctx0" brushRef="#br0" timeOffset="15932">3962 6622 3029,'-14'0'0,"6"3"2531,18-2-2531,7-5 0,4-2 0,-1-1 0,2-2 0,-1 0 242,-3 1 0,-1 0 1,1-1-243,3-3 0,-1-2 0,-2 1 0,-2 0 0,-2 0 474,1-6 0,-4-1-474,-4 2 0,-4 0 1549,-5 1 0,-3 2-1549,-10-3 0,4 14 0,20 19 0,2-1 0,1 3 0,1-1 0,1 2 0,-2 1 58,0 5 0,-2 3 1,-2 0-59,-2-5 0,-1 0 0,-1 0 0,-1 0-395,-3 6 1,-1 0-1,-2-2 1,-1 3-1,-1-4 1,-2-8-1,1-1 1</inkml:trace>
  <inkml:trace contextRef="#ctx0" brushRef="#br0" timeOffset="19749">8334 5947 11221,'4'-11'0,"-1"4"0,0-2 0,1 7 0,0-4 0,-1 6 0,-3 12 0,-4 12 0,-3 8 0,0 1 0,3-5 0,1-1 0,1-2 0,1 1 0,-2 1-274,0-1 0,-1 1 0,-1 1 0,1 1 0,0-1 0,1-3 274,1 6 0,1-1 0,1-3 0,0-3 0,1-4 0,1 0 0,-1 4 0,1 2 0,-1-3 0,1-3 0,0 0 0,0 1 0,1 2 0,-1-3 0,-2-4 0,0 0-456,4 6 0,-1-1 456,-2-4-120,2 6 1,-3-19 0,0 3 0</inkml:trace>
  <inkml:trace contextRef="#ctx0" brushRef="#br0" timeOffset="20535">8433 5905 11221,'-8'-11'0,"1"-3"-3277,11-6 893,-1 7 2384,5-7 1409,2 10-1409,1 1 0,2 0 0,7-3 0,-7 3 0,2 1 0,9 0 0,4-1-68,-10 3 0,1 0 0,1 0 68,3-1 0,3-1 0,0 1 0,-2 0 0,0 0 0,-1 1 0,2 0 0,-1 1 0,2 0 0,0 0 0,-3 1 0,2-1 0,0 2 0,-2 0 0,4 0 0,-1 1 0,-3-1 0,-1 1 0,-1 0 0,3 1 0,2-1 0,2 0 0,-5 1-2,3 1 1,-1-1 1,-5 1 0,3 0 0,-1 0 0,-2 0 1312,0 0 0,-2 1-1312,4 5 0,-4 1 0,-6-2 0,7 15 0,-13-11 0,7 10 0,-12-5 0,-2 3 0,2 3 0,-1 3 0,-1 0 0,1 1 0,-2 0 0,1 1 198,-1-2 0,0 1 0,0 0 0,0-1-198,1 3 0,-1 0 0,1 0-521,1 0 0,0 1 1,0-2 520,1 3 0,-1 0 0,0-4 0,0 2 0,0-4 49,0-5 1,-1 0-50,-1 6 0,0 3 0,0-2 0,1-2 0,1-1 0,-2 2 0,1 1 0,4-1 0,0-1 0,-2-6 0,0-1 0,4 5 0,0 0 317,-7 0 0,-2 1-317,-2-4 0,-2-1 0,-9 4 0,-5-1-272,6-8 0,-1 0 0,-1-1 272,-5 1 0,-2 0 0,-1-1 0,-1 1 0,1-3-515,5-3 0,-1 0 515,2 0 0,-4 1 0,-2 1 0,2-1 0,3-1 0,1 0 0,3-1 0,-3 0 0,-3 0 0,-4 0 0,-1 1 0,1-1 0,3-1 0,3 1 0,2 0 0,-3 0 0,0-2 0,-3 0 0,-1 0 0,1 0 0,3 0 0,1 0 0,2 1 0,-2-1 0,-6 0 0,0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1:00.5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1791 2285 11221,'22'-11'0,"-1"4"0,2-5-1500,-3 6 1500,1-4 0,-1 3 0,-5 0 0,3-1 473,3-8-473,-13 4 0,2-2 0,-16 0 0,1 7 0,-15-4 0,7 4 247,-7 3-247,0 1 0,4 3 0,-2 0 0,5 0 0,5 0 0,-2 0 0,3 0 0,0 0 0,0 0 780,3 0-780,1 0 0,12 0 0,-4 0 0,12 3 0,-6-2 0,9 8 0,-4-4 0,-2 1 0,-1 2 0,6 3 0,-5-5 0,0 2 0,8 9 0,-10-10 0,0 1 0,3 13 0,-4 3 0,-12-8 0,-2 1-658,-3 3 0,-2 2 658,-2 1 0,-2 0 0,1-5 0,-1 0 0,0-1 0,-1 3 0,-1-2 0,-1 1 0,0 0 0</inkml:trace>
  <inkml:trace contextRef="#ctx0" brushRef="#br0" timeOffset="1650">5105 2484 11221,'7'4'0,"0"-1"0,10 0 0,-5-2 0,3 1 0,0-1 0,2-1 0,10 0-489,-3 3 489,-8-2 0,0-1-819,5 2 0,1-1 819,3 0 0,0-2 0,1 1 0,1 0 0,-5 0 0,0 0 0,1 0 0,0 1 0,0 1 0,2-1 0,-2-1 0,1 0 0,2 0 0,-2 0 0,-1 0-299,1 1 0,-1 1 0,2-1 299,-3-1 0,2 0 0,2 0 0,0 0 0,-2 0 0,-3 0-475,3 0 1,-2 0 0,1 0 474,3 0 0,2 0 0,0 0 0,-2 0 0,1 0 0,-1 0 0,-1 0 0,-1 0 0,0 0 0,-1 0 0,2 0 0,1 0 0,-2-1 0,2 1 0,-3 1-912,-2 0 1,-1 1 911,9-2 0,-2 0 0,-11 2 0,-2-1 599,14-1-599,-14 0 0,1 0 0,1 0 0,1 0 0,-3 2 0,0 0 0,10-2 0,-6 7 0,3-6 0,-6 5 0,2-2 0</inkml:trace>
  <inkml:trace contextRef="#ctx0" brushRef="#br0" timeOffset="3658">7773 2513 11221,'-7'-8'0,"3"1"0,1 3 0,3-2 0,3 5 0,4-5 0,4 2 0,13 0 0,-8-2 0,2 5 0,0 1-364,3-3 364,-4 2 0,3 2-1608,2-1 0,1 0 1608,-2 0 0,1 0 0,-4-1 0,1 0 0,2 0-552,2 0 1,3 1-1,0 0 1,-1 0 551,0-1 0,-1 0 0,3 0 0,-5 0 0,2 0 0,3 1 0,0 0 0,0-1 0,-2 1 0,-1 0-343,2-1 0,-3 1 0,0 0 0,3 0 343,0-1 0,2 0 0,2 0 0,0-1 0,-2 1 0,-2 1-237,-1-1 1,-1 1 0,-1 0 0,0 0 236,5-1 0,0 0 0,1 0 0,0 1-4,-4-1 1,1 1-1,0 0 1,0 0-1,0 1 4,0-1 0,-1 0 0,0 0 0,2 0 0,1 0 0,-3 0 0,1-1 0,2 1 0,1 0 0,-1 0 0,0 0 0,-1 0 0,-1 1 0,0-1 0,-1 0 0,-1 1 0,0 0 0,0-1 0,2 1 2,-2-1 1,1 0 0,1 0-1,0 0 1,0 0 0,0 0 0,-2 0-1,0 1-2,6-1 0,-2 1 0,-1 0 0,1-1 0,0 1 0,-1-1 0,1 0 0,0 0 0,0 0 0,1 0 0,-2 0 0,0 0 0,0 0 0,0 0 0,0 0 0,-1 0 0,1 0 0,-1 0 0,0 0 0,0 0 0,0 0 0,0 0 0,-1 0 0,0 0 0,-1 0 0,1 0 0,-1 0 0,0 0 0,-1 0 0,4 0 0,0 0 0,-1 0 0,1 0 0,-1 0 22,0-1 1,0 1-1,1-1 1,-1 0-1,-1 1-22,0-1 0,0 1 0,-1 0 0,0 0 0,-1 0 0,-1-1 0,0 0 0,-1 0 0,0 1 0,7-1 0,0 1 0,-1 1 118,-4-1 1,-2 0 0,1 0-119,2 0 0,0 0 0,2 0 0,-1 0 0,2 0 0,0 0 0,-2 0 0,-2 0 0,-2 0 0,2 0 0,-2 0 0,2 0 0,-1 0 0,-2 0 142,2-2 1,-2 0-1,3 2 1,-1-1-1,-4 0 1,-1-1-1</inkml:trace>
  <inkml:trace contextRef="#ctx0" brushRef="#br0" timeOffset="10124">4488 3378 11221,'-8'4'0,"5"-1"0,-1-3 0,4 4 0,7-4 0,16 3 0,5-3-533,-8 0 0,2 0 533,-3 0 0,0 0 0,2 0 0,1 0 0,4 0 0,1 0 0,-7 0 0,0 0 0,0 0 0,3 0 0,1 0 0,0 0-824,2 1 0,0-1 1,0-1 823,1 1 0,0-2 0,1 1 0,-6 1 0,0 0 0,0 0 0,1 0-376,-1-2 0,0 0 1,0 1-1,1-1 376,-1 2 0,0 0 0,1 0 0,-1-1 0,-1 1 0,1-1 0,-1 0 0,0 0 0,7 1 0,1 0 0,-2 0 0,-1 0 0,-1 0 0,0 0-308,1 0 0,0 0 0,0 0 308,-4 0 0,1 0 0,-1 0-17,0 0 1,-1 0-1,0 0 17,8-1 0,-1-1 0,-4 2 0,1-1 0,-4-1 0,0 0 0,-1 0 0,3 1 0,0 1 0,5-1 0,0-1 0,-8 2 0,-2 0 0,-1-3 0,-2 0 0,1-1 0,0 0 0</inkml:trace>
  <inkml:trace contextRef="#ctx0" brushRef="#br0" timeOffset="11817">6992 3470 11221,'-8'0'0,"-1"0"0,5 0 0,0-3 0,1 3 0,9-7 0,-1 7 0,15-4 0,-5 4 0,7 0 0,3 0 0,2 0-597,-13 0 1,1 0 596,9 0 0,4 0 0,-1 0-417,-7 0 1,-1 0 0,1 0 416,0 0 0,2 0 0,0 0 0,-1 0-861,5 0 0,0 0 0,-1 0 861,-2 0 0,0 0 0,1 0 0,1 0 0,2 0 0,-1 0-378,0 0 1,1 0 0,0 0 377,-2 0 0,1 0 0,0 0 0,0 0 0,1 0 0,0 1 0,-1-1 0,1-1 0,-2 1 0,1-1 0,-1 0 0,-1 0 0,3 1 0,0 0 0,2 0 0,-3-3 0,2 0 0,0 0 0,0-1 0,-3 1 0,2 0 0,-3 0 0,1-1 0,-2 1 0,2 0 0,0-1 0,-1 0 0,-4 1 0,7-3 0,-4 2 201,-3 0 1,-1 0-202,6 1 718,-8-4-718,-10 6 2578,0-5-2578,-3 5 0,3-2 0,3 3 0,1 0 0</inkml:trace>
  <inkml:trace contextRef="#ctx0" brushRef="#br0" timeOffset="14050">1330 4372 11221,'-8'0'0,"5"-3"0,10-1 0,4 0 0,12-2 0,-6 2 0,10 0 0,-11-2 0,2-1-788,3 0 1,2-1 787,3-1 0,-1-1-505,-3 0 1,-1 0 504,-6 4 0,0 1 0,3-4 0,-2 1 0,6-1 0,-6 3 0,2-2 0,0-1-236,0-1 0,-1-1 236,4-2 0,-1-1 0,-7 4 0,-3-1 0,-3-12 0,-7 11 958,-7-9-958,-1 10 0,-3 1 0,-8 6 0,6 0 0,-4 8 1466,0 0-1466,8 3 0,-4 0 0,9 0 632,1 6-632,12-4 0,3 8 0,6-6-539,0 0 539,5 2 0,-3-2 0,-5-2 0,1 0 0,3 6 0,-5-4 0,-2 1 0,1 7 0,-3-2 0,0 0 0,-2 10 0,-4-7 0,-1 1 0,-4-3 0,-1 0-1607,-3 4 1,-1-1 1606,-1-4 0,-1-1 0,-1-2 0,0 0 0,-5 3 0</inkml:trace>
  <inkml:trace contextRef="#ctx0" brushRef="#br0" timeOffset="15550">2898 4542 11221,'7'-4'0,"3"1"0,8 3 0,7 0 0,-7 0 0,0 0-1101,-4 1 1,1 1 1100,8-1 0,1-1 0,-3 2 0,2-1 0,-2 0 0,2-2 0,0 1 0,3 1 0,0 0 0,3 0 0,-4 0 0,2 0 0,0 0 0,1 0 0,-1-1-536,-3 1 1,0 0 0,-1 0 0,1-1-1,1 1 536,1 0 0,0-1 0,1 1 0,0-1 0,0 1 0,-1-1 0,0 1 0,0 0 0,-1-1 0,0 1 0,0 0 0,3-1 0,-1 0 0,1 0 0,0 0 0,-1 0-222,1 1 0,0 0 0,0 1 0,-1-1 1,2 1 221,-5-1 0,0 0 0,0 0 0,0 0 0,2 0 0,0 1 0,0-1 0,0 1 0,2-1 0,0 1 0,1 0 0,-1 0 0,-1 0 0,-1 0-202,0 0 1,-1 0 0,-1 0 0,0 1-1,0-1 1,1 0 0,1 0 201,-2 0 0,1-1 0,1 1 0,1 0 0,-1-1 0,1 1 0,-2-1 0,0 1 0,-1-1-117,5 1 1,-2-1 0,-1 0 0,0 0 0,0 0-1,0 0 117,1 0 0,0 1 0,0-1 0,1 0 0,-1 0 0,0 0-14,0-1 1,-1 0 0,1 0-1,-1 0 1,1 0 0,0 0 13,0 0 0,0 0 0,1 0 0,-1 0 0,0 0 0,0 0-3,0 0 0,0 0 0,-1 0 0,1 0 0,0 0 0,-1 0 3,1-1 0,-1 1 0,1-1 0,0 0 0,-1 1 0,0-1 0,0 1 0,0 0 0,-1 0 0,1 0 0,-1 0 0,0 0 0,0 1 0,0-1 0,0 1 0,0-1 0,0 1 0,-1 0 26,1-1 1,-1 1-1,0-1 1,1 1-1,-1-1 1,0 1-27,3 1 0,0 0 0,0 0 0,0 1 0,0-1 0,-1-1 0,1 1 0,-1-1 0,0 1 0,0 0 0,-2 0 0,1 1 0,-1-1 0,0 1 0,-1 0 0,1-1 0,-1 0 0,0 1 0,-1-1 0,0 0 0,6 2 0,-2-1 0,1 1 0,0 0 0,2-1 0,-1 0 0,-3 1 70,0 0 1,-1-1 0,2 0-1,2-1 1,-2 0 0,-6 0-1,-1-1 1</inkml:trace>
  <inkml:trace contextRef="#ctx0" brushRef="#br0" timeOffset="23792">1649 6238 11221,'-4'-11'0,"-2"1"0,2 6 0,-3 1 0,0 3 0,0 0 0,-4 3 0,0 1-3277,0 6 3162,4-5 115,-2 11 0,1-7 0,-6 8 0,2 0 0,2-2 0,3 3 0,3-7-2269,1 5 2269,3-7 0,0 7 0,0-5 0,0 7 2269,0 0-2269,0 0 0,3 3 0,1 0 0,0 4 0,-2-11 0,-1 0-213,-1 12 213,0-5 0,3 6 0,-2-1 0,1-9 0,0 1 0,-2-1 0,0-1 0,1 0 0,1-1 0,-2 10 0,4-11 0,-1 0 0,-2 8 0,5 3 0,-2-1 0,-2-10 0,0 0 0,-1 2 0,1 1 0,-1 2 0,1 0 0,-2 0 0,1-1 0,0 1 0,1 0 0,-2-2 0,0-1 2146,0 9-2146,0-5-735,0-2 735,0 3-150,0 1 150,0 3 0,0-1 0,0-2 0,0 3 0,0-1 0,3-2 0,-2 6 0,5-3 0,-5 0 0,5 0 0,-5-7 0,5 2 0,-2-8 253,0 5-253,-1-3 0,1 1 0,-4 5 0,3-5 0,-3 3 0,4-10 1058,-4 1-1058,7-5 841,-3 6-841,-1-2 0,4 2 0,-3-3 192,0 0-192,2 1 0,1 5 0,-2-4 0,4 4 0,-5-6 0,10 3 0,-6-5 0,7-1 0,0-2 0,2-5 0,-1 2 0,2-2 0,4-7 0,0-2 0,-5 3 0,-1 0 0,8-6 0,0-1 0</inkml:trace>
  <inkml:trace contextRef="#ctx0" brushRef="#br0" timeOffset="25976">11371 6352 11221,'6'-21'0,"-1"7"0,1 0 0,2 1 0,2 0 0,0-2 0,1-2 0,5 0 0,2-2 0,-2 2-412,-4 2 1,1 1 411,7-3 0,3-3 0,-4 5 0,-1 3 0,-2 0 0,1 1 0,1-1 0,-3-2 0,5 4 0,-12-1 267,6 7-267,-1-12 0,-4 10 136,4-7-136,-2 3 0,0-1 0,0-4 420,-4 1-420,-1 0 0,-5-3 0,2 2 0,-3-2 0,-6-4 0,4 8 0,-10-6 0,7 8 0,-2 0 0,0 0 0,7 4 0,-4 3 0,4 1 0,0 3 0,4 0 0,0 6 0,3 2 0,3 10 0,-2-3 0,2 2 0,-3 7 0,3 2-801,-5 0 801,0-13 0,-1 1 0,1 10 0,-1-8 0,2 0 0,-1 2 0,1 1 0,-1 3 0,1 0 0,-1-6 0,0-1 0,-1 4 0,-1-1 0,4 8-545,-5-12 1,0 0 544,2 0 0,-1 0 0,1 12 0,-1-6 0,1 0 0,3 5 0,-4-5 0,1 0 0,3 2 0,-3 3 0,2-1 0,-2-2 0,-2-6 0,0-1 0,1 11 0,-1-6 0,-1 3 0,0-3 0,-1-2 0,0 1-819,1 0 1,1 2-1,-1-1 819,-1-4 0,0-1 0,0 5 0,0 2-613,0 3 0,0 0 613,-1-3 0,2 1 0,-1 2 0,2 3 0,-1-2 0,-1-3 0,0 0 0,2 1 0,0 2 0,-1 1 0,1-3 0,-2 1 0,0-1 0,1-4 0,0 0 0,1 1 0,-1 1 0,0 1 0,0-2 0,-1-3 0,1 1 0,0 3 0,2 4 0,0 1 0,-1-4 0,0-1 0,0 0 0,1-2 0,0 3 0,0 0 0,-1 0-428,0 2 1,-1-1 0,-1-1 427,1-2 0,-1 0 0,-1-1 0,1 3 0,-1-1 0,-1 0-15,-3 2 0,-1 0 15,0-1 0,-1 0 0,0-5 0,0 1 0,-1 0 0,-6 4 0,-3-1 0,-3-1 0,0-2 318,2-4 0,-1-1-318,-1-2 0,-1 0 0,0-2 0,0 0 0,4-4 0,0 1 0,-5 2 0,-1 1 0,4-2 0,0-1 0,2-1 0,0-1 0,-4 1 0,1-1 0,4-4 0,-1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1:46.4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1160 2214 11221,'9'-10'0,"1"-1"0,6 4 0,4 3 0,2 0 0,2 0 0,2 1 0,0 0-722,0 1 1,0 1-1,2 1 722,-4 0 0,1-1 0,1 1 0,0 1 0,1-1-425,0 0 1,-1 1 0,2 0 0,0-1-1,2 1 425,-7-1 0,1 1 0,1-1 0,0 1 0,1-1 0,1 1 0,0-1 0,0 0 0,0 1-127,-2-1 0,1 1 1,0-1-1,0 0 0,1 1 1,0-1-1,0 0 0,0 0 1,0 1-1,1-1 0,0 1 127,-3-1 0,1 1 0,0-1 0,0 1 0,0-1 0,0 1 0,1-1 0,0 1 0,0-1 0,0 1 0,0-1 0,0 0 0,1 1-101,-2-1 0,0 1 1,0-1-1,1 0 0,-1 0 1,1 1-1,0-1 0,0 0 1,0 0-1,0 1 1,1-1-1,-1 0 0,1 0 1,-1 1-1,1-1 101,0 0 0,0 0 0,0 1 0,0-1 0,0 0 0,0 0 0,0 1 0,1-1 0,-1 0 0,1 0 0,-1 1 0,1-1 0,0 0 0,0 0 0,0 1 0,-1-1-42,-1 0 0,0 0 0,0 1 0,-1-1 0,1 0 1,0 0-1,0 0 0,0 1 0,0-1 0,1 0 1,-1 0-1,0 1 0,0-1 0,1 0 0,-1 0 1,0 0-1,1 0 0,-1 0 42,0 0 0,1 0 0,-1 0 0,0 0 0,1 0 0,0 0 0,0-1 0,0 1 0,-1 0 0,1 0 0,0 0 0,-1-1 0,1 1 0,-1 0 0,0 0 0,0-1 0,-1 1 0,1 0 0,-1 0-17,2 0 0,0-1 1,-1 1-1,0 0 1,-1 0-1,1 0 1,-1 0-1,0 0 1,0 0-1,1-1 1,0 1-1,0 0 1,1-1-1,1 1 1,1-1 16,-5 0 0,1 1 0,0-1 0,1 0 0,1 0 0,0 0 0,0 0 0,1 0 0,-1 0 0,1 0 0,0 0 0,0-1 0,0 1 0,0 0 0,-1 0 0,0 0 0,0-1 0,0 1 0,-1 0 0,0 0 0,-2 0 0,1 0 0,3 0 0,0 0 0,-1 0 0,-1-1 0,0 1 0,-1 0 0,1 0 0,-1 0 0,0 0 0,0 0 0,1 0 0,0-1 0,0 1 0,2 0 0,0 0 0,-3-1 0,1 1 0,1 0 0,0-1 0,1 1 0,0 0 0,0-1 0,1 1 0,0-1 0,-1 1 0,1-1 0,-1 1 0,0-1 0,0 1 0,-1-1 0,0 1 0,-1 0 0,0-1 0,-2 1 0,0 0 20,4 0 0,0-1 0,-2 1 0,-1 0 0,0-1 0,0 1 0,-1 0 0,0 0 0,0 0 0,1 0 0,0 0 0,1 0-20,0 0 0,2 0 0,-1 0 0,2 0 0,-1 0 0,0 0 0,1 1 0,-1-1 0,-1 0 0,0 0 0,-1 1 0,-1-1 0,-2 1 0,4-1 0,-1 0 0,-2 1 0,-1-1 0,0 1 0,0-1 0,1 1 0,0 0 0,3-1 0,2 1 0,-1-1 0,1 1 0,0-1 0,-2 1 0,-1 0 0,-2-1 0,1 1 0,-1 0 0,-2 0 0,-2 0 0,-2 0 0,7 0 0,0 0 0</inkml:trace>
  <inkml:trace contextRef="#ctx0" brushRef="#br0" timeOffset="18584">3366 2136 11221,'14'-4'0,"10"-2"0,-7 5-1084,6-2 1084,-8 3 348,2 0-348,6 0 0,7 0 0,1 0 0,-7 1 0,-1-1 0,2 1 0,1 0-334,-1 0 1,2-1 0,1 0-1,0 0 1,1 0 0,-1 0 333,-2 0 0,1 0 0,0 0 0,0 0 0,-1 0 0,-1 0 0,0 0-433,1-1 0,-2 1 1,0-1-1,0 0 0,2 0 433,-3 0 0,2 0 0,0 0 0,0 0 0,0 0 0,0 0 0,-2 0 0,5-1 0,-2 0 0,-1 0 0,1 0 0,0 0-261,-1 0 1,1 1-1,-1-1 1,1 1-1,-1 0 1,-1 0 260,6-1 0,-2 0 0,0 0 0,-1 1 0,-4 0 0,1 0 0,-3 0 0,-4 0 0,4 1 0,5 7 0,-28-6 0,-3 9 0,-8-7 0,-4-2 0,-7 6 184,2-3 1,-4 1-1,-2-1-184,3-1 0,-1 0 0,-1 0 0,-2 0-44,3 0 1,-2 1-1,-1 0 1,-1-1-1,1 1 1,2-1 43,-1-1 0,2 1 0,0-1 0,-1 0 0,-1 0 0,3 0 0,-3 0 0,0 0 0,0 0 0,1 0 0,1 0 0,4 0 192,-4 0 1,4 1-1,-3-1-192,3-1 0,-3 1 0,-1-1 0,-1 0 0,1 0 0,1 0-188,-1 0 1,2 0 0,-1 0 0,1-1 0,-1 1 187,-1 0 0,0-1 0,0 1 0,-1 0 0,1-1-184,-2 0 1,0 0-1,0 0 1,1 0-1,4 0 184,2 0 0,2 1 0,1-2 0,-10-1 0,11-2 1296,42-7-1296,-10 5 0,2 0 0,4 2 0,2 1 0,0 0 180,-4 0 1,0 1 0,2 1-181,3-1 0,2 1 0,2 1 0,0-1-56,-5-1 0,0 1 0,1 0 1,1 0-1,0 0 0,2 0 56,-2 0 0,0 0 0,2 1 0,0-1 0,0 1 0,1-1 0,0 1 0,1-1 0,-4 1 0,1-1 0,0 1 0,1-1 0,0 0 0,0 0 0,0 1 0,0-1 0,0 1 0,0-1 0,1 1 0,-1 0 0,1 0 0,-1 0 0,1 0 0,-1 0 0,1 0 0,-1 0 0,1 0 0,-1-1 0,0 1 0,0-1 0,-1 1 0,1-1 0,0 0 0,-1 1 0,1-1 0,-1 0 0,0 1 0,0-1-152,1 1 1,0 0 0,1 0 0,-1 0-1,0 0 1,0 0 0,-2 0 0,0 0 0,-1-1 151,2 1 0,-2-1 0,-1 1 0,0-1 0,0 1 0,0-1 63,4 1 0,2 0 1,-2 0-1,-2 0 0,-3 0-63,2 1 0,-4-2 569,1 0 0,-9-1-569,-28 0 0,-11 0 0,4 0 0,-4 0 0,7 1 0,-3 0 0,-3 1 0,0-1 0,1 1 0,3 0 0,-5 0 0,3 0 0,-4 0 0,6 0 0,-2 0 0,-2 0 0,-1 0 0,-1 0 0,0 0 0,1 0 0,0 0 0,-1 0 0,0 0 0,0 0 0,0 0 0,0 0 0,1 0 0,2 0 0,0 0 0,1 1 0,1-1 0,-2 1 0,0-1 0,-1 1-128,0-1 1,-1 1 0,0-1 0,-2 0-1,1 1 1,0-1 0,0 1 0,0-1-1,2 1 128,-2 0 0,1 0 0,0 0 0,1 0 0,-1 0 0,0 0 0,0 0-54,0 0 0,-1 0 1,0 1-1,0-1 0,0 0 1,0 1-1,1-1 0,1 0 1,-4 1-1,1-1 0,1 0 1,0 0-1,2 1 0,0-1 1,3 1-1,0 0 0,-1 1 1,1-1-1,0 0 0</inkml:trace>
  <inkml:trace contextRef="#ctx0" brushRef="#br0" timeOffset="23748">10626 3399 11221,'-19'4'0,"8"-4"0,2 4 0,5 2 0,-3 11 0,3-3 0,-1 4 0,0 2 0,3 2 0,-1 0 0,0-3 0,-1 2-831,3 2 0,0 1 0,0-3 831,1-6 0,0 1 0,0 2 0,-1 4 0,0 2 0,0 0-514,1-2 1,0 2 0,0 0 0,0 0 0,-1-1 513,1 2 0,-1-2 0,0 1 0,0 3 0,1-4 0,0 2 0,-1 1 0,1 0 0,0 1 0,1 0 0,-1-2-286,1 1 0,1-1 0,0 0 0,-1 0 0,1 0 0,0-1 286,-1 1 0,0 0 0,0 0 0,0 0 0,0 2-100,1-3 1,0 1 0,0 2-1,0 0 1,0 0 0,0-1-1,1 0 1,-1-1 99,0 2 0,1 0 0,-1-1 0,1-1 0,-1 1 0,0-1-33,0 0 1,-1 0-1,0 0 1,1 0-1,-1 0 1,1 2 32,-1-2 0,2 1 0,-1 2 0,0 0 0,0 0 0,0-2 0,0-2 0,-1-4 0,0 6 0,-1-5 0,1 4 0,0-3 0,0 4 0,0 2 0,0 0 0,0 0 0,0-3 0,-1-3 0,0 3 0,0-4 0,0 3 0,0 0 0,1 4 0,-1 2 0,1 0 0,0-2 0,0-4 0,0 0 0,0-4 0,0 4 0,0 2 0,0 4 0,0 1 0,0-2 0,0-4 0,0-4 0,0-4 0,0 3 0,0 3 0,-1 3 0,1 1 0,-1-1 0,1-4 0,-1 0 0,1 1 0,-1 2 0,1 4 0,0 0 0,0-4 0,0-4 0,1-1 0,-1 0 0,1 3 0,0 0 0,0-4 565,0-4 0,1 0-565,1 3 0,2 3 0,-1-4 0,1 1 0,5 2 0,4-1 0,-2-12 0,0-1 0,2 3 0,0-1 0,0-4 0,1-1 0</inkml:trace>
  <inkml:trace contextRef="#ctx0" brushRef="#br0" timeOffset="37348">5559 5465 11221,'6'-15'0,"-1"0"0,2 1 0,0 1 0,0-4 0,7-1 0,-6-1 0,5 2 0,-11 19 0,-3 11 0,-2 4 0,-1-1 0,-1 2-820,-1 4 1,-1 3 0,0 1 0,1-3 761,1 1 1,0 1 57,1-3 0,-1 5 0,1 1 0,0-1 0,1-4-306,1-2 1,1-2 0,0 2 305,0 0 0,1 4 0,-1 2 0,1-1 0,-1-1 0,1-4 0,0 0 0,0-3 0,0 2 0,0 5 0,0 3 0,1 2 0,-1-2 0,-1-5 0,0 0 0,-1-1 0,0-1 0,0 3 0,-1 2 0,0-1 0,-1-3 0,0-1 0,-2-3 0,1 1 0,0 4 0,0 0 0,0-2 0,-3-1 0,0-4 0,0-5 0</inkml:trace>
  <inkml:trace contextRef="#ctx0" brushRef="#br0" timeOffset="38348">5694 5302 11221,'-22'-8'0,"11"-2"0,9 5 0,12-1 0,9 0 0,-3 3 0,3 1 0,2-1-820,4-1 1,3 0 0,0-1 0,1 1 625,-6 0 0,0 1 1,0 0-1,0 1 0,1-1 194,2 0 0,1 0 0,0 0 0,0 0 0,-2 0 0,-1 1 0,-1-1 0,0 1 0,1-1 0,-2 1 0,2 1 0,0-1 0,1 0 0,1 1 0,0-1-155,0 0 1,1 1 0,0-1 0,1 1 0,1-1 0,0 1 0,1-1 154,-4 1 0,0-1 0,1 1 0,1-1 0,0 1 0,0-1 0,1 1 0,-1-1 0,0 1 0,-1 0 0,0 0 0,-1-1 0,-1 1 0,1 0 0,0 0 0,0 0 0,0 0 0,1 0 0,0 0 0,1 0 0,-3 0 0,2-1 0,0 1 0,1-1 0,0 1 0,0-1 0,1 1 0,-1-1 0,0 1 0,0-1 0,-2 1 0,0-1 0,-2 1 0,-1 0-233,5-1 0,-3 1 1,-1 0-1,-1 0 1,1-1-1,1 1 1,3 0 232,-5-1 0,1 1 0,1 0 0,2-1 0,0 1 0,1-1 0,0 0 0,1 1 0,-1-1 0,0 1 0,-1-1 0,0 1 0,-2 0 0,-1 0-121,3 0 0,0 0 0,-2 0 0,-1 0 0,0 0 0,1 0 0,-1 0 0,1 1 0,2-1 121,-2 0 0,1 1 0,1-1 0,1 0 0,-1 0 0,1 1 0,0-1 0,-1 0 0,-1 1 0,0-1 0,-2 1 58,7-1 0,-2 1 1,-1-1-1,-1 1 1,1-1-1,-1 1 1,2 0-59,-2-1 0,1 1 0,0 0 0,0 0 0,0 0 0,-1 1 0,-1-1 0,0 0 0,0 0 0,-1 0 0,-1 0 0,0 0 0,-1 0 0,2 0 0,1 0 0,0 0 0,0 0 0,0 0 0,0 0 0,0 0 0,1 0 0,1-1 0,0 1 0,0 0 0,-1 0 0,-2 1 0,-1-1 0,-2 0 0,0 1 0,0 0 0,2 0 76,-1 0 0,2 0 0,0 1 0,0-1 0,0 2 0,0-1-76,-1 1 0,1 0 0,0 1 0,-1 0 0,-1 0 0,-1-1 0,2 1 0,-2 0 0,-1 0 0,0 1 0,5 3 0,-1 2 0,-4 1 0,-5 4 0,-2 2 0,0-4 0,-2 2 0,-1 8 0,-2 4 352,-7-7 0,-1 3 0,0-1-352,0 4 0,0 1 0,0-1 0,-1-1 0,-1-1 0,2 1 0,0-1 0,0 1 0,1 0 0,0-1 0,1 1 0,1 0 0,0 1 0,0-1 0,0 3 0,0 0 0,-1-2 0,1 0 0,0-1 0,-1 1 0,0-4 0,-1 1 0,1-1 0,-1-3 0,0 0 0,-1 0 0,2 1 0,-1 4 0,1 0 0,0-1 0,1 2 0,1-1 0,0 0 0,-1 1 0,-1 0 0,2 0 0,0-3 0,1 1 0,0-1 0,0-4 0,0-2 0,0-1 0,3 9 0,0 3 0,0 0 278,-3-7 1,-1 0-1,0 1-278,-1-1 0,1 2 0,-2 0 0,-1 0 0,-2 5 0,-3 1 0,-4-2 0,-4-3 0,-4-1 0,-3-2-15,-1-5 0,-1-1 0,-3-2 0,-1-1 15,0-2 0,-1-2 0,-3 0 0,0-2 0,-1 1 0,-1-1 0,7-1 0,0 0 0,-2-1 0,1 0 0,-1 0 0,-1 0 0,0 0 0,0 0 0,-1-1 0,1 1 0,-1-1 0,1 0 0,-2 0 0,1 0 0,-1 0 0,-1 0 0,1 0 0,-1-1 0,0 1 0,0 0-97,2-1 1,0 1-1,0-1 1,-1 1-1,0-1 1,1 0-1,-2 1 1,1-1-1,0 0 1,0 1-1,-1-1 1,1 0-1,-1 0 97,1 0 0,1 0 0,-1 0 0,0 0 0,-1 0 0,1-1 0,0 1 0,0 0 0,-1 0 0,1-1 0,-1 1 0,1 0 0,-1-1 0,1 1-73,0 0 0,1-1 1,-1 1-1,1-1 0,-1 1 1,0-1-1,0 1 1,1-1-1,-1 1 0,0-1 1,1 1-1,-1-1 1,1 0-1,0 1 0,0-1 73,-2 0 0,0 1 0,-1-1 0,1 0 0,0 1 0,0-1 0,1 0 0,-1 0 0,1 0 0,1 1 0,-1-1 0,2 0 0,0 0-41,-2 0 1,2 0-1,0 0 1,0 0-1,1 0 1,0 0-1,0 0 1,0 0-1,-1 0 1,0 0 40,-1 0 0,0 0 0,-1-1 0,0 1 0,-1 0 0,1-1 0,0 1 0,0 0 0,0-1 0,1 1 0,1 0 5,-3 0 0,1 0 0,0 0 0,1-1 0,0 1 1,-1 0-1,0 0 0,-2 0-5,6 0 0,-2 0 0,0 0 0,-1 0 0,0 0 0,-1 0 0,1 0 0,0 0 0,1 0 0,0 0 0,0 0 0,2 0 0,-4 1 0,0-1 0,1 0 0,1 1 0,0-1 0,1 1 0,0 0 0,1-1 0,-4 2 0,1-1 0,0 0 0,0 0 0,0 0 0,-1 1 0</inkml:trace>
  <inkml:trace contextRef="#ctx0" brushRef="#br0" timeOffset="40499">5864 5969 11221,'14'-4'0,"-1"1"0,10-5 0,3-1 0,-7 3 0,1 0 0,0-1-385,6-2 1,1-1 384,-1 3 0,-3 1 250,-7-1-250,-9 10 127,-18 1-127,-14 4 0,2 2 0,-1-3 0</inkml:trace>
  <inkml:trace contextRef="#ctx0" brushRef="#br0" timeOffset="40665">5843 5983 11221,'-2'4'0,"16"-4"0,6-1 0,3-2 0,-2 0 0,1-1 0,0 1-410,-3 1 0,0 1 1,-1-1-1,11-3 1,-3 1-1,-10 2 0,0 0 1</inkml:trace>
  <inkml:trace contextRef="#ctx0" brushRef="#br0" timeOffset="52797">7390 2243 11187,'3'-15'0,"-2"8"17,2 0-17,-9 26 0,-4 10-706,7-16 1,-1 1 705,-2 6 0,-1 5 0,-2 3 0,0 0 0,2-2-265,-1 0 1,0 0 0,0-1 0,1 2 264,1-3 0,0 2 0,0 0 0,1 1 0,-1-1 0,1-2-513,0 1 0,-1-1 0,1-1 0,1 0 0,0-2 513,1 6 0,1-2 0,1-3 0,0 2 0,2-5 0,2-7 0,1 1 0</inkml:trace>
  <inkml:trace contextRef="#ctx0" brushRef="#br0" timeOffset="53331">7418 2165 11221,'16'-22'0,"0"14"0,3 1 0,-1 4 0,2 0 0,1 2-381,-1 1 1,2 1-1,1 0 1,-1 1 380,1 0 0,-1 1 0,1 0 0,0 0 0,2-1 0,0 0 0,0 0 0,-1 0 0,4 2 0,-2 1 0,0-1 20,-3-2 1,0 0 0,-3 2-21,0 5 0,-4 2 0,5 2 165,-16 4 1,-4 4-166,-4 2 0,0 2 0,2-1 0,1 3 0,-1 1-193,0-7 1,-1 1-1,0 0 1,1-1 192,1 1 0,1-1 0,0 0 0,0 0 0,0 7 0,-1-2 0,0 1 0,0-2 0,1 0 0,-2 0 0,-2 1 0,-2 1 0,0-2 0,-1 0 0,-1 0 0,-3-6 0,-2 0 0,-2-2 0,-4-5 0,-2-1 0,-2-1 0,0 1 0,-1 0 0,-3 0 0,0-1-141,2-1 0,-2-1 0,0 0 0,0 0 1,-1-1 140,0-1 0,-1-1 0,0 0 0,0 0 0,3-1-183,1 0 0,1 0 0,1-1 0,1-1 0,-4 0 1,1-1-1,4-1 0,-1 0 0</inkml:trace>
  <inkml:trace contextRef="#ctx0" brushRef="#br0" timeOffset="56715">8411 2442 11221,'-3'14'0,"2"0"0,-8 9 0,4 2 0,-1 2-491,1-10 0,-2 1 491,1 5 0,-2 3 0,3-3 0,2-8 0,0-1 0,-5 12 0,0-1 0,7-2 0,-2-7 0,0-2 0,3-2 316,0-2-316,0-7 40,3-6 1,1-4 0,3-4 0</inkml:trace>
  <inkml:trace contextRef="#ctx0" brushRef="#br0" timeOffset="57382">8404 2491 11221,'-3'-21'0,"2"-1"0,1 1 0,14 0 0,1 8 0,1 1 0,-4 4 0,2 1 0,10-4 0,4 2 0,-5 3 0,1 1-449,-3-1 1,1 1 448,7 1 0,-2 1 216,-6-1-216,-4 4 0,-1 0 0,0 0 0,-2 7 0,-8 1 0,-6 0 0,0 1 681,3-2-681,1 8 0,0-4 0,3 9 0,-3-5 0,-1 3 0,1-1 0,-4-5 0,0 4 0,0-7 0,-4 17 0,4-13 0,-3 4 0,-1-1 0,4 1 0,-2 0 0,0-1 0,2 1 0,0 0 0,0 2 0,2 2 0,0 1 0,-2-1 0,0 0-118,2-1 0,0-1 118,-3-2 0,-2-2 0,-1-5 0,-6 16 0,-7-8 0,4-5 0,1-3 0,-2-1 0,-8-4 0,-1 5 0,6-8 0,1 0 0,-4 4 0,-6-2 0,-4-1 0,5 3 0,0-1-203,-3 1 0,1-1 203,-2 1 0,5-1-1665,6-1 1665,-4-1 0,15-3 0,0 0 0</inkml:trace>
  <inkml:trace contextRef="#ctx0" brushRef="#br0" timeOffset="58149">8411 2576 11221,'7'-10'0,"7"2"0,4-5 0,1 8 0,-2-1 0,-10 6 0,-3 0 0,-4 0 0,0 0 0</inkml:trace>
  <inkml:trace contextRef="#ctx0" brushRef="#br0" timeOffset="58432">8411 2654 11221,'8'0'0,"5"-3"0,-8-1 0,11-3 0,-4 0 0,5 0 0,-6 0 0,3 0 0,-6 3 0,2-2 0,-3 2 0</inkml:trace>
  <inkml:trace contextRef="#ctx0" brushRef="#br0" timeOffset="58618">8426 2725 11221,'15'0'0,"1"0"0,-8-3 0,12-4 0,-8-1 0,9-2 0</inkml:trace>
  <inkml:trace contextRef="#ctx0" brushRef="#br0" timeOffset="59681">7390 2356 11221,'17'-8'0,"1"-1"0,3-2 0,0 1 0,-3 3 0,-1 1 0,-1-2 0,-2 0 0,6 4 0,-5 0 0,-3 1 0,-3 3 0,-9 3 0,0 1 0</inkml:trace>
  <inkml:trace contextRef="#ctx0" brushRef="#br0" timeOffset="59881">7418 2427 11221,'-11'8'0,"4"-1"0,17-7 0,12-7 0,-3 4 0,1-2 0,-3 0 0,0-1 0,0 1 0,0 0 0</inkml:trace>
  <inkml:trace contextRef="#ctx0" brushRef="#br0" timeOffset="61181">7567 2186 11221,'0'-11'0,"0"1"0,0 6 0,-3-3 0,-4 10 0,-14 7 0,8 1 0,0 3 0,-4 4 0,-1 0 0,3 0 0,1 1 0,1-2 0,2 0 0,4-2 0,3-1 0,4 8 0,11-8 0,13-4 0,-10-9 0,1-2 0,2 0 0,1-1 0,-1 1 0,-2-2 0,-1-4 0,-2 0 0,8-4 0,-6-3 0,-3-3 0,3 1 0,-6-4 0,-1 2 0,-1-3 0,-2-1 0,6-2 0,-2-1 0,-1 9 0,-4 0 0,-3 12 0,0-3 0,-3 3 0,-1-2 0,0 5 0,-2-2 0,2 3 0,-9 0 0,-12 9-1639,9-4 1,-1-1 1580,2 3 1,0 0 57,-5 0 0,1 0 0,-4 4 0,-3-3 0,10 1 0,9-5 0</inkml:trace>
  <inkml:trace contextRef="#ctx0" brushRef="#br0" timeOffset="61949">7369 2548 11221,'0'-14'0,"6"0"0,-5 2 0,6 2 0,-7 6 0,-7 11 0,0 8 0,-2 1 0,0 2 0,3 1 0,0-1 0,0 2 0,2 0 0,3-4 0,2-1 0,13 7 0,4-11 0,8-8 0,-8-10 0,-6-2 0,-1-3 0,-3-3 0,0-2 0,1 0 0,0 0 0,-3 3 0,-2-1 0,-4-11 0,-1 17 0,-8-11 0,4 12 0,-9-2 0,-3 9 0,-2 5 0,1 4 0,5 2 0</inkml:trace>
  <inkml:trace contextRef="#ctx0" brushRef="#br0" timeOffset="62616">7369 2789 11221,'4'-15'0,"-1"5"0,-3 16 0,0 3 0,-2 5 0,1 2 0,-3 1 0,0 5 0,1 2 0,0-10 0,2 0 0,-2 5 0,3-2 0,3 0 0,4-7 0,1-10 0,5 0 0,-5 0 0,11-16 0,-3 3 0,-1-5 0,1-1 0,-14 10 0,4-14 0,-9 4 0,-7-6 0,1 10 0,-11 2 0,8 16 0,-5-3 0</inkml:trace>
  <inkml:trace contextRef="#ctx0" brushRef="#br0" timeOffset="67865">10150 5436 11221,'11'-20'0,"-4"11"0,-7-4 0,-4 10 0,-6 2 0,5-2 0,2 3 0,7 12 0,-3 1 0,1 11 0,-5-9 0,25-17 0,-3-13 0,2-5 0,-4 7 0,2 0 0,1-2 0,-1 0-222,0-1 0,-1 0 0,1-1 0,-1 1 222,4-2 0,0 2 0,-2 0-183,-1 1 0,-3 3 183,4 1 0,-13 5 0,4 2 0</inkml:trace>
  <inkml:trace contextRef="#ctx0" brushRef="#br0" timeOffset="71914">6453 6430 11221,'-18'0'0,"4"0"0,7 0 0,4 0 0,3 0 0,0 3 0,3 1 0,1 0 0,6 2 0,-2-2 0,5 0 0,14 3 0,-7-3 0,4 1 0,1-1 0,2 0 0,1 0 0,0 1-619,-7-1 0,0 0 0,0 1 0,0-1 619,2-1 0,-1 0 0,1-1 0,-2 0 0,1 1 0,-1 1 0,3-1 0,-3 0 0,2 0 0,2 0 0,1 0 0,0 0 0,-1 0 0,-1-1 0,1-1 0,-1 1 0,1-1 0,-1 0 0,1 1-429,0 0 0,0 1 1,0-1-1,1 1 1,0-1-1,0-1 429,1-1 0,2 0 0,1-1 0,-1-1 0,-1 1 0,-1 0 0,-2-1-430,0 1 0,-3 0 0,0 0 0,4 0 430,-2 0 0,2 0 0,2-1 0,1 1 0,1 0 0,1-1 0,-2 1 0,0 0-144,-1-1 0,1 1 0,-1 0 1,1-1-1,-1 1 0,0 0 1,-1-1-1,1 1 144,-1 1 0,0-1 0,0 0 0,-1 0 0,1 1 0,1-1 0,1 1-25,-5-1 0,2 0 0,2 1 0,0-1 0,1 1 0,-1-1 0,0 0 0,-2 1 1,0-1-1,-3 1 0,-2-1 25,8 0 0,-5 1 0,0-1 0,4 0 0,-6 1 0,3 0 0,1 0 0,2 0 0,0 0 0,0 0 0,-2 0 0,-1 0 0,-3 0 0,6-1 0,-4 0 0,0 0 0,2 0 0,-3 1 0,2-1 0,1 1 0,-1-1 0,-1 1 0,-2-1 0,4 0 0,-1-1 0,1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16:20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 2456 11221,'3'-26'0,"1"0"0,-2 7 0,0 0 0,1-1 0,0 3 0,-6 6 0,6-4 0,-13 31 0,6-2 0,-3 6 0,0 2 0,-1-3-829,5-1 0,-1 4 1,1-4 828,-4 6 0,5-4 0,1 4 0,0 1-171,0 0 1,0 0 0,0 3 170,1-6 0,0 2 0,0 1 0,0 0 0,0-2-277,-1 1 0,1-2 0,-1 1 1,0 1 276,0 1 0,0 3 0,1 0 0,-1-1 0,0-5 0,-1 2 0,0 1 0,1-3 0,-1 5 0,1 2 0,-1-2 0,2-4 0,-1 2 0,1 1 0,-1-4 0,-1 4 0,1 1 0,-1 1 0,1-1 0,1-2 0,0 0 0,0-1 0,0 0 0,-1 0 0,1 2 0,-1-1 0,0 1 0,0 2 0,1-4 0,1 2 0,-1 1 0,1 1 0,-1-1 0,1-1 0,-1-2-407,1 1 1,-1-2-1,0 0 1,0-1-1,0 1 407,1 1 0,-1 0 0,1 1 0,0-1 0,-1 1 0,1-1 0,-1 2 0,0-1 0,-1 0 0,1-1 0,0-4 88,0 0 0,0-3 1,0 4-89,0 3 0,0 6 0,0 0 0,0-1 0,0-4 0,0 2 0,0 0 0,0-4 0,0 5 0,0 1 0,0-2 0,0-4 0,2 4 0,0-1 0,-1-4 0,-1 4 0,1 2 0,0-2 0,0-3 0,0-2 0,0-3 0,1 2 0,-1 4 0,0 2 0,1 2 0,-1 0 0,0-2 0,0-1 0,0-1 0,0-1 0,0 0 0,0 2 0,0 0 0,0-1 0,0 2 0,0-3 0,1 1 0,0 0 0,1-1 0,-2-2 0,1 3 0,-1-3 0,1 1 0,1 2 0,0-1 0,1 2 0,0-3 0,0 1 0,0-1 0,1-2 62,1 3 0,0-1-62,1-1 0,0 2 0,0-2 0,-2-4 0,1 0 0,7 5 0,3-1 278,0 1 0,2-1-278,-2-7 0,2 0 0,2-1 0,-2-1 0,3 2 0,-1-2 0,1-2 0,5-2 0,1-1 0,-1-2 0,-1 1 0,1-1 0,0-3 0,2 0 0,1 1-44,-3 0 1,0 0 0,1 1 0,2-1 43,-6 0 0,1-1 0,1 1 0,0-1 0,0 1 0,1-1 0,-2 0 0,1 1 0,0-1 0,0 0 0,0 0 0,-1 0 0,-1 0-101,3 0 1,-2 1-1,0-1 1,0 0-1,1-1 101,1 1 0,2-2 0,1 1 0,-1-1 0,-1 0 0,-4 1 0,1-1 0,-3 0 0,4 0 0,-5 0 0,3 0 0,2 0 0,0 0 0,2 0 0,-2 0 0,0 0 0,4-1 0,-1 1 0,1-1 0,-1 1 0,1-1 0,-2 0-166,-3 1 1,-1 0 0,0-1 0,1 0-1,0 1 1,2-1 165,-2-1 0,0 1 0,2 0 0,1-1 0,1 0 0,-1 0 0,1 0 0,-2 0 0,0 1 0,-2-1 0,2 0 0,-1 0 0,-1 1 0,0-1 0,-1 0 0,1 0 0,1 0 0,1 0 0,0 0 0,1 0 0,0 0 0,0 0 0,0 0 0,1 0 0,-3 0 0,2 1 0,0-1 0,1 1 0,-1-1 0,0 1 0,-1-1 0,-3 1 0,-1 0-143,4 1 1,-3 0-1,-1 0 1,5-1 142,-4 0 0,2-1 0,3 0 0,1 0 0,0 0 0,0 0 0,-1 0 0,-2 0 0,-4 1 0,5 0 0,-4 1 0,-1 0 0,5-1 0,-4-1 0,3 0 0,2-1 0,1 1 0,1-1 0,-1 0 0,-1 0 0,-2 1 0,-4 0-118,4 0 0,-4 1 0,0-1 0,4 0 118,-3 0 0,3 0 0,3-1 0,1-1 0,1 1 0,-1 0 0,-1 0 0,-2 0 0,-4 0-6,4 1 1,-4 0-1,0-1 1,4 1 5,-4 0 0,2-1 0,2 0 0,2 0 0,1 0 0,0-1 0,0 1 0,0 0 0,-1 0 0,-2 1 0,1-1 0,-2 1 0,0 0 0,0 0 0,0 0 0,0 0 0,1 0 0,2 0 0,-5 0 0,1 0 0,1 0 0,0 0 0,1 0 0,0 0 0,0 0 0,0-1 0,0 1 0,0 0 0,0 1 0,-1-1 0,1 0 0,-1 1 0,1-1 0,-1 1 0,1 0 0,-1 0 0,0-1 0,0 1 0,0 0 0,0 0 0,-1-1 0,3 1 0,-1 0 0,0-1 0,0 1 0,0 0 0,0-1 0,-1 1 0,0 0 0,0-1 0,-2 1-5,6 0 0,-1-1 1,-1 1-1,-1-1 1,0 1-1,0-1 0,-2 0 1,1 0-1,-1-1 1,0 0-1,-2 0 0,0 0 1,-2 0-1,1-2 1,-1 1-1,0-1 0,0 1 1</inkml:trace>
  <inkml:trace contextRef="#ctx0" brushRef="#br0" timeOffset="4850">1869 6210 11221,'-3'-16'0,"-1"0"0,0-6 0,1 5 0,3 13 0,0 7 0,0 8 0,-1 13 0,-1 5 0,0-9 0,-1 1 0,0 2 0,0 0-255,2 0 1,-1 0-1,0 2 1,1 0 0,-1 0 254,0 1 0,0 1 0,-1 0 0,1 0 0,1-3 0,-1 5 0,1-2 0,1-1 0,-1-1 0,1 0 0,1-6-62,2-3 1,1 1-1,3-14 1</inkml:trace>
  <inkml:trace contextRef="#ctx0" brushRef="#br0" timeOffset="5133">1912 6132 11221,'12'-13'0,"0"1"0,5-2 0,1 3 0,2 5 0,0 4 0,-1 4 0,-4 6 0,-7 16 0,-8 7 0,-5-6 0,-5 1 0,-1 1-439,1-5 1,-1 1-1,-1-1 1,0-1 438,0 0 0,-1-2 0,1-2 0,-3 2 0,1-5 0,3-7 0</inkml:trace>
  <inkml:trace contextRef="#ctx0" brushRef="#br0" timeOffset="5583">2323 6395 11221,'-14'-23'0,"-13"15"0,7 13 0,-1 8 0,1 2-1639,8-3 1,1 0 752,-2 1 0,1 1 1545,-2 6 1,2 0-660,2 2 0,1-5 0,2-3 781,7-4-781,4-13 0,6-6 0,2-2 0,6-6 0,-1-1 0,3-2 0,-5 5 0,0 0 0,-1 0 0,0 2 0,-1 0 0,8-6 0,-3 5 0,-13 11 0,1 19 2949,-9-6-2949,-1 6 0,1 1 0,0-2 0,1-1 0,-1 5 0,3-1 0,10 5 0,2-11 0,2-19 0,-4-4 0</inkml:trace>
  <inkml:trace contextRef="#ctx0" brushRef="#br0" timeOffset="5851">2494 6352 11221,'11'-15'0,"-4"5"0,-11 13 0,3 5 0,-5 8 0,-1 4 0,5-4 0,-1 0 0,0 5 0,-1 1 0,1 1 0,0-3 0,2-2 0,-1-2 0,1-2 0,1-10 0,3 0 0,-2-12 0,2-12 0,-3 7 0,-5-4 0,-2 1 0,0 3 0,-7-5 0,-1 0 0,5 3 0,-3 3 0,0 2 0,4 2 0,-1 11 0,7-2 0,6 16 0,4-5 0,4 5 0</inkml:trace>
  <inkml:trace contextRef="#ctx0" brushRef="#br0" timeOffset="6651">2649 6380 11221,'-3'-15'0,"-7"5"0,5 7 0,-11 9 0,7-1 0,-4 15 0,9-11 0,1 14 0,3-17 0,3 6 0,1-11 0,9-7 0,-1 0 0,-1-4 0,-1-3 0,5-6 0,2 0 0,-6 12 0,2 18 0,-5 2 0,6 7 0,-6-9 0,-1 0 0,-4-4 0,3-13 0,5-3 0,1-1 0,1-1 0,10 0 0,1-3 0,-10 16 0,-7 0 0,-7 12 0,-4-10 0,0 6 0,1-9 0,6-8 0,8-8 0,-1 1 0,1 0 0,5-6 0,-2 7 0,-1 3 0,-5 6 0,9-3 0,-13 7 0,3 0 0,-4 10 0,-2-5 0,2 12 0,-3-9 0,0 2 0,0-3 0,0-3 0,3-1 0,4-6 0,1-1 0,9-13 0,-9 5 0,4-4 0,-1-1 0,-2-1 0,1 3 0,0 0 0,-2 7 0,2-2 0,-3 13 0,-3 14 0,2-3 0,-5 2 0,-1 0 0,6 1 0,-5-2 0,-1 0 0,10 4 0,-5-4 0,5-6 0</inkml:trace>
  <inkml:trace contextRef="#ctx0" brushRef="#br0" timeOffset="7149">3316 6238 11221,'4'-17'0,"-1"5"0,-3-7 0,4 10 0,-4-4 0,4 9 0,-4 0 0,-13 20 0,4-3 0,-2 8 0,1 2-205,4-9 1,1 0 204,-1 13 0,2 0 0,0-2 0,3-8 0,2-1 0,6 2 0,4-7 0,2-5 0,1-1 0,3-2 0,3-8 0,0-3 0,-3-1 0,1-6 0,0-3 0,-4-5 0,-2 0 0,2 3 0,-2 0 0,-2-2 0,-1-2 0,-1 0 0,-1 1 0,-2 0 0,1-2 0,0 3 0,-1-1 0,1-1 0,-1 2-232,-1-3 0,0 1 0,0 1 232,0 1 0,1 2 0,-2 3 0,-2 2 0,2 2 0,-3 31 0,-1-4 0,-1 2 0,2 4 0,-1 2-725,0 0 1,0 1 0,0-1 724,1-4 0,0 0 0,0 2 0,0 3 0,0 0 0,0-3 0,1 2 0,1 0 0,0 5 0,0 3 0,1-4 0,1-9 0,0-1 0,3 8 0,-1-2 290,2-6-290,9-2 0,-8-27 0,7-1 0,-10 1 0,-1-1 0</inkml:trace>
  <inkml:trace contextRef="#ctx0" brushRef="#br0" timeOffset="7616">3522 6189 11221,'-10'7'0,"2"-3"0,12-1 0,16-12 0,1 3 0,-2-1 0,4-3 0,0 1-639,-2 1 1,1-1 0,0 0 638,-3 0 0,2 0 0,0 0 0,-2 0 0,1-1 0,-1 1 0,-1-1 0,-1-2 0,-1-1 0,-4 1 442,3-8-442,-8-5 0,-16 18 0,-16 21 0,17-2 0,1 2 0,0 0 0,1 2 0,1 3 0,2 3 0,0-1 0,1 3 0,0 0 0,-1-5 0,0 1 0,2-2 736,3 0 1,3-5-737,6-3 0,1-17 0,1-3 0,-1-3 0,-1-8 0,2-3 0,0 1-877,-8 2 877,1 6 0,-2 0 0,-7-9 0,-1 11 0,-13-7 0,-2 16 0,0 4 0,6 4 0,10 0 0,3-1 0,0-3 0</inkml:trace>
  <inkml:trace contextRef="#ctx0" brushRef="#br0" timeOffset="8066">4260 5997 11221,'7'-21'0,"-3"6"0,-1-2 0,-3 9 0,0 1 0,-3 4 0,-7 13 0,-5 1 0,-1 2 0,6-3 0,-2 1-1093,-4 5 1,-2 2 0,4-3 977,-2 4 115,5-3 0,-1 2 0,3 0 0,6 1 0,4 0 0,3 7 0,5-1 0,5-6 0,3-2 0,4-4 0,1-3 0,4-3 0,-7 9 0,-24-2 0,-5 1 0,6-1 0,-2 0-217,-5 1 1,-2 0 0,0-2 216,1-1 0,0-1 0,-9 5 0,-1-1 0,10-7 0,-1 0 0,-4 1 0,1-2 0,-6 0 0</inkml:trace>
  <inkml:trace contextRef="#ctx0" brushRef="#br0" timeOffset="9116">3771 6210 11221,'11'4'0,"-1"-4"0,3-8 0,0-4 0,1-2 0,0-2 0,5-5 0,-2-1 0,-4 3 0,-5 2 0,-11-8 0,-12 18 0,-4 8 0,5 6 0,2 2 0,-1 10 0,4 2 0,4 3 0,4-6 0,5-1 0,4 3 0,5-4 0,1-11 0,2-3 0,1-5 0,-2-3 0,-1-5 0,0 1 0</inkml:trace>
  <inkml:trace contextRef="#ctx0" brushRef="#br0" timeOffset="11732">663 5337 11221,'-15'4'0,"-8"2"0,7-5 0,1 2 0,40-9 0,0 10 0,3 3 0,-1-4 0,2 0 0,-1 0 0,-8 2 0,-2 1 0,1-1 0,1 2 0,0 0 0,-6-2 0,-7-3 0,12 4 0,-18-6 0,-4 0 0,-5-3 0,-9-2 0,-3 0 0,-6-4-278,3 1 0,-5-1 0,1 0 278,1 0 0,1 1 0,0-1 0,2 1 0,0 0 0,0 0 0,-1-1 0,1-2 0,5 2 0,2-3 0,3-2 0,16 1 0,9 6 0,6 3 0,0 0 0,3 2 0,1 0-779,-1 1 0,3 1 0,-1 0 0,-1 1 779,2-1 0,-2 0 0,2 1 0,3 3 0,2 1 0,-4-1-1042,-3 0 0,-2 0 1042,-1 1 0,-1 1 47,0-1 0,-3 0 1,-7 2-1,2 0 0</inkml:trace>
  <inkml:trace contextRef="#ctx0" brushRef="#br0" timeOffset="11933">869 5443 11221,'-4'-10'0,"-1"-3"0,0-1 0,0-4 0,1 1 0,0-3 0,-1 2 0,-3-5 0,4 4 0,-1-3 0,1 3-454,-4-3 454,4 5 0,1 1 0,-3 2 0,2 0 0</inkml:trace>
  <inkml:trace contextRef="#ctx0" brushRef="#br0" timeOffset="12183">684 4890 11221,'-21'-7'0,"6"3"0,5 7 0,6 2 0,14 21 0,-2-12-992,8 6 1,1-1 991,2-4 0,-4-5 0,3 1 0,-2-3 0,0-3 228,6-3 0,0-7-228,-13-7 0,-3-4 0,5-9 0,-2-1 0,-6 3 0,-3 1 0,-2-2 0,-3 3 0,-6-3 0</inkml:trace>
  <inkml:trace contextRef="#ctx0" brushRef="#br0" timeOffset="12733">648 4599 11221,'-10'3'0,"2"1"0,5 13 0,6-5 0,5 3 0,1 0 0,4 2 0,7-2 0,0 0 0,-2-6 0,4-1 0,-1-3 0,-7-8 0,0-4 0,-2-3 0,-7-3 0,-4-7 0,-2 0 0,-4 2 0,-6-5 0,-1 0 0,-1 5 0,-5 0 0,-1 0 0,2 5 0,-2 3 0,2 1 0,6 4 0,-11-2 0,21 4 0,-2 3 0,6-3-3277,17 3 3162,-10 0-198,8 4 1,0 1 312,-4-3 0,2 5 0,1-1 0,2-8 0,-4 1 0,-5-16 0,-10 8 0,-10-17 0,5 16 0,-6-5 0,-1 1 0,-1 4 0,-5-6 0,0 0 0,0 2 0,0 2 0,3 1 0,6-1 3083,-1 5-3083,14 4 934,9 9-934,4 0 0,4 0 0,2 0 0,0-1 0,-1 2 0,0-3 0,-3-5 0,-2-1 0,-5-3 0,-6-8 0,-2-3-656,-4-3 1,-2 3-1,-3-2 1,-6-3 0</inkml:trace>
  <inkml:trace contextRef="#ctx0" brushRef="#br0" timeOffset="13134">719 4138 11221,'-23'-14'0,"0"0"0,-1 1 0,5 1 0,2 0 0,1 2 0,-4-4 0,20 7 0,20 7 0,-5 6 0,0 1 0,0-3 0,0 1-1054,3 4 0,0 2 0,-2-2 1054,5 5 0,-4-4 0,4 1 0,-4-2 685,1 0-685,1 2 0,-2-3 0,-7-6 0,3 1 0,-29-10 0,9 2 0,-13 3 0,-2 4 0,7 5 0,1 0 858,-2-2 1,-1 0-859,1 5 0,6-4-785,12-9 0,-4-1 0,12-7 0</inkml:trace>
  <inkml:trace contextRef="#ctx0" brushRef="#br0" timeOffset="13832">691 3896 3029,'-14'-9'0,"0"0"0,-4-4 1194,25 22 0,6 5-1194,0-1 713,5-2 0,0-2-713,-4-5 0,7-4 0,-15-20 0,-9 3 0,-5-5 0,-1 1 0,-1 3 438,-1 2 1,-1 2-439,1 3 0,-2 4 0,-1 0 0,3 3 3276,-8 4-3213,23 4-63,12 10 0,-3-6 162,8-1-162,2-4 0,-10-3 0,11-3 0,-13-14 0,-10-5 0,-7 2 0,-3 1-334,2 4 0,-2 0 334,-5-4 0,1 1 0,1-2 0,-2-1 0,-1-1 0,1 0-1057,23 3 0,8-4 0,-4 3 1057,-7-8 0,7 7 0,3-2 0,-8 2-95,-13 8 1,-5 0 94,-5-3 0,-3-2 0,2 2 0,-3-4-590,3 9 1,-3 1 0,2 1 589,-2 0 0,2 3 0,1 0 0,2-2 2202,19 1-2202,9 2 0,6 2 0,3 2 0,3 2 0,1-1-166,-1 1 1,2 1 0,1 0-1,-1 1 166,-5-1 0,0 1 0,0 1 0,-1 0 0,0 0 0,3 1 0,0 1 0,-1 0 0,-2 2 825,2 4 0,-3 1 0,-3 1-825,0 7 0,-4 1 0,-5-6 0,-5-1 0,-5 4 0,-7-2 0,-14-12 0,-3-4 0,9 4 0,-2-1-204,-3-6 0,-5-3 1,-1-3-1,4 0 204,-1-5 0,1-1 0,2 3 0,-1 1 0,2-2 0,0-8 0,4 0 0,1-3 0,6 5 0,0 1 0</inkml:trace>
  <inkml:trace contextRef="#ctx0" brushRef="#br0" timeOffset="19899">1954 4918 11221,'4'-11'0,"-1"1"0,0-3 0,-2 7 0,2-6 0,-3 4 0,0 1 0,-6-4 0,-11 10 0,3 6 0,-1 4 0,-5 6 0,0 2 0,5-2 0,0 2-173,3 0 1,1 2 0,1 1 172,3-1 0,0 1 0,2 1 0,0 5 0,0 2 0,3-1 0,5 1 0,2 1 0,1-3 0,-1 1 0,5-3 0,4-8 0,4-3 0,-1-3 0,5-5 0,4-1 0,1-2 0,-2-6 0,-7-3 0,2-2 0,-2 0 0,-3 0 0,-1-1-188,1-2 1,1-2 0,1-2 0,-2-1 187,-2 0 0,0 0 0,-2-1 0,1-2 0,1-2 0,0-2 0,-1 0 0,-2-1 0,-2 0 0,-1-2 0,-3 1 0,-2 1 0,-3 2 0,-3 1 0,-1 1 0,0 2 0,-4-8 0,-3 5 0,-2 9 0,-4 1 0,1 5-25,-3 6 0,-1 4 25,3 2 0,-1 1 0,2 1 0,-3 1 0,3 1 0,1 4 0,3 1 0,1 0 0</inkml:trace>
  <inkml:trace contextRef="#ctx0" brushRef="#br0" timeOffset="22315">1834 4251 11221,'0'-11'0,"0"1"0,3 0 0,-2 5 0,2-1 0,-10 9 0,6-3 0,-5 4 0,6-4 0</inkml:trace>
  <inkml:trace contextRef="#ctx0" brushRef="#br0" timeOffset="22949">1834 4216 11221,'-8'-11'0,"2"-3"0,6 6 0,0 5 0,1 13 0,1 9 0,0 3 0,0 1-163,-1 3 0,2 1 163,0-2 0,1 0 0,1-2 0,1-6 0,0 0 40,-1 4 0,2-1-40,9-4 0,-12-18 0,0-6 0,-10-6 0,-4-3 0,1 1 0,0-2 0,0-1-186,-2-4 0,-1-1 0,2-1 186,0-1 0,1 1 0,3-1 0,4 3 0,3 0 0,3 2 0,6-4 0,5 5 0,3 5 0,2 4 0,2 5 0,-2 5 0,6 12-1486,-21 4 1,-3 2 1485,-4 10-1071,-6-3 0,0-1 1071,2-2 0,0-5 0,3-2 0,9 0 256,21-9-256,-6-3 0,2-1 0,1-5 0,1 0 1134,-3 2 1,-2 4-1135,0 17 1638,-22-1 0,-4 1-1580,-3 5 0,-2 0-58,-2-7 0,-1-1 0,-2-3 0,-7 2 0,0-5 0,0-2 0,2-2 0,4-1 0,2-1 0,4 1 0,12 5 0,14-3 0</inkml:trace>
  <inkml:trace contextRef="#ctx0" brushRef="#br0" timeOffset="23250">2153 4351 11221,'8'-12'0,"1"-4"0,-2 8 0,1-3 0,5-6 0,-5 6 0,-1-2 0,0-1 0,1-6 0,-4-1 0,-11 7 0,-2 14 0,-14 10 0,14 5 0,2 5 0,0 3 0,2 2 0,7-2 0,3-1 0,-1-5 0,3-4 0,9-5 0,3-6 0,-4-9 0,0-2 0,1 6 0,-1-1 0,1-9 0,-2-3 0,0-3 0</inkml:trace>
  <inkml:trace contextRef="#ctx0" brushRef="#br0" timeOffset="23533">2408 4159 11221,'12'-10'0,"-2"2"0,-14 4-3277,-6 20 893,1-1 2384,1 7 0,0 1 0,0-1 568,4 3 1,1 0-569,0 3 897,12-3-897,-6-28 0,6-4 0,-10-8 0,-4 0 0,-3 6 1638,-2-4 0,-1 0-1638,-11-3 351,6 1-351,4 6 0,15 9 0,1-4 0,3 1 0</inkml:trace>
  <inkml:trace contextRef="#ctx0" brushRef="#br0" timeOffset="23767">2642 3953 11221,'-3'-23'0,"-7"3"0,5 16 0,-2 8 0,3 10 0,2 5 0,1 5 0,0-4 0,0 4 0,0-3 0,4 6 0,-1-8 0,0 2 0,1-2-133,4-1 1,0-1 132,-1 1 0,0 0 0,8 5 0,-4-9 0,-2-12 0,2-3 0,-3-10 0</inkml:trace>
  <inkml:trace contextRef="#ctx0" brushRef="#br0" timeOffset="23934">2586 4109 11221,'-16'10'0,"1"0"0,-8 6 0,26-23 0,2 3 0,6-5 0,4-2 0,4-2 0,2 1-387,-4 0 0,2 0 0,5-2 0,-2 1 1,-9 6-1,0 0 0</inkml:trace>
  <inkml:trace contextRef="#ctx0" brushRef="#br0" timeOffset="25916">2437 5110 11221,'3'-11'0,"-2"-2"0,2-2 0,-3-6 0,-3 5 0,2 3 0,-2 10 0,0 15 0,1 13 0,0-2-241,1 4 241,-1-6 0,0 4 0,0 0 0,1-4 0,1-6 0,0-1 0,0 12 0,0-2 0,0-7 0,4 6 0,0-16 0,3 0 0,0 0 0</inkml:trace>
  <inkml:trace contextRef="#ctx0" brushRef="#br0" timeOffset="26199">2657 5131 11221,'-10'3'0,"-5"14"0,3 0 0,3 2 0,2-1 0,6-5 0,4 13 0,2-17 0,15 1 0,-8-7 0,3-9 0,0-3 0,2-8 0,0-5 0,-14-1 0,-7 14 0,-15-10 0,-1 10 0,-2-1 0,2 6 0,15 4 0,2 0 0,10 0 0,4 0 0</inkml:trace>
  <inkml:trace contextRef="#ctx0" brushRef="#br0" timeOffset="26516">2884 5053 11221,'11'-13'0,"-4"1"0,-7 1 0,-13 17 0,3 4 0,-3 7 0,0 5 0,8 2 0,1-1 0,-4-3 0,2 1 0,6 7 0,7-4 0,14-11 0,-4 4 0,1-19 0,0-6 0,-7-3 0,-2-3 0,0-9 0,-3-4 0,-7 0 0,-5-1-1391,-4 3 1,-4 3 1390,2 6 0,-2 4 0,-5 3 0,12 9 0,0 0 0</inkml:trace>
  <inkml:trace contextRef="#ctx0" brushRef="#br0" timeOffset="27284">3118 5152 11221,'4'-15'0,"5"-1"0,-4 15 0,15 7 0,-5 16 0,-7-6 0,-1 1 0,-1 1 0,-2 0 0,-4 4 0,-3-9 0,2-26 0,3 0 0,2-2 0,0-5 0,1-1 0,3 1 0,1 3 0,9-4 0,0 29 0,-3 11 0,-2 3 0,-9-8 0,-1-21 0,2-7 0,0-3 0,2-4 0,1 0 0,-1 2 0,1 1 0,6 1 0,2 5 0,0 10 0,5-3 0,-7 27 0,-10 4 0,-2-4 0,-1 0 0,0-5 0,1-1 0,2 5 0,3-12 0,1-5 0</inkml:trace>
  <inkml:trace contextRef="#ctx0" brushRef="#br0" timeOffset="27466">3530 5117 11221,'8'-18'0,"1"1"0,0-6 0,0 3 0,-9 19 0,0 24 0,-3-10 0,2 9 0,1 1 0,0-6 0,4 8 0,3-12 0</inkml:trace>
  <inkml:trace contextRef="#ctx0" brushRef="#br0" timeOffset="27600">3572 4925 11221,'3'-14'0,"-2"3"0,5 1 0,-2 3 0</inkml:trace>
  <inkml:trace contextRef="#ctx0" brushRef="#br0" timeOffset="27801">3707 4762 11221,'-3'-14'0,"-1"6"0,0 18 0,2 11 0,1 6 0,0-6 0,1 2 0,1 1-112,1 1 1,1 2 0,1-3 111,1 3 0,2-4 0,8-3 0,-1-21 0</inkml:trace>
  <inkml:trace contextRef="#ctx0" brushRef="#br0" timeOffset="28000">3877 4755 11221,'-3'-11'0,"2"4"0,-5 4 0,5 15 0,0 3 0,-1 2 0,2 1 0,0 1 0,0 2-198,0 4 1,0 2-1,0-1 198,0-1 0,0 0 0,0-1 0,1 4 0,1-3 0,2 2 0,3-20 0</inkml:trace>
  <inkml:trace contextRef="#ctx0" brushRef="#br0" timeOffset="28167">3991 4869 11221,'-4'13'0,"0"1"0,0 5 0,1 1 0,2 3 0,-1 1-509,0 1 0,0-2 1,0-6-1,0-2 1,-1 5-1</inkml:trace>
  <inkml:trace contextRef="#ctx0" brushRef="#br0" timeOffset="28317">4033 4840 11221,'-4'-22'0,"4"8"0,7 8 0,4 6 0</inkml:trace>
  <inkml:trace contextRef="#ctx0" brushRef="#br0" timeOffset="28632">4232 4883 11221,'-6'14'0,"1"0"0,1 1 0,1-1 0,0 4 0,18-1 0,8-22 0,-6 0 0,-1-2 0,3-9 0,-3-3 0,-8 1 0,-3-1 0,-5 0 0,-4 2 0,-5 4 0,-2 4 0,-11 6 0,18 11 0,6 0 0,12-2 0</inkml:trace>
  <inkml:trace contextRef="#ctx0" brushRef="#br0" timeOffset="29732">2040 5238 11221,'8'-19'0,"-2"-1"0,-6 15 0,-3-1 0,2 19 0,-1 2 0,1 4 0,0 2 0,1 3 0,1 2-331,-1-1 1,1 2 0,0 1-1,0 0 331,-1-5 0,0 0 0,0 0 0,0 1 0,1-1 0,-1 1 0,1 0 0,0 1 0,-1-1 0,1-1 0,-1 4 0,0 0 0,0 0 0,0-2 0,0 2 0,0-2 0,0 0 0,-1-4 0,0-1 0,0-2 0,-1-1 0,0 0 0</inkml:trace>
  <inkml:trace contextRef="#ctx0" brushRef="#br0" timeOffset="31632">2231 5969 11221,'0'-27'0,"0"7"0,-6 39 0,1-7 0,0 2 0,0 2 0,-1 9 0,1-1 0,1-1 0,1 1 0,2-3 0,5-10 0</inkml:trace>
  <inkml:trace contextRef="#ctx0" brushRef="#br0" timeOffset="31982">2366 5969 11221,'4'-4'0,"-11"4"0,-1 10 0,-10 5 0,10 0 0,2 2 0,6-13 0,6 2 0,9-6 0,0 4 0,0-4 0,-6 4 0,-8-4 0,2-4 0,-3 1 0,0-11 0,0 6 0,0-9 0,-6 12 0,4-1 0,-4 12 0,6-1 0,3 5 0,-2-6 0,5 0 0,1-1 0,4 0 0</inkml:trace>
  <inkml:trace contextRef="#ctx0" brushRef="#br0" timeOffset="32249">2479 5997 11221,'11'-7'0,"0"3"0,-11 1 0,0 3 0,-14 6 0,9-1 0,-11 8 0,14-5 0,-4-1 0,6 0 0,6-7 0,15-3 0,-7-1 0,4-2 0,-1-2 0,0-6 0,1-1 0,-18-3 0,-5 11 0,-12 0 0,9 7 0,-5 0 0,5 3 0,-2 2 0</inkml:trace>
  <inkml:trace contextRef="#ctx0" brushRef="#br0" timeOffset="33265">947 4968 11221,'-11'7'0,"4"-3"0,-4-1 0,4-3 0,0 0 0,3 0 0,-2 0 0,5 0 0,14 0 0,-3 0 0,7 0 0,2 0 0,-2 0 0,4-1 0,1-1 0,-2 2 0,0-1 0,7-2 0,1 0-280,-7 1 0,-1 0 1,-3-1-1,-1-1 1,-2-3-1</inkml:trace>
  <inkml:trace contextRef="#ctx0" brushRef="#br0" timeOffset="33565">1514 4918 11221,'17'0'0,"-5"0"0,14-3 0,-9 2 0,4-2 0,2 3 0,-10 0 0,4-3 0,-4 2 0,-5-2 0,3 0 0,-7 2 0,-1-2 0</inkml:trace>
  <inkml:trace contextRef="#ctx0" brushRef="#br0" timeOffset="33700">1805 4925 11221,'8'0'0,"-1"0"0,-4 0 0,-3 0 0,7 0 0,-3 0 0,3 0 0</inkml:trace>
  <inkml:trace contextRef="#ctx0" brushRef="#br0" timeOffset="34116">2167 4897 11221,'0'-12'0,"0"3"-3277,0 6 893,0 2 3793,0-2-1409,-6 3 215,4 0 0,-7 0 0,5 0 0</inkml:trace>
  <inkml:trace contextRef="#ctx0" brushRef="#br0" timeOffset="34433">1976 4954 11221,'-14'4'0,"-10"-1"0,-3-3 0,-1 0 0,10 0 0,2 0 0,-2 0 0,-1 0 0,2 0 0,1 0 0,-5 0 0,-3 0 0,1 0 0,10 0 0,-4 0 0,3 0 0,6 0 0,-11 0 0,3 0 0,-2 0 0,4 0 0,4-3 0,-1-1 0</inkml:trace>
  <inkml:trace contextRef="#ctx0" brushRef="#br0" timeOffset="34583">1407 4968 11221,'-13'5'0,"0"0"0,-2-2 0,0-1 0,-4 2 0,1-2-3277,-7-2 893,9 0 3196,-1 0-812,8 0 0,-11-3 0,9-1 0</inkml:trace>
  <inkml:trace contextRef="#ctx0" brushRef="#br0" timeOffset="34700">1138 4989 11221,'-24'13'0,"0"-1"0,4-2 0,2-1 0,1-2 0,2 0 0,-5-1 0,15-9 0,2-4 0,7-4 0,3-3 0</inkml:trace>
  <inkml:trace contextRef="#ctx0" brushRef="#br0" timeOffset="39452">3445 3385 11221,'-5'-7'0,"-1"-3"0,-4-11 0,1 8 0,-4-7 0,6 16 0,-4 1 0,-9 10 0,6 0 0,-1 4 0,1 2 0,5 7-800,0-5 1,-2 3 0,2-2 799,2-1 0,0 1 0,1 2 0,-1 4 0,0 0 0,0-2 0,1-2 0,1 1 0,1 2 0,1 4 0,1 0 0,0-5 0,0-4 0,1 0 0,2 7 0,2 3 0,3-3 178,5-1 1,5-2-179,-1-6 0,2-1 0,2-2 0,3-3 0,3-4 0,0-3-499,-5-4 1,1-4-1,0-1 1,-2 1 498,0-1 0,-1 0 0,-1-1 0,5-8 0,1-1 0,-6 1-313,-2-5 313,-3 4 0,1-4 0,-3-1 0,-5-2 0,-3-2 0,1 1 245,2 6 0,0 2 0,-2-3-245,-4-2 0,-2-3 0,-1 1 0,0 5 0,-4-3 0,-3 6 0,-3-1 0,1 4 0,-2 0 0,-8 5 0,0 2 0,5 4 0,-2 3 0,0 3 0,4 1 0,-8 3 0</inkml:trace>
  <inkml:trace contextRef="#ctx0" brushRef="#br0" timeOffset="40151">3182 2633 11221,'-14'8'0,"1"0"0,-2 13 0,0 6 0,3-5 0,-1 3 0,2-1-361,1-2 1,2 0-1,0 2 361,2-1 0,0 3 0,2 0 0,1-4-1428,3 6 1,1-2 1427,-3-4 0,0 0 0,5-2 406,11 5 1,7-7-407,-1-14 0,2-5 0,-2 0 0,2-1 0,-2-3 0,4-10 0,-4-3 0,-9 0 0,-5-1 0,-8 1 0,-5 1 0,-5 5 0,-1 3 0,-3-2 408,4 4-408,34 4 1358,-8 1 0,3 0-1358,2 2 0,2 2 0,-1 2 0,3 3 0,-1 4 0,-3-1 0,-3 3 0,-8 9 0,-5 5 0,-2-1-170,-1-4 0,-1-2 1,-1 2 169,2 1 0,0 1 0,0 0 0,-1-2-538,0 6 1,-1-2 0,2-6 0,0-4 0,0-1-1</inkml:trace>
  <inkml:trace contextRef="#ctx0" brushRef="#br0" timeOffset="40418">3565 2754 11221,'-3'-19'0,"-4"12"0,2 33 0,1-1 0,2 5 0,1-9 0,2 1 0,0 1 0,1 1-326,-1 3 1,1 0 0,0 1 0,0-1 325,0-3 0,0 0 0,0-1 0,0-1-179,0 2 1,1-1 0,-1-3 0,0 1 0,-1-5 0,-1-6 0</inkml:trace>
  <inkml:trace contextRef="#ctx0" brushRef="#br0" timeOffset="40633">3515 2747 11221,'10'-22'0,"0"0"0,2 0 0,2 2 0,-1 10 0,1 2 0,10-4 0,1 7 0,-11 10 0,-2 5 0,-1 13 0,-6 6 0,-7-4 0,-4 2 0,-3 0-328,1-6 0,-1 1 0,-1-1 1,-1-1-1,0 2 0,-2-2 1,2-3-1,-1-2 0,0 0 1</inkml:trace>
  <inkml:trace contextRef="#ctx0" brushRef="#br0" timeOffset="40885">3891 2541 11221,'0'-18'0,"-3"6"0,3 2 0,-4 23 0,5 9 0,2 7 0,-4-6 0,1 2 0,-1 1 0,0 0-289,1-2 1,0 0 0,0 1 0,0 0 0,-1 0 288,1-2 0,-1 1 0,1 0 0,-1-1 0,-1-2-384,1 3 0,-2-1 0,1-3 0,1-3 0,-2-5 0,-4-9 0</inkml:trace>
  <inkml:trace contextRef="#ctx0" brushRef="#br0" timeOffset="41033">3835 2789 11221,'-8'-3'0,"11"-8"0,7-4 0,2 1 0,3-1 0,0 0-365,-2 0 1,1 1 0,0 0 0,4-3 0,0 1 0,-1 2 0,-3 3 0,1 1 0</inkml:trace>
  <inkml:trace contextRef="#ctx0" brushRef="#br0" timeOffset="42650">890 3740 11221,'27'-5'0,"-1"0"0,0 2 0,2 1 0,-7 0 0,1-1 0,1 1 0,1 0-788,1 0 0,1 0 1,1 1-1,1-1 788,-3-1 0,2 1 0,0-1 0,1 0 0,0 0-149,-5 0 1,1 1-1,0-1 1,1 1 0,-1-1-1,1 0 1,0 0 148,2 0 0,0-1 0,1 0 0,-1 0 0,1 0 0,0 0 0,0 0-114,-3 0 0,1 1 0,0 0 1,0-1-1,0 1 0,0 0 1,0 0-1,-1 0 114,1-1 0,0 1 0,0 0 0,0 0 0,0-1 0,0 1 0,-1 0 0,1 0 0,2 1 0,1-1 0,-1 0 0,0 1 0,0-1 0,-1 1 0,1 0 0,-3 0 0,0 1 0,1-1 0,-1 1 0,-1 0 0,-1-1 0,0 1-171,5-1 1,0 1 0,-2-1 0,-1 0-1,5-1 1,-2 0 0,-4-1 0,-8-2-1,0 1 1</inkml:trace>
  <inkml:trace contextRef="#ctx0" brushRef="#br0" timeOffset="42983">2572 3329 11221,'-19'-15'0,"5"-2"0,17 9 0,24 4 0,-5 5 0,4 2-318,-3 3 1,2 1-1,2 1 318,-5-2 0,1 0 0,0 0 0,1 2 0,1 0 0,0 2 0,1 0 0,-2 0 0,-2 0 0,1-1 0,-3 2 0,-1 2 0,2 6 0,-2 4 0,-9 0 0,-9 1 0,-7 1 0,-2 0 0,2-4 0,-2-1 0,-3-1 0,-6 2 0,-4-2 0,2-3 0,3-3 0,0 0 0</inkml:trace>
  <inkml:trace contextRef="#ctx0" brushRef="#br0" timeOffset="44066">3508 3832 11221,'-8'-6'0,"2"-2"0,6 0 0,0 2 0,-3 6 0,2 10 0,-1 3 0,1 4 0,0 2 0,2 1 0,-1 2-275,0 0 0,0 1 0,0 1 0,0 0 275,0-1 0,-1 0 0,1 0 0,0 1 0,1 1-339,0 1 1,1 2 0,0-1 0,0 1 0,0 1 338,0-5 0,-1 1 0,1-1 0,-1 1 0,1 1 0,-1-1 0,1-1 0,-1 1 0,1 0 0,-1 0 0,1 0 0,0-1 0,-1 1 0,1 3 0,0-1 0,0 1 0,-1-1 0,1 1 0,-1 0 0,-1-1 0,0 0 0,0 0 0,0 0 0,0 1 0,0-1 0,0-1 0,1 2 0,-1 0 0,1 0 0,0-1 0,-1 1 0,1-1 0,-1-2 0,0 0 0,0 0 0,-1 0 0,1 0 0,0-1 0,1 0 0,-1 1 0,0 0 0,1 0 0,-1-1 0,1 0 0,0 0-99,-1 1 1,1 0 0,0 0 0,0-1 0,0-2 98,0 9 0,0-3 0,0-2 0,1-1 0,0-4 0,-2-1 0,0-17 0</inkml:trace>
  <inkml:trace contextRef="#ctx0" brushRef="#br0" timeOffset="44733">3409 4031 11221,'7'-13'0,"0"1"0,-1-2 0,-1 0 0,2-8 0,-7-2 0,-1 9 0,-2 1 0,3 10 0,0 4 0,-3 23 0,-4-5 0,-2 1 0,-1 7 0,0 0-155,-1-7 1,0-1 154,2-2 0,1-3 0,4-5 0,1-11 0,9-15 0,-1-2 0,3 0 0,1 0 0,2 3-660,3-5 0,-1-2 660,1 2 0,1 0 0,-1 1 0,-5 4-197,8-3 197,-13 17 261,2-1-261,-2 8 0,3 9 0,-1 3 0,-1 3 0,-1-3 0,-1 0 0,1 5 0,-1-1 0,1-6 0,-1 0 0,1 11 0</inkml:trace>
  <inkml:trace contextRef="#ctx0" brushRef="#br0" timeOffset="51199">3338 2094 11221,'0'-15'0,"0"-2"0,-3 9 0,-1-5 0,3 11 0,-2-3 0,10 27 0,-6-8 0,0 11 0,1 3 0,-2-1 0,0-7 0,0 3 0,0-1-176,0 4 1,0 0 175,1-5 0,0 1 0,0-3-224,1 3 1,0-3 0,5 6 0,0-21 0</inkml:trace>
  <inkml:trace contextRef="#ctx0" brushRef="#br0" timeOffset="51383">3466 2221 11221,'7'-7'0</inkml:trace>
  <inkml:trace contextRef="#ctx0" brushRef="#br0" timeOffset="51699">3721 1930 11221,'-24'7'0,"2"1"0,7-1 0,2 6 0,12-4 0,1 14 0,1-14 0,4 4 0,3 0 0,10 6 0,-4-3 0,1-1 0,-3-5 0,-1 0 0,2 5 0,-3-1 0,-6-4 0,3 16 0,-14-7 0,0-6 0,-3-1 0,-6 3 0,2-9 0,1-2 0,-2-4 0,-3 0 0</inkml:trace>
  <inkml:trace contextRef="#ctx0" brushRef="#br0" timeOffset="51882">3679 1952 11221,'8'-26'0,"7"2"0,-9 13 0,17-2 0,-14 8 0,11-8 0,-9 5 0</inkml:trace>
  <inkml:trace contextRef="#ctx0" brushRef="#br0" timeOffset="52400">4019 1923 11221,'4'-7'0,"-1"0"0,-3 3 0,0 1 0,0 12 0,0 19 0,0-5 0,0 1 0,0-4 0,0 0 0,0-1 0,0 6 0,0-3 0,0 6 0,0-19 0,3-15 0,-2 4 0,8-10 0,-7 7 0,17-5 0,-13 6 0,20 0 0,-13 4 0,14 0 0,-13 3 0,0 1 0,7 7 0,-8 10 0,-24 4 0,-5-6 0,0-9 0,-1-3 0,3-3 0,-2-2 0,0-1 0,3-4 0,-7-1 0,8-3 0,2 0 0,3 0 0</inkml:trace>
  <inkml:trace contextRef="#ctx0" brushRef="#br0" timeOffset="53900">4345 2108 11221,'5'-14'0,"-2"3"0,-3 1 0,0 6 0,-7-3 0,0 10 0,-5 4 0,5 5 0,5 5 0,1 2 0,-1-5 0,1 0 0,1 4 0,-1 0 0,-2 8 0,3-17 0,0 4 0,0-13 0,0 4 0</inkml:trace>
  <inkml:trace contextRef="#ctx0" brushRef="#br0" timeOffset="54066">4338 2015 11221,'0'-18'0,"3"-8"0,2 19 0,-1-8 0,-1 14 0,0-6 0,1 3 0</inkml:trace>
  <inkml:trace contextRef="#ctx0" brushRef="#br0" timeOffset="54299">4551 1803 11221,'-3'23'0,"0"1"0,0 0 0,1 1 0,1 0 0,-1 0 0,-2 1 0,0 2 0,1-3-605,1 4 1,1-4 0,4 2 0,1-21 0</inkml:trace>
  <inkml:trace contextRef="#ctx0" brushRef="#br0" timeOffset="54516">4722 1810 11221,'0'-15'0,"-3"5"0,2 25 0,-1 5 0,1 3 0,0-2 0,2 1 0,-1 1-520,-1 1 1,0-1-1,0 0 520,0 1 0,1-2 0,0 4 0,4-19 0</inkml:trace>
  <inkml:trace contextRef="#ctx0" brushRef="#br0" timeOffset="54699">4807 1888 11221,'12'-19'0,"-6"9"0,-10 20 0,1 5 0,-1 2 0,1-2 0,-1 1 0,0 10 0,1-1 0,-1-4-820,1 1 1,0-15 0,-1-3 0</inkml:trace>
  <inkml:trace contextRef="#ctx0" brushRef="#br0" timeOffset="54850">4849 1824 11221,'-8'-10'0,"2"2"0,6-2 0,0 2 0</inkml:trace>
  <inkml:trace contextRef="#ctx0" brushRef="#br0" timeOffset="55169">5012 1838 11221,'-15'19'0,"6"-6"0,2 0 0,2 9 0,2-5 0,16-2 0,10-24 0,-7 1 0,0-2 0,-4-4 0,-1-1 0,-2-1 0,-5 0 0,-9 0 0,-3 3 0,-9-2 0,-1 6 0,5 12 0,9 1 0</inkml:trace>
  <inkml:trace contextRef="#ctx0" brushRef="#br0" timeOffset="60949">485 5692 11221,'15'-4'0,"-1"-2"0,2 5 0,9-9 0,0 4 0,2-2-214,-6 1 0,0 0 0,0-1 214,0 1 0,0-1 0,-1 1-656,3-1 1,-3 2-1,3 0 1,-16 6 0</inkml:trace>
  <inkml:trace contextRef="#ctx0" brushRef="#br0" timeOffset="61150">549 5799 11221,'-21'17'0,"6"-9"0,24-8 0,9-6 0,3-3-580,-3 0 0,2 0 580,0 2 0,2 0 0,-2 0 0,-4-2 0,-1 1 0,6-1 0,0 0 0</inkml:trace>
  <inkml:trace contextRef="#ctx0" brushRef="#br0" timeOffset="67917">7943 1100 11221,'-7'-8'0,"-10"-8"0,-4 14 0,6-1 0,0 0 0,-10 7 0,8 6 0,1 6 0,3-1 0,2 3 0,-1 2-597,-1-1 0,0 3 1,0 0-1,1 1 597,1 2 0,0 1 0,2 0 0,-1-1 0,2-4 0,-1-2 0,1 1 0,2 0 0,1 5 0,2 0 0,1 1 0,2-3 57,4-1 0,3-1 1,1-1-58,2 5 0,2 0 0,3-3 0,4-6 0,3-3 0,2-4 0,2-5 0,2-4 0,-1-4-203,-7-2 1,0-3-1,0-2 1,0-1 202,2-3 0,-1-3 0,0-1 0,-1-1-238,-4 1 1,-1 0 0,-1-2 0,0-1 0,-1-1 237,-1 1 0,-1-1 0,0 0 0,0-2 0,-1 1 0,-1 0 0,1-3 0,-2 0 0,0 0 0,0 0 0,-2 0 0,0 1 0,0-1 0,-1 0 0,-2 2 0,-2 1 396,-5-6 0,-3 2 1,-5 4-397,-3 8 0,-4 3 0,-2 5 0,-5 4 0,-3 7 0,1 2-197,6-1 1,-1 3 0,1 0 0,2 1-1,-2 1 1,1 1 0,2 1 0,-3 4-1,1 0 1</inkml:trace>
  <inkml:trace contextRef="#ctx0" brushRef="#br0" timeOffset="69250">8504 1270 11221,'4'-11'0,"-1"1"0,-3 6 0,-7 1 0,0 22 0,0 0 0,-1 4 0,2 1 0,0 1 0,1 2-230,2-3 1,1 2 0,0-1 0,0 0 229,1-3 0,-1 0 0,1-1 0,2 0 0,3 2 0,1 0 0,4-6 0,13-3 0,0-30 0,-14-2 0,-6-3 0,-5 0 0,-4 1 0,-1 5 0,-3 1 0,-7-2 0,4 12 0,14 8 0,4 0 0</inkml:trace>
  <inkml:trace contextRef="#ctx0" brushRef="#br0" timeOffset="69566">8674 1413 11221,'-7'-4'0,"0"13"0,3 4 0,1 2 0,-1 10 0,1-9 0,2-2 0,8 9 0,7-9 0,2 3 0,11-11 0,-14-13 0,-1-5 0,0 1 0,-1-1 0,0-3 0,-2 0 0,-3-4 0,-5 2 0,-7-3 0,-9-2 0,-4 22 0,5 2 0,8 12 0</inkml:trace>
  <inkml:trace contextRef="#ctx0" brushRef="#br0" timeOffset="69901">8930 1334 11221,'0'-14'0,"-7"6"0,-1 21 0,1 2 0,0 3 0,4 7 0,1 1 0,0-6 0,2-2 0,6 1 0,5-6 0,14-11 0,-8-5 0,-1-4 0,0-6 0,-3-4 0,-4-3 0,-4-3 0,-4 2 0,-6 2 0,-2 3 0,-4 4 0,-4 4 0,-2 10 0,10 8 0</inkml:trace>
  <inkml:trace contextRef="#ctx0" brushRef="#br0" timeOffset="70818">9114 1192 11221,'4'-17'0,"-1"5"0,-3-1 0,0 9 0,0 1-1639,-1 14 1,-1 6 663,1 3 975,0-1 0,0 5 0,0-1 248,2-3 0,0-1 0,0 1-248,1 1 0,1 1 0,-1-2 0,2 5 0,0-4 0,3 2 0,0-19 0,0-7 0,1-2 0,8-18 0,-4 8 0,1 1 1638,3 1 0,1 1-1609,1 2 1,0 4 56,-3 9 1,-2 5-87,-4 3 0,-4 3 0,-2 9 0,-9-7 0,-4-2 0,-3-2 0,-2 0 0,0-1 0,-1-2 0,-1 1 0,10-10 0,10-16 0,2-1 0,5-4 0,3 1 0,8 5 0,-4 3 0,9 3 0,-14 9 0,5 0 0,-3 9 0,-6-3 0,1 7 0,-8 4 0,2 5 0,1 4 0,-4-8 0,4-8 0,-4-10 0</inkml:trace>
  <inkml:trace contextRef="#ctx0" brushRef="#br0" timeOffset="70950">9419 1292 11221,'-11'-8'0,"1"1"0,6 7 0,1 0 0,6-3 0,1-1 0</inkml:trace>
  <inkml:trace contextRef="#ctx0" brushRef="#br0" timeOffset="71167">9540 1107 11221,'0'11'0,"-4"3"0,4-7 0,-3 13 0,3-7 0,0 2 0,0 3 0,0 3 0,0 1 0,0 2 0,0 0 0,0 0 0,0-1 0,0 5 0,6-18 0,-1-13 0,5-5 0</inkml:trace>
  <inkml:trace contextRef="#ctx0" brushRef="#br0" timeOffset="71483">9632 1263 11221,'12'-19'0,"-3"6"0,-9 13 0,0 10 0,3 5 0,-2 0 0,6 2 0,-7-9 0,7 5 0,3-8 0,-1 1 0,7-12 0,1-15 0,5 4 0,-11 4 0,1 2 0,8 11 0,-6 10 0,0 9-3277,1 6 3162,-7-13 115,4 3 0,-7-10 0,5 2 0,-3-3 0</inkml:trace>
  <inkml:trace contextRef="#ctx0" brushRef="#br0" timeOffset="72100">10044 1164 11221,'-11'15'0,"1"-2"0,2 7 0,5 0 0,3-6 0,3 0 0,14 4 0,-4-7 0,13-15 0,-14-10 0,2-8 0,-9 6 0,-3 1 0,-2-5 0,-4-6 0,1 14 0,-1-2 0,4 7 0,4 7 0,-1 0 0,11 10 0,-5-8 0,7 7 0,-5-5 0</inkml:trace>
  <inkml:trace contextRef="#ctx0" brushRef="#br0" timeOffset="73066">7957 1796 11221,'7'-15'0,"1"-2"0,-4 12 0,8 15 0,-6 0 0,1 11 0,-1 4 0,-2 1-1093,-3-1 1,0 5 0,0-3 683,-1-7 0,0 1 409,-1 4 0,1 5 0,-1 0 0,0-4 0,1-3 0,-1 0 0,-1-1 0,0 4 0,-1 2 0,0-1 0,1-3 0,0-3 0,0-3 0,0 3-88,-1 4 1,0 2 0,0 2 0,-1 1 0,0-1 87,1-5 0,0 1 0,0-1 0,-1 1 0,1 0 0,-1 1 0,1 0 0,-1 1 0,0 1 0,0 0 0,0-1 0,1 1 0,-1-2-303,0 1 0,0-1 0,0-1 1,1 1-1,-1 0 0,0 1 303,0-1 0,0 1 0,0 1 0,0 0 0,1-1 0,-1 1 0,1-2 0,0 1 0,1-2 0,0 1 0,1-1 0,-1 2 0,0 0-162,0-2 1,1 2 0,-1 0 0,0 0 0,0 1 0,0-1 0,1-1 0,-1 0 161,0 2 0,0-1 0,0-1 0,1 0 0,-1 1 0,1 0 0,0-1 0,0 0 0,1 1 0,0 0 0,-1 0 0,1-1 0,-1-2-10,-1 4 0,0-1 0,0 0 0,0-2 0,0 1 10,2-2 0,-1-1 0,1 1 0,0-1 0,0 2-78,-1 1 1,0 1-1,-1 1 1,1 0-1,0-2 1,1-4 77,-1 1 0,1-4 0,1 3 101,-2 1 1,1 2 0,0 2 0,0-1 0,1-1-102,0-1 0,0-2 0,1 0 0,0 2 0,-1-1 0,0 1 0,1 1 0,-1 0 0,0 0 0,1-1 0,-1 3 0,1-1 0,0 0 0,-1 0 0,0-1 94,0 3 0,0 0 0,-1-1 0,-2-1-94,0-1 0,-1 1 0,-1-2 0,-1-4 0,-1 0 0,0-2 0,-2 7 0,-1 0 0</inkml:trace>
  <inkml:trace contextRef="#ctx0" brushRef="#br0" timeOffset="75283">7716 1433 11221,'0'-18'0,"0"1"0,0 9-3277,-3-14 893,-1 15 2384,-3-9 1409,-3 6-1409,2 8 860,-15-10-860,9 9 0,-1 1 0,-8-2 0,-1 1 0,-3 1 0,1 1 0,3 1 0,1 0 0,2 0 0,0 0 0</inkml:trace>
  <inkml:trace contextRef="#ctx0" brushRef="#br0" timeOffset="75432">7134 1306 11221,'-26'-5'0,"0"0"0,0 1 0,0-1 0,4-1 0,-2-1 0,1 0 0,1 1 0,4 0 0,-4-2 0,1 1 0,-1 0 0,-1 0 0,2 1 0,-2 2 0,1 1 0,-1 3 0,1 0 0</inkml:trace>
  <inkml:trace contextRef="#ctx0" brushRef="#br0" timeOffset="75734">6325 1242 11221,'-23'0'0,"0"0"0,0 0 0,-1 0 0,1 0 0,0 2 0,-1 1 0,1 1 0,-1-1 0,0 1 0,-1-1 0,1 0 0,-1 0 0,-1 0 0,1 1-656,0 1 1,-1 0-1,1 0 1,0 1 0,0-1 477,-4 0 0,0-1 1,1 0-1,2 0 178,-2-1 0,1-1 0,-2 0 0,2 0 0,-1-1 0,0 1 0,0-1 0,5 1 0,1 0 0,-1 0 0,-1 0 0,0-1 0,-2 0 0,-1 1 0,0-1 0,0 1 0,2 1 0,-1-1 0,1 2 0,-1-1 0,0 0 0,1-1-77,-2 0 0,1 0 1,0-1-1,-1 1 1,0 0 76,2-1 0,-2 1 0,0 0 0,1 0 0,1 0 0,2-1-78,-1 0 0,2 0 0,2-1 1,-2 1 77,0-1 0,0 0 0,0 0 0,0 0 0,-7 0 0,0 0 0,2 0-921,0 0 1,-1 0 920,7 0 0,-2 0 0,1 0 0,3 0 0,4 0 0,1 0 0,-2 0 0,1 0 0</inkml:trace>
  <inkml:trace contextRef="#ctx0" brushRef="#br0" timeOffset="75850">4140 1377 11221,'-23'-2'0,"1"1"0,0-1 0,0 1 0,0-1 0,-1 1 0,1 0 0,0 0 0,0-1 0,0 0 0,0 0 0,0 1-410,-2-1 0,1 1 1,0 1-1,-6 1 1,2 1-1,10 0 0,0 0 1</inkml:trace>
  <inkml:trace contextRef="#ctx0" brushRef="#br0" timeOffset="76083">3160 1384 11221,'-22'2'0,"-1"1"0,1 0 0,1 0 0,-1 2 0,1-1 0,0-1 0,-5 1 0,1-2 0,0 1-424,4 1 0,0-1 0,-1 1 424,0 0 0,-3-1 0,1 0 0,1 0 0,-1-1 0,2-1 0,-2 1 0,1 0 0,-1 1 0,-1 0 0,0-1-820,-2 0 1,0 0 0,0 0 0,2-1 749,1 0 0,2 1 0,-1-1 70,-5 1 0,-1 0 0,5 0 128,8 0 1,2 0-129,-9 0 0,1 0 0,-2 1 0,3-3 0</inkml:trace>
  <inkml:trace contextRef="#ctx0" brushRef="#br0" timeOffset="76200">1827 1462 11221,'-20'-1'0,"1"-1"0,0 1 0,-11-2 0,5 0 0,9 2 0,-5-2 0</inkml:trace>
  <inkml:trace contextRef="#ctx0" brushRef="#br0" timeOffset="81352">6651 1093 11221,'-14'4'0,"7"-1"0,0-6 0,10-4-3277,8-1 2302,-3 1 1405,7 2 0,2 0-430,8 1 0,-11 0 0,1 0 0,7 4 0,1 0 0,3 1 0,3-1-234,-7 1 0,3-1 0,0 0 0,2-1 234,-2-1 0,1 0 0,1-1 0,0 0 0,0 0-175,-3 0 1,0 1 0,0-1 0,1 1 0,0-1 0,0 0 174,2 0 0,0-1 0,1 0 0,0 1 0,0-1 0,0 1 45,-4 0 1,1 0-1,0 1 1,1 0 0,-1-1-1,0 1 1,1 0-46,-2-1 0,1 1 0,-1 0 0,1 0 0,0 0 0,0 0 0,0-1 0,1 1 0,1 0 0,1-1 0,0 0 0,0 1 0,0-1 0,0 0 0,0 1 0,1-1 0,-3 0 0,0 1 0,1-1 0,-1 1 0,1-1 0,0 1 0,-1-1 0,1 1 0,0 0 0,-1-1 0,1 1 0,0-1 0,0 1 0,0 0 0,0-1 0,0 1 0,0 0 0,0-1 0,-1 1 0,0 0 0,0-1 0,0 1 0,0 0 0,0-1 0,0 1 0,0 0 0,0 0 0,2 0 0,1 0 0,-1 0 0,1 0 0,-1 1 0,0-1 0,0 0 0,0 0-215,0 0 0,0-1 0,0 0 1,-1 1-1,1-1 0,-1 0 1,-1 1-1,-1-1 215,2 1 0,-2 0 0,-1 0 0,1 0 0,-1 1 0,1-1 0,1-1 0,2 1 0,-1 0 0,0-1 0,-1 1 0,-2 0 29,3 0 0,-1 0 1,-2 0-1,2 1-29,2 0 0,0 1 0,1 0 0,-1 0 143,-3 1 0,1 1 0,-2 0 0,-1 0-143,0 2 0,-1 0 0,-3 0 0,0 2 0,-2-1 0,2 2 0,-12-7 0</inkml:trace>
  <inkml:trace contextRef="#ctx0" brushRef="#br0" timeOffset="95782">4126 8353 11221,'3'-14'0,"-2"-6"0,2-2 0,2 3 0,0 1-220,-1-8 1,0-1 219,1 6 0,1 1 0,-1 1 0,1 1 0,0 2 72,0-6 0,-1 3-72,2 6 73,-7 9-73,-13 26 0,4-3 0,0 3 0,-2 3-331,3-5 1,-2 1 0,0 1 0,0 1 0,1 0 330,1 1 0,0 1 0,1 0 0,0 1 0,1 0 0,0-1 0,0 3 0,-1-1 0,1 0 0,2 0 0,3-1 0,1 2 0,3-1 0,3-2 0,2-3-73,6-1 1,3-5-1,3-4 73,4-5 0,3-6 0,1-2 0,-1-1 0,0-1 0,-1-2 0,0-1 0,-1 0 0,-2-2 0,4-3 0,-4-2 0,-8 2 0,-2-1 0,-5-4 0,1 1 0</inkml:trace>
  <inkml:trace contextRef="#ctx0" brushRef="#br0" timeOffset="96102">4551 8155 11221,'2'-17'0,"0"1"0,1-9 0,-3 11 0,0 14 0,-3 33 0,-4-6-1093,3-5 1,-1 5 0,0-4 696,-1-5 1,0-1 395,1 7 0,0 4 0,2-4 304,0-9 1,2 1-305,-1 4 0,1 2 0,4-2 0,6-4 0,2-1 0,-5 2 0,2-1 0,10-3 0,3-3-27,-3-7 1,0-2 26,3 2 0,0-3 0,-1-5 0,-2-3 0,4-1 0,-9-8 0</inkml:trace>
  <inkml:trace contextRef="#ctx0" brushRef="#br0" timeOffset="96883">4757 8282 11221,'4'-14'0,"-1"3"0,8 7 0,0 21 0,-7-1 0,-1 4 0,-1-2 0,-1 2 0,0 0 0,-1 8 0,-1-1 0,-2-1 0,0-3 0,2-1 0,-2-22 0,0-11 0,2-7 0,-1-8 0,1-4 0,-1 7 0,0 0 0,2-1 0,0 1 0,1 0 0,1 1 0,0 2 0,2 1 0,1 2 0,6-5 0,2 5 0,-1 5 0,2 5 0,2 6 0,-1 5 0,-1 11 0,-2 6-1639,-1 4 1,-1 2 1580,-2-5 1,-2 1 57,0 1 0,2-2 0,6-6 0,-2 1 0,4-26 0,-9-6 0,-3-2 0,2 1 0,-1-1 0,0-1 0,-1-3 0,1 1 0,3-6 0,1 1 1437,-2 3 1,2 1-1438,-1 3 0,1-1 0,1 4 0,3 1 0,2 1 0,3-2 0,0 1 0,1 3 0,-1 4 0,7 13 0,-18 12 0,-4 6 0,-2 0 0,-3 3 0,-1 1-324,0-2 0,0 1 0,-1 0 0,0 1 324,1-4 0,1 0 0,0 0 0,-1 0 0,1-2-403,-1 2 0,0-2 0,1 0 0,0-1 403,1 4 0,1 1 0,1-3 0,2 3 0,1-3 0,-2-7 0,1-1 0,0 2 0,0 0 0</inkml:trace>
  <inkml:trace contextRef="#ctx0" brushRef="#br0" timeOffset="97283">5431 8318 11221,'0'-16'0,"0"0"0,-3-9 0,3 28 0,-7 4 0,6 1 0,-5 12 0,5-11 0,-2 5 0,0 2 0,-1 7-1639,2-1 1,0 0 1523,2 4-1020,6-6 1,1-2 1134,3-8-10,4 1 0,1 1 10,-1 0 0,-3 7 0,-5 4 0,-12-5 0,-7 0 0,-2-1 0,-3 1 0,0-3-114,-2 1 1,-2-4 113,-1-5 0,-1-2 0,3-3 0,0-5 0,6-2 0,2-1 0,-1-13 0</inkml:trace>
  <inkml:trace contextRef="#ctx0" brushRef="#br0" timeOffset="121733">2004 7183 11221,'11'0'0,"-1"0"0,4-2 0,2 0 0,-3 0 0,2 0 0,4 1 0,4-2 0,-2 0 0,3-2 0,2 0 0,-1 0 0,-1 1-750,-1 1 0,-2 1 1,1-1-1,3 0 750,-3 0 0,3-2 0,2 1 0,0-1 0,-1 0 0,-1 1 0,-3 0 0,2 1 0,-3 0 0,0 1 0,1-1 0,3-1 0,1 0 0,0 0 0,-1 0 0,-2 0 0,-2 0 0,-2 0 0,2 0 0,3 0 0,2 0 0,1 0 0,2 0 0,-1-1 0,-4 2 0,1-1 0,0-1 0,0 1 0,2 0 0,0 0-288,-3 0 1,0 1-1,2-1 1,-1 1-1,1-1 1,1 0-1,0 1 1,0-1 287,-2 0 0,1 1 0,0-1 0,0 1 0,1-1 0,0 1 0,0-1 0,0 0 0,-1 1 0,1-1-38,1 1 0,0-1 1,1 0-1,-1 1 1,1-1-1,-1 1 1,0-1-1,0 0 1,-1 1-1,-1 0 1,0-1-1,0 1 0,0 0 1,-1-1-1,-1 1 1,1 0-1,-1 0 1,1 0-1,1-1 1,0 1-1,0 0 1,0-1-1,0 1 1,0-1-1,1 1 0</inkml:trace>
  <inkml:trace contextRef="#ctx0" brushRef="#br0" timeOffset="121967">7134 6586 11221,'26'-1'0,"-1"0"0,1-1 0,0 0 0,2 0 0,-1-1 0,-5 1 0,-6 0 0,-1-1 0,5 0 0,3-1 0,-4 1 0,6-4 0</inkml:trace>
  <inkml:trace contextRef="#ctx0" brushRef="#br0" timeOffset="122133">8191 6444 11221,'21'-4'0,"0"0"0,1 1 0,3-1 0,-4 2 0,-4 2 0,-1-1 0,12-2 0,0 0 0,-14 1 0,0 0 0</inkml:trace>
  <inkml:trace contextRef="#ctx0" brushRef="#br0" timeOffset="122285">9192 6232 11221,'24'-4'0,"-1"0"0,0 0 0,1 0 0,1 0 0,-1-1 0,-2 1-91,7 2 0,-3 0 0,-6-1 0,-2 0 0,2 1 0,0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3:25.7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5105 8439 11221,'21'0'0,"-3"0"0,0 0 0,-1 0 0,-1 0 0,2 0-266,-2 0 1,2 0 265,8-1 0,2-1 0,-1 1-1639,-3 1 1,-1 0 1420,-1-1 1,0 0-1,1 0 218,3 0 0,0 0 0,1-1-256,0 1 1,0-1 0,2 0 0,1 0 255,-5 1 0,1-1 0,1 0 0,0 0 0,-1 0 0,0 0-316,1 0 1,-1 0 0,0 0 0,-1-1 0,0 1 315,2 0 0,0-1 0,-1 1 0,1-1 0,-3 0 0,0 1 0,1-1 0,0 0 0,0 0 0,-2 1 0,1-1 0,0 1 0,0-1 0,0 1 0,0-1-122,1 1 0,0-1 0,1 1 0,-1 0 0,2-1 0,1 1 122,-3 0 0,0-1 0,2 1 0,0 0 0,1-1 0,0 1 0,-1 0 0,0 0 0,0 0 0,0 0 0,0 0 0,-1 0 0,0 0 0,1 0 0,0 1 0,0-1 0,2 0 0,-4 0 0,0 1 0,1-1 0,0 1 0,1-1 0,0 1 0,1-1 0,-1 0 0,1 1 0,-1 0 0,0-1 0,0 1 0,-1-1 0,0 1 0,1 0 0,-1-1 0,1 1 0,-1 0 0,1 0 0,-1 0 0,0-1 0,0 1 0,0 0 0,-1 0-16,4 0 1,0 1-1,-1-1 1,1 0-1,-1 0 1,0 1 0,-1-1-1,0 1 1,-1-1-1,0 0 16,3 1 0,0-1 0,-1 1 0,-1-1 0,0 1 0,0 0 0,0-1 0,1 1 0,0 0 0,1 0 0,-1 0 0,-1 0 0,-2 0 0,-2 0 0,2 0 0,-4 0 0,0 0 0,3 0 21,0 1 0,2-1 0,2 1 0,0 0 0,1 0 0,-1 0 0,-3 0-21,4 1 0,-2-1 0,0 1 0,-1-1 0,2 1 0,-4 0 0,1 0 0,0 0 0,0 0 0,0 0 0,0 0 0,-2 1 0,4-1 0,-1 1 0,-1 0 0,-1 0 0,-2 0 0,5 0 0,-2 1 0,-2 0 0,5 1 0,-4 0 1210,-3 2-1210,-19-3 1809,-10-1-1809,-9-4 0,-8-5 0,-2-2 0,2 1 0,2 0 0,1-1 0,-2-1 367,2 0 0,-3-1 0,0-1 1,0 0-1,1 0-367,1-1 0,2-1 0,0 0 0,1 0 62,-2-4 1,1 0-1,2 1-62,3 3 0,1 2 0,1-1 0,-1-7 0,3 1 0,0 2 0,11-5 0,14 16 0,5 3 0,1 2 0,3 3 0,2 1-471,1-1 1,1 2-1,1 0 1,-2 0 470,1 0 0,-2 0 0,1 1 0,2 1 0,3 0 0,-2 0 0,-5-2 482,-7-1 1,1 1-483,2 0 0,3 3 0,0-1 0,-4-1 0,-4-2 0,0 2 0,3 4 0,3 2 0,-5 2 0,-4 0 0,-5 1 0,-2 8 0,-7 1 0,-8-6 0,-4 1 0,-1-3-272,-4 2 0,-2-1 0,2-5 0,-1-1 0,1-1 0,3-3 0,-1 0 0</inkml:trace>
  <inkml:trace contextRef="#ctx0" brushRef="#br0" timeOffset="800">4998 8197 11221,'0'-11'0,"0"1"0,-9 6 0,3 4 0,-9 10 0,-2 3-3277,-1 2 2789,1 1 1,0 1 487,-1 0 0,2 0 383,5-5 0,1 1-383,-1 4 0,-1 2 0,2-2 0,-2 8 0,4 1 0,6 1 0,9-7 0,5-2 0,0-3 0,3 0 0,1-2-147,5 1 1,2-2 146,2-6 0,2 0 0,-3-3 368,-9-1 1,0 0-1,10 1 1,0 1-1,0 3 1</inkml:trace>
  <inkml:trace contextRef="#ctx0" brushRef="#br0" timeOffset="7436">8525 6451 11221,'0'-15'0,"0"2"0,0 9 0,0 7 0,0 11 0,0 1 0,0 2 0,0 9 0,0 4 0,0-5 0,0 1 0,0 2-300,0-4 0,0 1 0,0 0 0,0 1 300,0-4 0,1 1 0,-1 0 0,1 0 0,0 0 0,0 1 0,0 0 0,1 0 0,-1 0 0,1 0 0,1 5 0,0-1 0,-1-1 0,1 1 0,-1-1 0,0 0 0,0-1 0,0 0 0,0-3 0,0-1 0,-1 0 0,0-1 0,0 3 0,-1-2 0,-1 1-10,1-2 0,0 1 0,0-3 10,1 0 0,-2-1 0,0 0 0,-1-2 0,1-1 0,-5 1 0,-1-11 1195,-4-2-1195,-10-16 35,6-9-35,4 6 0,1-1 0,2-9 0,3 10 0,1-1 0,3 3 0,1-1 0,-3-11 0,3 5 0,0 15 0,-3 15 0,2 0 0,-1 9 0,1 3 0,1 2 0,1 5 0,1 0 0,2-3 0,2-4 0,1-2 0,2-3 0,11 1 0,-12-13 0,15-7 0,-10-2 0,0-5 0,1-3 0,0-2 0,0-2 0,-3 1 0,0-2 0,0 1-611,4-4 1,-1 0 610,-3 2 0,-1 1 0,0-2 0,-3 2 0</inkml:trace>
  <inkml:trace contextRef="#ctx0" brushRef="#br0" timeOffset="17350">7624 8446 11221,'7'3'0,"9"-3"0,-6 0 0,7-6 0,1-1 0,7 2 0,-4-4 0,-1 1-415,7 3 415,-6-1 0,0 0 102,-2 4-102,3-3 0,-1 1 0,-8 3 0,4-2 0,-24 6 0,2 1 0,-12 2 0,-5 1 0,5 1 0,-1-1 0,-8 2 0,1 0 156,8-2 1,2 1-157,-8 5 0,18-2 0,-1-3 0,12-2 0,-1-6 0,21 0 0,-9-3 0,2-1 0,4-1 0,-2 1-410,-5-1 0,0 0 1,3-1-1,3-1 1,-3 0-1,-3 2 0,0 0 1</inkml:trace>
  <inkml:trace contextRef="#ctx0" brushRef="#br0" timeOffset="19567">10228 7821 11221,'-14'4'0,"3"-1"0,-2 0 0,-2-2 0,-3 9 0,3-6 0,5 3 0,16-4 0,3-6 0,8-2 0,5-3 0,-2-2 0,1-3 0,-1 1-319,-3 3 0,0-1 0,2 0 319,1-1 0,2-2 0,1 0 0,-3 0 0,-2 1 0,-1 0 0,1 0 0,1 0 0,0 0 0,-2-1 0,4-3 0,-7 1 0,-21 0 0,-20 12 0,6 5 0,-1 3 0,3 1 0,2 3 478,5 4 1,6 4-479,7 4 0,5 2 0,-1-5 0,2 2 0,0-1-160,2 0 0,1-1 0,0 0 160,1 7 0,-1-1 0,-2-9 0,-2-1 0,5 9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4:26.1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 4805 11221,'3'-8'0,"1"-2"0,15 7 0,7-2 0,-1 2 0,2 0 0,-6 3 0,1 0 0,0-1-731,4 0 0,1-1 731,-2 2 0,2 0 0,1 0 0,-1 0 0,-2 0 0,0 0 0,0 0 0,2 0-249,-4 0 0,1 0 0,2 0 0,0 0 0,1 0 0,0 0 0,-1 0 249,2 0 0,0 0 0,-1 0 0,2 0 0,-1 0 0,1 0 0,0 0-238,-5 0 1,1 0 0,1 0 0,-1 0 0,1 0 0,0 0 0,0 0 0,0 0 0,0 0 237,0 0 0,1 0 0,0 0 0,-1 0 0,1 0 0,0 0 0,0 0 0,0 0 0,1 0 0,-2 0 0,1 0 0,-1 0 0,1 0 0,0 0 0,0 0 0,0 0 0,0 0 0,0 0 0,0 0-163,0 0 1,0 0 0,0 0-1,0 0 1,0 0 0,0 0 0,0 0-1,1 0 1,-1 0 0,1 0 162,-1 0 0,0 0 0,0 0 0,0 0 0,0 0 0,1 0 0,-1 0 0,1 0 0,-1 0 0,0 0 0,0 0-75,0 0 1,0 0 0,-1 0-1,1 0 1,0 0 0,-1 0-1,1 0 1,-1 0 0,1 0 0,0 0-1,0 0 75,1 0 0,0 1 0,0-1 0,0 0 0,1 1 0,-1-1 0,0 0 0,1 1 0,-1-1 0,0 0 0,0 0 0,0 1 0,-1-1 0,1 0 0,-1 0 0,1 0 0,-1 0 0,1 0 0,-1 0 0,1 0 0,0 0 0,-1 0-28,0 1 1,-1-1 0,0 1 0,1-1 0,-1 1 0,1-1-1,-1 1 1,1 0 0,0-1 0,-1 1 0,0-1 0,1 0 27,1 1 0,0-1 0,1 0 0,-1 0 0,0 0 0,0 0 0,0 0 0,1 0 0,-1 0 0,0 0 0,1 0-8,-3 1 1,1-1 0,0 0 0,0 1 0,-1 0 0,1-1 0,0 1-1,0-1 1,0 1 0,0 0 0,0-1 0,-1 1 7,1-1 0,-1 0 0,1 1 0,-1-1 0,0 0 0,1 0 0,-1 1 0,1-1 0,-1 0 0,0 1 0,0-1 0,0 1 0,2-1 0,0 1 0,0 0 0,0 0 0,0 0 0,0 0 0,0 0 0,0 0 0,-1 0 0,1 0 0,0 0 0,0 0 0,-1-1 0,1 1 0,0 0 0,0-1 0,-1 1 0,1 0 0,0-1 0,-1 1 0,0 0 0,1 0 0,-2 0 0,1 0 0,-1 0 0,1 1 0,0-1 0,-1 0 0,0 1 0,0-1 0,-1 0 0,-1 0 0,0 0 0,5 0 0,-1 0 0,-2-1 0,0 1 0,0-1 0,1 1 0,0 0 0,-1 0 0,2 0 0,0 0 0,0 1 0,-1-1 0,-1 0 0,-2 1 0,-2-2 0,5 1 0,-4-1 0,3 0 77,-4 1 0,2 0 1,2 0-1,0 0 1,0 1-1,-1-2-77,2 1 0,-1-1 0,-1 0 0,1 0 0,-1 0 0,1 1 0,-1-1 0,1 1 0,0 0 0,0-1 0,-2 0 0,2 0 0,0 0 0,0 0 0,-2 0 0,-3 0 0,2 0 0,-4 0 0,2 0 0,4 0 0,0 0 0,-4 0 0,-4 0 194,1 0 0,0 0 1,2-3-1,7-1 1</inkml:trace>
  <inkml:trace contextRef="#ctx0" brushRef="#br0" timeOffset="11529">9228 1852 11221,'3'-11'0,"1"-2"0,6-1 0,-2-1 0,-1 4 0,-4 11 0,-6 24 0,-5 0 0,-4 4 0,5-6 0,-2 3 0,1 0 0,-1-1-504,-1 0 1,0-1-1,-1 2 504,2-4 0,-1 1 0,0 2 0,1-2 0,1 0 0,2 0 0,2-2 0,0 1 0,0 0-127,0 2 0,0 2 0,2-1 1,2 0 126,2-1 0,2-1 0,2-1 0,3-2 0,5 0 0,2-2 0,1-4 0,3 0 0,3-5 0,0-6 0,4-2 0,-2-2 0,-7-3 0,0-1 0,0-1 0,4 0 0,0 0 0,-1-2 0,3-3 0,-3-1 0,-9 3 0,0 0 0</inkml:trace>
  <inkml:trace contextRef="#ctx0" brushRef="#br0" timeOffset="11963">9603 1866 11221,'8'-11'0,"2"-2"0,-9 12 0,2-2 0,-3 3 0,-3 22 0,-2 0 0,-1 3 0,1-1 0,-1 3 0,-1 1-270,1-3 0,0 1 0,-1 1 0,1-1 270,0-1 0,1 1 0,1-1 0,0 0 0,1-3 0,1 0 0,1 0 0,3-2-29,4 2 1,2-2 0,3-2 28,9 1 0,4-7 0,3-9 0,0-5-509,-6 0 1,-1-2 508,1-9 0,-3-1 0,-1-5 0,-6 7 0,1-1 0</inkml:trace>
  <inkml:trace contextRef="#ctx0" brushRef="#br0" timeOffset="12262">10030 1909 11221,'-4'-11'0,"1"14"0,-3 12 0,1 7 0,1-4 0,-1 2 0,0 1-503,1 3 0,-1 1 0,1 1 0,-1-2 503,-1 2 0,0-1 0,0 0 0,0-4 0,0-1 0,0-2 0,-5 5 0,1-20 0</inkml:trace>
  <inkml:trace contextRef="#ctx0" brushRef="#br0" timeOffset="12445">10001 1881 11221,'-12'15'0,"3"4"0,9-7 0,6 15 0,4-15 0,4-1 0,5 1 0,2-2 0,-2-2 0,1-3 0,-1-5 0,-1-3 0,-1-5 0</inkml:trace>
  <inkml:trace contextRef="#ctx0" brushRef="#br0" timeOffset="12863">10341 1874 11221,'8'-7'0,"-4"3"0,-11 13 0,-5 8 0,-3 4 0,3-4 0,-1 1 0,0 0 0,-4 1 0,0 1 0,1-1 0,0 3 0,2-5 0,1-7 0,21-18 0,5-4 0,4-10 0,-4 8 0,3-2 0,-2 0-182,3-5 1,-1 1 181,-2 5 0,1 0 0,-1 1-1636,7-3 0,-2 2 1636,-6 6 0,-1 1 0,11 2 0,-11 15 0,-1 15 0,-5 1-98,-7 2 1,-4 2 97,-2-2 0,0 1 0,2-6 0,-1 0 0,1 0 0,-4 4 0,0-1 0,4 0 0,0-4 0,1-7 0,-2 8 0,2-14 0,-3 3 0</inkml:trace>
  <inkml:trace contextRef="#ctx0" brushRef="#br0" timeOffset="13279">9348 2633 11221,'27'-1'0,"0"0"0,0 0 0,-3 0 0,0 0 0,2-1 0,-4 0 0,3-1 0,0 0 0,1 0 0,-1 1-820,4-1 1,-1 0 0,0 0 0,-1 0 223,-4 0 0,-1 0 0,0 0 0,-1 1 596,8-1 0,0 1 0,-5 0 0,0-1 0,3-1 0</inkml:trace>
  <inkml:trace contextRef="#ctx0" brushRef="#br0" timeOffset="13529">9575 2761 11221,'-16'18'0,"23"-7"0,8-9 0,6-4 0,0-2 0,2-2 0,1-1 0,-1 0 0,1 0 0,1-1 0,-2 0-328,-2 0 0,0 0 0,0 0 1,-1-1-1,6-1 0,1-1 1,-3 1-1,0-3 0,0 1 1</inkml:trace>
  <inkml:trace contextRef="#ctx0" brushRef="#br0" timeOffset="17364">9369 3066 11221,'4'-4'0,"-1"1"0,-3 3 0,-6 19 0,-2-5-679,2 2 0,-1 3 1,0-1 678,-1-4 0,0 2 0,0 2 0,-2 4 0,0 1 0,2-1 0,-1-1 0,1 0 0,0 0 0,-1 3 0,-1 0 0,1 1 0,2 2 0,2 1 0,1-5 0,1-8 0,2-1 141,3 7 1,3 3 0,4-5-142,7-6 0,4-3 0,-1-1 0,2-1 0,0-1-251,4-1 0,0-3 251,-2-7 0,1-2 0,-3 0 0,6-4 0,-5 0 0,-1 0 0</inkml:trace>
  <inkml:trace contextRef="#ctx0" brushRef="#br0" timeOffset="17629">9561 3286 11221,'-4'-7'0,"7"0"0,21 3 0,-6 8 0,1 5 0,-1-1 0,0 3 0,0 2-1093,-2 4 1,-1 4 0,-2-2 604,3 4 1,-4 1 487,-7-1 0,-4 2 0,-4-1 142,-3-4 1,-4-1-1,-1 1-142,1-1 0,-1 0 0,-1 1 0,1-2 0,-3 2 0,0-2 0,0-1 0,-6 3 0,-1 0 0</inkml:trace>
  <inkml:trace contextRef="#ctx0" brushRef="#br0" timeOffset="19262">9462 3613 11221,'-11'-4'0,"-3"4"0,9-4 0,-4 4 0,8 0 0,-2 0 0,16 0 0,9-3 0,-3-3 0,1-1 0,-3 1 0,0-1 0,2-3 0,0-3 0,-1 0-203,-1-4 1,-1 0 0,4 0 0,-1 0-1,-9 2 1,0 0 0</inkml:trace>
  <inkml:trace contextRef="#ctx0" brushRef="#br0" timeOffset="19546">9618 3307 11221,'-8'-21'0,"1"6"0,7 2 0,4 12 0,0 2 0,9 9 0,1-3 0,3 0 0,3 4 0,1 2 0,-4-3 0,1 1 0,-3 1 0,1 10 0,-5 1 0,-1-7 0,-5 0 0,-9 1 0,-6 1 0,-2-1-281,-5 4 0,-3-1 281,3-2 0,0 1 0,0-1 0,-2 2 0,1 0 0,2-4 0,3-2 0,1 0 0</inkml:trace>
  <inkml:trace contextRef="#ctx0" brushRef="#br0" timeOffset="21979">10597 3087 11221,'10'-11'0,"-1"-1"0,3-3 0,-1 1 0,-6 5 0,8-8 0,-9 10 0,0 3 0,-4 1 0,-7 3 0,-6 5 0,-1 3 0,-7 1-1093,3 3 1,-2 2 0,2-1 936,4-3 1,1-1 155,-6 9 0,-3 2 0,4-2 0,6-9 0,2 1 252,-3 6 1,-1 3-1,4-2-252,5-3 0,2 0 0,-2 1 0,3-1 0,16 9 0,-5-18 0,10 0 0,4-1 0,-7-3 0,0-1 0,3 2 0,-1-1 0,0-1 0,-3 0 0,-7 0 0,6 6 0,-10-4 2831,-11 14-2831,2-11 0,-7 8 0,-2 0 0,0-2 0,-1 5 0,1 0 0,1-6 0,3 8 0,0 0 0,2-7 0,3 4 0,0 2 0,1 5 0,1-2 0,16 3 0,3-18 0,2-2 0,-3 1 0,0-1-606,5-3 1,3-1 0,-3-1 605,6-3 0,-8-1 0,2-1 0,-2 0 0,4-2 0,-5-2 0,-1-1 0,-2-3 0</inkml:trace>
  <inkml:trace contextRef="#ctx0" brushRef="#br0" timeOffset="22198">11101 3194 11221,'0'-11'0,"-3"4"0,-4 3 0,-11 20 0,9-3 0,0 0 0,0 1 0,0 0 0,-1 5 0,0 1 0,1-2 0,0 0-162,-4 2 1,0 1 161,-1 1 0,0-2 0,4-6 0,1-2 0,-7 4 0</inkml:trace>
  <inkml:trace contextRef="#ctx0" brushRef="#br0" timeOffset="22397">10888 3286 11221,'-10'-10'0,"0"0"0,-6-3 0,-2 3 0,24 26 0,9 0 0,6 1 0,-3 0 0,2 0 0,0 0-336,-1-2 1,0 0 0,-1-1 0,6 4-1,-3-1 1,-9-7 0,-1 0 0</inkml:trace>
  <inkml:trace contextRef="#ctx0" brushRef="#br0" timeOffset="22647">11250 3265 11221,'0'-23'0,"0"13"0,0 14 0,1 15 0,1 5 0,3 0 0,0 1-377,-1 1 1,1 1 376,0-5 0,2 1 0,0 1 0,0-2 0,-1-1 0,-1-2 0,0 2 0,1 0 0,-1 1 0,1 0 0,-1-2 0,1 5 0,-2-4 0,-4 6 0,-4-20 0</inkml:trace>
  <inkml:trace contextRef="#ctx0" brushRef="#br0" timeOffset="22896">11314 3329 11221,'-2'-15'0,"1"0"0,0-6 0,4 2 0,6 7 0,5 0 0,0 2 0,4 0 0,0 2 0,6 3 0,1 2 0,0 3 0,-2 3 0,-1 2 0,-4 4 0,-3 10 0,-8 3 0,-13-4 0,-7 2 0,-1-1-1093,-2 0 1,-2-2 0,0-1 618,2-4 1,-2-2 0,3 0 724,-2 1 1,8-3 0,14-7 0,4 2 0</inkml:trace>
  <inkml:trace contextRef="#ctx0" brushRef="#br0" timeOffset="23430">11711 3343 11221,'4'-18'0,"-4"0"0,-1 6 0,-2 0 0,3 11 0,-3-2 0,-4 15 0,-4 7 0,8-4 0,4 0 0,17 3 0,1-15 0,5-6 0,-1-2 0,2-3 0,-2-1 0,-4 1 0,-2 0 0,1-2 0,2-2 0,1-3 0,-2 1 0,-3 2 0,-3 0 0,-2 0 0,7-7 0,-4 2 0,-11 10 0,-3 3 0,-6 11 0,-12 7 0,1 2 0,-1 3 0,0 1 0,2 1 0,-2 2 0,4 0 0,9-5 0,6-3 0,20-1 0,-2-15 0,2-5 0,2-2 0,-2-3 0,0-1 0,-3-1 0,-7 2 0,-1 0 0,4-3 0,2 4 0,-3 3 0,7 0 0</inkml:trace>
  <inkml:trace contextRef="#ctx0" brushRef="#br0" timeOffset="23730">12215 3201 11221,'-17'16'0,"4"-6"0,1 2 0,-3 9 0,1 1 0,1-2 0,3 0 0,3-2 0,4-3 0,14-1 0,11-18 0,-6-5 0,-1-10 0,-17-3 0,-2 6 0,-2 0 0,-2 0 0,0 2 0,0 1 0,1 1 0,4 2 0,11 4 0,6 2 0</inkml:trace>
  <inkml:trace contextRef="#ctx0" brushRef="#br0" timeOffset="23950">12591 2960 11221,'7'-11'0,"-3"0"0,-7 13 0,-5 22 0,5-7 0,-1 3 0,0 1 0,-1 5 0,-1 1 0,1 0-228,0-2 1,0 0 0,0-2 227,-2-4 0,0-1 0,-1-2 0,1-1 0,-1-3 0,-5-2 0</inkml:trace>
  <inkml:trace contextRef="#ctx0" brushRef="#br0" timeOffset="24114">12378 3172 11221,'18'-8'0,"-1"0"0,1 0 0,5-1 0,1 1 0,2 0 0,0 0 0,2 0 0,0 0 0,-1 0-328,-4 2 0,1 1 0,-1-1 1,-1 0-1,4-2 0,0-2 1,-3 1-1,0 0 0,-1 0 1</inkml:trace>
  <inkml:trace contextRef="#ctx0" brushRef="#br0" timeOffset="24697">10568 3832 11221,'-7'4'0,"0"-1"0,16 4 0,1-6 0,11 4 0,7 0-820,-3-4 1,3-2 0,1-1 0,-1 2 575,-5 0 0,-2 1 1,2 0-1,2-1 244,-1-1 0,3 0 0,1 0 0,2-1 0,0 1 0,0-1 0,-1 0-155,-3 1 0,0 0 1,0 0-1,0-1 1,0 1-1,1-1 1,1 1-1,1-1 155,-4 1 0,1 0 0,1-1 0,0 0 0,1 1 0,0-1 0,0 0 0,1 1 0,-1-1 0,1 0 0,-1 0-132,0 1 1,-1-1 0,1 0 0,0 0 0,1 0 0,-1 0 0,0 1 0,0-1 0,0 0-1,0 0 1,0 1 0,-1-1 131,1 0 0,1 1 0,-1 0 0,0-1 0,0 1 0,0-1 0,-1 1 0,0 0 0,-1 0 0,0-1 0,-1 1 0,3 0 0,0-1 0,-1 1 0,-1-1 0,0 1 0,-2 0 0,-1 0 0,-1 0 0,10-1 0,-1 0 0,-5 1 0,-13 3 0,-12 1 0,-16-2 0,-11-1 0,1 2 0,0 2 0,8-2 0,1 0 0</inkml:trace>
  <inkml:trace contextRef="#ctx0" brushRef="#br0" timeOffset="27146">5140 2129 11221,'-9'20'0,"1"0"0,0-2 0,-1 1 0,1 2 0,2 0 0,-1 2 0,1 0 0,-1 0-149,-1 3 0,-1 1 0,1-2 149,2-4 0,0 0 0,1-4 147,-6 4-147,7-41 0,6 4 0,2-4 0,0-1 0,0 0 0,0-1 0,1-2 0,1 0-649,0 2 0,1-2 1,1 1-1,-1 0 1,1 1 648,1-6 0,-1 2 0,1 0 0,-2 5 0,0-1 0,0 2 0,-1 1 0,3-1 0,-1 3 0,-2-2 0,0 8 151,11 20-151,-9 14 0,-2 8 0,-1-9 0,0 1 0,1 2 0,-1-1-172,1-2 0,-1 1 0,1 0 1,0 0-1,0 1 172,0-1 0,0 2 0,0-1 0,-1-1 0,1-1 0,1 3 0,-1-1 0,0 0 0,-1 1 0,0 0 0,-3-4 0,-2-1 0,-3 5 0,-1-12 0</inkml:trace>
  <inkml:trace contextRef="#ctx0" brushRef="#br0" timeOffset="27581">5098 2399 11221,'-11'-14'0,"3"6"0,21-9 0,-3 9-1400,13 0 0,3 0 1400,-10 2 0,1 0 0,8-3 0,4 0 0,-2 0 0,-4 1 0,0 0 0,-2 0 0,3-1 0,-1 0 0,-2 1 0,-2 0 0,1 0 0,4-3 0,4-1 0,-5 2 0,-9 3 0,-1 0 0,7-4 0,-1-1-2600,-4 5 2600,-4-10 997,-1 5-997,-6-2 0,-4 7 0,-10 13 1011,1 3-1011,-4 11 0,0 5 0,4-4 0,1 2 748,2-3 1,1 2 0,0 1 0,0-2-749,1 0 0,0 0 0,2-2 0,1 9 0,2-3 0,-1-2 0,7-32 0,-6 2 0,-1-8 0,0-2 0,-4 3 0,-3-5 0,-3-2 0,-4 6 0,0 0 0,2 2 0,-1-1 0,-2 0 0,0 6 0,7 10 0,8 3 0,8 9 0</inkml:trace>
  <inkml:trace contextRef="#ctx0" brushRef="#br0" timeOffset="28531">5871 2229 11221,'-9'-12'0,"-10"9"0,-7 10 0,5 4 0,1 2-249,8-4 0,1 2 249,-5 8 0,1 2 0,7-9 0,1 0 0,1 6 0,2-2 0,1-1 163,9-1-163,11-23 41,-1-1 1,1-2-42,0-5 0,0 0 0,-4 2 0,-1 1 0,4-3 0,-16 14 252,4 13-252,-8 14 0,4-3 0,1-2 0,1-1 0,3-3 0,5 0 0,0-6 0,1-8 0,13-4 0,-10-7 0,2-4 0,-1 2-460,-1 1 1,-1 0 459,4-5 0,0-3 0,-3 2 0,-1-3 0,0-1 0,1-4-117,-7 7 0,-2 0 0,1-1 117,3-2 0,0-2 0,-2 1 0,0-7 0,-2 4 0,1 0 0,-16 43 0,4 3 0,0 5 0,1-4 0,-2 2 0,2-1 0,-1 0 0,1 0 0,1 3 0,1-4 883,0-12-883,3 3 387,3-10-387,4-12 0,1 3 0,8-16 0,-7 12 0,2-3 0,1 0 0,0 7 0,2-4 0,-1 1 0,3 7 0,-1-1 0,0 0 0,2 3 0,-1 3 0,1 0 0,-1 2 0,-1 2 0,-3 2 0,-6 5 0,-3 0 0,-3 7 0,-13 3 0,-5-2 0,1-11 0,-1-1 0,-1 5 0,1-2 0,1-5 0,2-3 0,5-1 0,-3-4 0,10-4 0,15-15 0,-2 5 0,7-4 0,2 0-374,-1 0 374,-3 8 0,3-2 0,-2 2 0,6-6 0,-4 7 0,2 1 0,-2 1 0,-4 1 0,-2 0 0,6 0 0,-2 2 0,-2 4 0,-10 20 0,-6-6 0,-3 2 187,-2 6 0,-1 2-187,1-1 0,-1-2 0,0-8 0,2 0 0,6 2 0,4-21 0,3-2 0</inkml:trace>
  <inkml:trace contextRef="#ctx0" brushRef="#br0" timeOffset="28680">6489 2080 11221,'-8'-4'0,"-2"-3"0,10 10 0,-4-6 0,11 13 0,0-6 0,8 7 0</inkml:trace>
  <inkml:trace contextRef="#ctx0" brushRef="#br0" timeOffset="28864">6673 2094 11221,'-18'11'0,"4"-2"0,1 1 0,-3 3 0,1 1 0,3 2 0,3 4 0,5-4 0,2-2 0,9-1 0,5-4 0,3-2 0,9-7-288,-7 2 0,3-1 0,0 0 288,4-4 0,1-1 0,-1 1 0,0-1 0,-4-4 0,0 1 0</inkml:trace>
  <inkml:trace contextRef="#ctx0" brushRef="#br0" timeOffset="29315">5282 2768 11221,'-15'0'0,"0"0"0,-5-1 0,1 2 0,1 2 0,1-2 0,27 2 0,10-3 0,0 0 0,6 0 0,-3 0-1276,2-1 0,1-1 1276,-3 1 0,3-1 0,2 1 0,2 0 0,-1-1 0,-4 0 0,2-1 0,-1 1 0,1-1 0,0 1 0,-1-1-194,-2 1 1,-1 0-1,1 1 1,-1-1-1,2 0 1,1 0 193,-2 0 0,2 0 0,0 0 0,2 0 0,0 0 0,-1 0 0,0 1 0,-1-1 0,-1 0-361,2 0 1,0 0 0,-2 1-1,0-1 1,0 0 0,0 0 360,1 0 0,0 1 0,-1-1 0,1 0 0,-1 0 0,-1 0 0,6 0 0,0-1 0,-3 1 0,-3-1 0,-4-1 0,-1 0 0</inkml:trace>
  <inkml:trace contextRef="#ctx0" brushRef="#br0" timeOffset="30379">7574 2229 11221,'-18'10'0,"7"1"0,5-4 0,15 6 0,12-6 0,5-2 0,-9 1 0,2-1-820,2-2 1,5-1 0,0-1 0,-4-1 562,1 0 0,1-3 257,-1 1 0,5-2 0,2 0 0,-1-1 0,-2 0-402,-3 0 0,-2-1 0,0 0 0,1 0 402,-1 0 0,0 1 0,1-1 0,-1 0 0,-1 0 0,8-2 0,-1-1 0,-9-1-183,-10-15 183,1 6 0,-28 3 0,-7 2 0,10 6 0,0 0-268,-6-2 1,-2-2-1,3 1 268,7 1 0,0-1 0,-1-2 0,-2-3 0,4 2 1598,-1-7-1598,5 2 0,3 1 0,5 6 2702,19-5-2702,8 13 0,-12 4 0,0 0 0,6 4 0,-2 3 320,-2 4-320,-2 0 0,2 2 0,0 0 0,3 4 0,-1 1 259,-6-5 0,1 2 0,0 0-259,3 1 0,1 0 0,-4-1 0,-6-1 0,-1 0 0,4 3 0,1 1 0,-3 0 0,-7-4 0,-2 1 0,3 5 0,-3 1 0,-12 0 0,-3-2 0,2-5 0,-2 0 0,-3 2 0,-4 2 0,-1 1 0,0-2 0,4-4 0,-1 0 0,1-1 0,-1 1 0,-2 1 0,-1 0 0,0 0 0,0-2 0,0 0 0,-1 1 0,0-1 0</inkml:trace>
  <inkml:trace contextRef="#ctx0" brushRef="#br0" timeOffset="30830">7468 1966 11221,'-19'12'0,"-1"0"0,1 0 0,-1 3 0,0 1 0,0 1 0,5-1 0,0 0 0,0 1 0,2 0-182,-1 0 1,2 1 0,3 1 181,3 6 0,4 2 0,3-3-223,2-8 0,3 1 223,2 0 0,3 4 0,1-1 0,3-3-617,6-2 1,2-3 0,1 0 616,1 2 0,-1 1 0,1-1 0,-1-3 0,1-1 0,-2 0 0,-3-2 0,1 1 0</inkml:trace>
  <inkml:trace contextRef="#ctx0" brushRef="#br0" timeOffset="31996">5098 3094 11221,'17'-18'0,"0"-1"0,-1 3 0,2 0 0,-3 2 0,-6 3 0,0 0 0,10-6 0,-8 1 0,-19 11 0,-9 11 0,-5 8 0,1 0 0,-2 3 0,1 3-169,5-3 1,0 3 0,2 0 0,0-1 168,1-1 0,0 1 0,2-1 0,4 0 0,3 11 0,9-2-137,12-9 1,7-5 136,-3-5 0,3-3 0,0 0 0,2-1 0,0 0 0,-2 1 0,5 5 0,-8 4 0,-18 4 0,-8 3 0,-3-2 0,-5 0 0,-1 1 0,-2 1 0,-2 1 0,3-1 0,2-1 0,3-1 0,3 0 0,7 7 0,6-3 0,10 0 0,7-11 0,4-5 0,-6-9 0,0-2 0,1-2 0,5-1 0,1 0 0,-2-1-765,-2 0 1,0 0 0,-2-1 764,4-5 0,-4-2 0,-3-1 0,-4-1 0</inkml:trace>
  <inkml:trace contextRef="#ctx0" brushRef="#br0" timeOffset="32747">5474 3364 11221,'0'-11'0,"0"1"0,0 3 0,3 3 0,1 1 0,13 9 0,5 11 0,-12-6 0,-1 1 0,1 9 0,-3 2-692,-6-4 0,-2 0 692,1-2 0,-1-1 0,-5 10 0,2-27 0,3 2 0,5-12 0,2-7 0,7 3 0,3-7 0,1-2 0,0 6 0,-3 5 0,1-1 0,-1 2 1384,4-2-1384,-4 5 0,-1 5 0,-6 17 0,-2 1 0,-1 2 0,-2 11 0,5-7 0,5-4 0,1-9 0,2-4 0,8-5 0,1-2-111,-4-1 1,-1-1 110,-1-6 0,1-4 0,-1 1-940,-2 1 0,-2 1 1,0 0 939,6-3 0,0-1 0,-5 1 0,0-1 0,-2 2 0,-2 1 0,-4 0 0,-3 1 0,-4 5 0,-20 8 0,1 10 0,-1 4 0,4-3 0,1 0 0,0 1 0,-6 5 0,2 0 0,7 0 0,5-1 158,7-4-158,19-2 0,-5-10 0,9-4 0,0-2 2882,-1-6-2882,3 1 0,0-2 0,-12 5 0,-2 1 0,4-1 0,-2 1 0,1 1 0,-11 9 0,7 14 0,-4 0 0,-1 1 0,-1-1 0,0 2-1016,0 6 0,0 3 1,-2-3 1015,-2-6 0,0 0 0,-1 0 0,-1 3 0,-1 1 0,-1-2-36,-1-2 0,-2-2 1,-2 0 35,-4 2 0,-2 0 0,1-2 0,-2 2 0,-1-3 0,-10-6 0,-1-8 0,10-7 0,1-6 0,-3-4 0,3-5 0,12-7 0,6-1-921,1 4 1,4 2 920,7 0 0,4 4 0,-5 9 0,1 1 0,-1-1 0,1 0 0</inkml:trace>
  <inkml:trace contextRef="#ctx0" brushRef="#br0" timeOffset="33165">6382 3343 11221,'13'-23'0,"0"-1"0,1 1 0,-5 2 0,0 1 0,-1-2 0,-2-1 0,-1 0 0,-3 2 0,-3 3 0,-2 2 0,-5-6 0,-5 41 0,8-5 0,-3 10 0,0 2 0,3 0 0,-1-6 0,-1 3 0,0-4-488,-2 5 488,5-5 0,-1 4 0,1-3 0,0 6 0,5-5 0,1-1 0,3-2 0,18-8 0,-10-7 0,6-7 0,2-4 0,-4-4 0,-1-2 0,3-2 0,0-1 244,-4 0 0,-3 1-244,-1-1 0,-8 13 0,-6 18 0,-1-1 0,0 2-1639,3 4 1,1 0 1580,-4-4 1,2-1-824,12 12 881,-2-21-60,12-2 60,-7-7 0,0-3 0,0-2 0,-1-4 0,-2 3 0,0 0 0</inkml:trace>
  <inkml:trace contextRef="#ctx0" brushRef="#br0" timeOffset="33279">6666 3364 11221,'-8'-23'0,"3"8"0,3 1 0,9-2 0,4-2 0,1 8 0,1 7 0</inkml:trace>
  <inkml:trace contextRef="#ctx0" brushRef="#br0" timeOffset="33963">6857 3222 11221,'11'-14'0,"0"1"0,-1 1 0,-2 1 0,-3-14 0,-13 21 0,-5 2 0,-1 12 0,2 6 0,8 0 0,2 1 0,-3 2 0,3 0 0,4-2 0,4-3 0,5-3 0,2-2 0,1-1 0,1-2 0,9 6 0,-10-3 0,-2-1 0,-7-4 0,1 12 0,-19-1 0,7-2 0,-8-1 0,-1-2 0,4-5 0,-12 9 0,16-10 0,0-1 0,7-6 0,16-11 0,2-2 0,3-5 0,-3 0 0,1-1 0,-1 0-363,-2 4 0,-1 2 0,0-2 363,-1 0 0,1-2 0,-1 2 0,-2 2 0,-3 3 0,0 1 0,10-11 0,-2 2 0,-4 5 0,-2 5 0,1 2-103,6 8 103,-5 2 0,-5 12 0,-4 3 0,-7 3 0,-1 1 0,-2 4 0,0-2 0,-4 0 0,0 0-145,0 3 0,1 0 145,0-3 0,2-4 0,7-6 0,3 5 1042,4-13-1042,20-7 0,-9-2 0,1-3 0,1 0 0,-3-1-1586,-3-1 0,-1 0 1586,-2 4 220,0-6-220,-7 14 0,-1-1 0,-3 16 0,0-8 0,2 7 0,2 0 0,7 5 0,-4-8 0,1-1 0,6 0 0,2-4 0,5-3 0,3 1 0,-4-9 0,-5-1 0</inkml:trace>
  <inkml:trace contextRef="#ctx0" brushRef="#br0" timeOffset="34412">7950 3250 11221,'-11'-11'0,"14"4"0,-1 4 0,16 2 0,6 2 0,-1-1-1093,2 0 1,6-1 0,-4-1 604,-8 1 1,2-2 487,-1 0 0,4-1 0,1 0 0,0 0 0,-5-1 0,3-1 0,-2-1 0,6-1 0,-1 0 0,0 1 0</inkml:trace>
  <inkml:trace contextRef="#ctx0" brushRef="#br0" timeOffset="34662">8227 3030 11221,'-9'-11'0,"-1"0"0,-3-12 0,9 11 0,17-5 0,-3 13 0,7-2 0,2 2 0,2 3 0,6 1 0,-1 0 0,-3 4 0,-4 1 0,3 0 0,-2 2 0,1 3 0,-2 2-1093,-1-1 1,0 2 0,-1-2 47,1 1 0,-3 0 1045,-5 9 0,-4 0 1369,-3-6-1369,-9 6 0,-3 0 0,-5-3-297,-4-3 0,-5 1 1,2-1 296,5-6 0,-1 0 0,-2 2 0,-3 1 0,3-1 0,5-4 0,0 0 0</inkml:trace>
  <inkml:trace contextRef="#ctx0" brushRef="#br0" timeOffset="34947">7716 3137 11221,'10'-10'0,"1"-1"0,4-4 0,-10 10 0,-11 16 0,-6 9 0,-2 2 0,0 2 0,5-7 0,0 0 0,2 1 0,2 2 0,1 0 0,7-1 0,15 0 0,6-3-365,-9-2 1,-1 0 0,2-2 0,5-3 0,3-3 0,-2-1 0,4-2 0,0 0 0</inkml:trace>
  <inkml:trace contextRef="#ctx0" brushRef="#br0" timeOffset="41200">9285 1455 11221,'4'-11'0,"-1"-6"0,-3 9 0,0-9 0,-13 12 0,7-1 0,-8 9 0,-1 4 0,0-1 0,0 3 0,-8 6 0,0 1 0,7-4 0,0 0 0,-6 5 0,2 2 0,10-1 0,1 3-141,-1-3 0,-2 1 1,2 1 140,1 2 0,0 2 0,2-1 0,1 1 0,1 0 0,1-1 0,-1 1 0,1 0 0,3 3 0,2 2 0,-1-9 0,0 1 0,0 1-812,-1 5 0,-1 2 1,1-1 811,1-4 0,1 0 0,-2 0 0,-3 3 0,0 1 0,-1-1-253,0-2 1,0-1-1,0 1 253,0 0 0,1 1 0,-1 1 0,0 0 0,0-2 0,1 0 0,-1 1 0,0 0 0,0 1-439,1 0 0,0 2 0,-1-1 0,1 0 1,0-2 438,0-2 0,0-1 0,0 0 0,0 1 0,0 0 0,-1 0 0,1 1 0,-1 0 0,0-1-119,0 1 0,0-2 0,-1 1 0,1 2 119,1-2 0,-1 2 0,1 0 0,0 1 0,0-1 0,-1-2 6,-1 2 1,0-1 0,-1 0 0,1 1-7,1-4 0,0 2 0,0 0 0,0 0 0,0-1 0,0 0 0,-1-1 0,-1 0 0,1 0 0,-1 0 0,1 1-91,-1 0 0,1 2 0,0-1 0,0 2 0,-1 0 0,1 0 91,1-2 0,-1 2 0,0 0 0,1 0 0,-1 0 0,1 0 0,0-1 100,-1 0 1,1 0 0,0 0 0,0 0 0,0 0 0,0 0 0,1 0-101,0 0 0,0 1 0,0 0 0,1 0 0,-1 0 0,1-2 0,-1 0 0,0 2 0,-1-1 0,1-1 0,0 0 0,0 1 0,0 2 0,1 0 0,0 1 0,0-2 0,-1-2-110,0 3 0,-1-2 0,0 1 110,1-2 0,1 1 0,-1 0 0,1 2 0,-1-1 0,0-2 0,0 0 0,0 0 0,-1 0 0,1 1 0,0 1 0,1 0 0,0 1 0,0 1 0,0-1 0,0 1 0,0 1 0,-1-2 0,1-2 0,-1 0 0,1 0 0,-1 1 0,0-1 0,1 0 0,0 1 0,-1-1-56,2 3 0,-1 0 1,1 1-1,-1-1 1,1 1-1,0-2 1,0 0-1,0-2 56,-1 5 0,0-3 0,-1 0 0,2-1 0,-1 2 0,2-1 0,-1 0 0,1 1 0,0 0 0,0 0 0,1-2-92,0 2 0,1-1 0,-1-1 0,1 0 1,0-1 91,0 1 0,0-2 0,0 1 0,0 1 34,0-2 1,0 1 0,1 0 0,-1 1 0,2-1 0,0-3-35,1 3 0,2-1 0,0-2 0,1 2 0,0-2 0,2 0 0,0 1 0,0-1 0,0-1 0,0 1 0,-1-1 0,2-1 0,2-2 19,6-1 1,3 0 0,0-3 0,-2-4-20,1-4 0,0-3 0,1 2 0,2 0 0,0-2 0,-4-2 0,0-1 0,1-1 0,2 0 0,0-2 0,0 1 0,3-1 0,1-1 0,-1 0 0,0-2 0,-1 0 0,1 0 0</inkml:trace>
  <inkml:trace contextRef="#ctx0" brushRef="#br0" timeOffset="42396">10682 1519 11221,'-17'-4'0,"8"-2"0,-3 5 0,11-6 0,1 7 0,4-7 0,9 3 0,-1-3 0,5 3 0,-2-2 0,8 5 0,-8-2 0,-1 0 0,10 2 0,-8 1 0,-3 3 0,-4 12 0,1 0 0,-10 2 0,-3 3 0,0-3 0,-2-1-379,0 1 1,-1 0 378,1 8 0,0-1 0,-2-2 0,3-5 0,1 3 0,-1-1 0,1 2 0,-1-1 0,0 0 0,-1 5 0,-1 2-446,3 0 1,1 3-1,0-5 446,1-8 0,-1 0 0,2 3 0,0 3 0,0 1 0,0-3-220,0 6 0,0 0 220,0-3 0,-1 3 0,0-1 0,0-1 0,0-5 0,0-2 0,-1 2-287,-1 3 0,0 1 1,-1 1-1,1-4 287,-1 2 0,-1 0 0,0-2 0,-1 2 0,0 1 0,0-3 0,0 1 0,-1 1 0,1-2 0,-1 3 0,0-1 0,1-1 0,-2 4 0,0 0 0,2-3 0,-1 2 0,0 1 0,0 0 0,0-2 0,-1-1 0,0 2 0,-1 1 0,3-5 0,-1 2 0,-1 0 0,1 1 0,-1 1 0,0-1 0,0 0 0,0-1 0,-1-1 0,1 1 0,-1 0 0,1-1 0,-1 1 0,0 1-261,0 1 1,0 1 0,-1 1-1,1 0 1,0-2 0,0 0-1,1-1 261,-1 0 0,1-2 0,0-1 0,0 0 0,0 1 0,0 3 0,-1 1 0,0 0 0,0-2 0,2-2 44,0-3 1,0-1-1,0 2-44,1 0 0,-2 2 0,1 3 0,-1 0 0,1-1 0,0-2 0,-1 4 0,2-2 0,-1 0 0,0 1-162,1-3 1,0 1 0,-1 0 0,1 1 0,0-1 161,0 0 0,1 2 0,-1-1 0,1-2 0,0 0 0,0 1 0,0-2 0,0 2 0,0-1 0,-1 3 0,0 1 0,0-1 0,2-2 0,-1 1 0,1-3 0,0 3 0,0-2 0,-1 4 0,0 1 0,0 0 0,0 0 0,0-2 0,0 3 0,0-1 0,0 0 0,0 1-90,0-3 1,0 1 0,0 0 0,0 1 0,0-1 89,0 2 0,0 2 0,0-1 0,0-2 0,1-2 0,0-1 0,0-3 0,0 1 0,1 0 0,-1 2 0,1 1 0,0-2 0,0 0 0,1 0 0,-1 0 0,1-1-220,-2 1 1,1-1-1,-1 1 1,1 0 219,0 1 0,0 0 0,0 1 0,0 0 0,-2-1 0,0 1 0,-1-1 0,0 0 0,2-4 0,-1 8 0,-1-1-71,1-6 1,-3 2 0,0 0 0,0-1 0,2-3 70,-1 3 0,0 0 117,-2 0 1,-3 4-1,0 0 1,-1-2-118,1-3 0,-1-2 0,0 0 0,1 0 295,-3 5 1,1-1 0,-2 0-296,0-3 0,-4 1 0,1-2 0,3-4 269,1-4 0,0-1-269,-9 6 0,0-2 0,7-6 0,0-2 0,-2 1 0,1 0 0</inkml:trace>
  <inkml:trace contextRef="#ctx0" brushRef="#br0" timeOffset="46195">1082 4869 11221,'8'-8'0,"1"2"0,-5 6 0,3-4 0,16 3 0,-12-2 0,8 1 0,1 1 0,-6 0-1639,9 0 1,2-1 663,-2 2 975,1 0 0,5 0 0,-4 0 76,-7 0 1,1 0-77,0 0 0,3 0 0,2 0 0,1 0 0,0 0 0,2 0 0,2-1 0,0 0 0,0 1 0,-1-1-269,-5 1 1,-1 0 0,0 0 0,1 0 0,3-1 268,-2 1 0,3-1 0,2 0 0,0 0 0,0 0 0,-1 0 0,-2 1 0,-4-1-378,8 1 1,-5 0 0,4-1 377,-6 1 0,3-1 0,2 0 0,1 0 0,1 1 0,-2-1 0,-1 0 0,-4 0 27,3 0 0,-3 0 0,0 0 0,4 0-27,-4 0 0,3 0 0,2 1 0,1-1 0,1 0 0,-1 0 0,0 0 0,-3 1 0,-3-1 0,7 0 0,-5 0 0,1 0 0,4 0 0,-8 0 0,2 0 0,1 0 0,2 0 0,1 0 0,0 0 0,0 0 0,1 0 0,-2 0 0,0 0-107,2 1 0,-1-1 1,1 1-1,-1-1 0,1 1 1,-1 0-1,0-1 0,-1 0 1,0 1 106,1-1 0,-2-1 0,0 1 0,0 0 0,0-1 0,1 1 0,1 0 0,1 0-34,-4 0 0,2 0 0,1 0 0,1 1 0,1-1 0,-1 0 1,1 1-1,-2-1 0,0 1 0,-2-1 0,-2 1 0,-3-1 34,5 1 0,-4-1 0,-1 0 0,1 0 0,3 0-31,-1 1 1,2-1 0,3 0 0,1 0 0,0-1 0,1 1 0,-1 0 0,-1 0 0,-3 1 0,-3-1 30,3 0 0,-4 1 0,-2 0 0,2 0 0,4-1-6,-4 1 0,3-1 0,1 0 0,2 0 0,1 0 0,0-1 0,0 1 0,0 0 0,-1 0 0,-1 1 6,-1-1 0,0 1 0,-1 0 0,0 0 0,0 0 0,0 0 0,0 0 0,1 0 0,2 0 0,-4 0 0,2-1 0,1 1 0,-1-1 0,2 1 0,-1-1 0,1 0 0,-1 1 0,0-1 0,-1 1 0,0-1 0,-1 1 0,2 0 0,0-1 0,-2 1 0,1 0 0,-1 0 0,0 0 0,0 0 0,1 0 0,0 0 13,0 0 1,0-1 0,0 1 0,1-1-1,-1 0 1,1 1 0,-1-1 0,-1 0 0,1 0-1,-2 1-13,4-1 0,-1 0 0,0 0 0,-1 0 0,0 0 0,1 0 0,1 0 0,-2 0 0,0 0 0,1 0 0,1 0 0,-1 0 0,0 0 0,0 1 0,0-1 0,-2 0 0,1 0 0,0 0 0,-1 0 0,0-1 0,0 1 0,0 0 0,1 1 0,-1-1 0,1 0 0,1 1 0,-1 0 0,0-1 0,-1 1 0,-1 0 0,-1 0 65,5-1 1,-2 1 0,0 1 0,1-1-66,-3 0 0,3 0 0,0 0 0,-1 0 0,0 0 0,-2 0 0,0 0 0,-1 0 0,-2 0 0,2 0 0,3 0 0,0 0 0,0 0 0,-5 0 565,-2 0 1,-2 0-566,9-1 0,2 1 0,-4 1 0,3 2 718,-5-3 0,0 0-718,-4 7 0,-11-6 2484,-14 5-2484,-5-5 0,-4 0 0,-4 1 0,1-1 0,-2 0 0,-2 0-161,2 0 0,-3-1 1,0 1-1,-1 0 0,2 0 161,0 0 0,1 0 0,-1 0 0,-1 0 0,0-1 0,-2 1 0,-1 0 0,-1-1 0,0 1 0,1-1-353,-1 0 0,1 0 1,-1 0-1,0 0 1,-1 0-1,-1 0 353,6 0 0,-1 0 0,-1 1 0,-1-1 0,0 0 0,0 1 0,0-1 0,1 0 0,0 1 0,1-1-217,-4 0 0,2 0 1,0 0-1,0 0 0,0 1 1,-2-1-1,0 0 217,4 0 0,-2 0 0,-1 1 0,0-1 0,-2 0 0,2 1 0,-1-1 0,2 0 0,2 1 0,1-1 0,4 0-254,-7 0 1,6 0-1,-1 0 1,-4 0 253,3 0 0,-3 0 0,-2 1 0,-2-1 0,-1 1 0,0-1 0,1 0 0,1 1 0,3-1 0,3 0 39,-6 0 1,5 1 0,-1-1 0,-4 0-40,6 1 0,-3-1 0,-3 1 0,-2-1 0,0 1 0,0 0 0,0 0 0,3-1 0,1 1 0,4-1 0,-6 1 0,5-1 0,-1 0 0,-4 0 0,6 1 0,-3 0 0,-3 0 0,-2 0 0,0 0 0,0 0 0,1 0 0,1 0 0,3 0 0,3 0 78,-7-1 1,6 0 0,0 1 0,-5-1-79,6 1 0,-2-1 0,-3 1 0,-2 0 0,0 1 0,0-1 0,1 0 0,1 0 0,2 0 0,4 0 0,-8 0 0,6 0 0,-1 0 0,-4 0 0,8-1 0,-4 1 0,-2-1 0,-1 1 0,0 0 0,-1-1 0,1 1 0,2 0 0,1 0 0,4 0 61,-6 0 1,4 1-1,0 0 1,-4 0-62,6-1 0,-3 0 0,-2 0 0,-2 0 0,0 0 0,-2 0 0,1 0 0,0 0 0,1 0 0,1-1 0,2 1-29,-5 0 1,2 0-1,1-1 1,1 1-1,-1-1 1,0 1-1,-1 0 29,4 0 0,-1 0 0,0 0 0,0 0 0,-1 0 0,0 0 0,0 0 0,1 0 0,-1 0 0,-1 0 0,-2-1 0,1 1 0,-1-1 0,0 1 0,2-1 0,1 0 0,1 1 0,3-1 0,-5 1 0,5 0 0,-1 0 0,-3 0-28,2 0 0,-3 0 0,-1-1 1,-2 1-1,0 0 0,-1 0 1,2 0-1,2-1 28,1 1 0,0 0 0,1-1 0,0 1 0,1-1 0,0 1 0,0-1 0,-3 1 0,1 0 0,0-1 0,0 1 0,0 0 0,-1-1 0,0 1 0,-2-1 0,0 1 0,0-1 0,1 1 0,3-1 0,3 1 0,0-1 0,3 0 0,-2 0 0,-2 0 0,-4 0 0,-1 0 0,1 0 0,1 0-53,3 0 1,2 0 0,0 0 0,0 0 52,-6 0 0,0 0 0,1 0 0,-1-1 0,0-1 0,6 1 245,0 0 0,-2-5 1,12 2-1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5:18.2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2550 2676 11221,'18'-4'0,"-1"1"0,5-1 0,2 0 0,-3 2 0,3 0 0,1-1-820,0 1 1,2 1 0,1-1 0,-2 0 58,0 1 1,0-1-1,1 1 761,-3 1 0,2-1 0,1 0 0,0 1 0,0-1-164,0 1 1,1-1-1,0 0 1,0 1-1,2-1 164,-6 1 0,0-1 0,2 1 0,-1-1 0,2 1 0,-1-1 0,1 1 0,1-1 0,-3 0 0,2 1 0,-1-1 0,1 0 0,1 0 0,-1 1 0,1-1 0,0 0 0,0 0 0,1 1-48,-4-1 1,2 1 0,0 0 0,0-1 0,0 1-1,1 0 1,-1-1 0,0 1 0,0 0 0,-1 0 0,-1-1-1,-1 1 48,6-1 0,-2 1 0,-1 0 0,-1-1 0,1 1 0,-1-1 0,2 1 0,1 0-100,-3 0 1,0-1 0,2 1 0,-1 0 0,1 0-1,1 0 1,-1 1 0,0-1 0,0 0 0,-1 0-1,-1 0 100,3 0 0,-2 0 0,0 0 0,0 0 0,0 0 0,0 0 0,0 0 0,2 0 0,0 0-2,-4 0 0,1 0 0,0 0 0,1 0 1,0 0-1,0 0 0,0 0 0,1 0 0,0 0 1,0 0-1,0 0 0,0 0 0,0 0 2,-1 0 0,1 0 0,-1 0 0,1 0 0,0 0 0,0 0 0,0 0 0,0 0 0,0 0 0,0 0 0,0 0 0,-1 0 0,1 0 0,0 0-10,0 0 1,0-1-1,0 1 1,0 0-1,1 0 1,-1-1 0,0 1-1,0 0 1,0 0-1,-1-1 1,0 1 0,-1 0-1,0 0 1,-1 0 9,5 0 0,-1-1 0,0 1 0,-2 0 0,1 0 0,-1 0 0,0 0 0,1 0 0,0 0 0,0-1 0,1 1 0,1-1 0,1 0 0,-1 1 0,-1-1 0,-1 0 0,-1 1 0,-2-1 0,-2 1 0,6-1 0,-5 1 0,0 0 0,2 0 0,-3-1 0,3 1 0,-1-1 0,1 1 0,0-1 0,-2 1 0,3-1 0,-2 0 0,1 0 0,1 1 68,-3-1 1,0 1 0,2 0-1,0 0 1,0 0 0,0 0-69,-1 0 0,0-1 0,1 1 0,0-1 0,0 0 0,-1 1 0,0 0 0,0 0 0,0 0 0,-1 0 0,0 0 0,-1 0 0,0 0 0,6-1 0,-1 1 0,-2-1 0,-3-1 0,-4 0 0,1 0 0</inkml:trace>
  <inkml:trace contextRef="#ctx0" brushRef="#br0" timeOffset="1131">8213 2143 3029,'14'-17'0,"-3"5"2531,-1-4-2531,-2 5 1409,-4 3-1409,-1 11 0,-3 12 0,-3 7 0,-1-4 0,-1 2 0,0 1 62,1 1 0,-1 3 0,0-1 1,0 1-63,0-3 0,-1 0 0,0 0 0,1 0 0,-1 4 0,1 0 0,2-3 0,1 0 0,4-5 0,6-1 0,6-14 0</inkml:trace>
  <inkml:trace contextRef="#ctx0" brushRef="#br0" timeOffset="1581">8638 2172 11221,'18'-15'0,"0"1"0,-3-1 0,-1-1 0,-2 1 0,-2 0 0,-4 0 0,-5 2 0,-14 5 0,-7 4 0,2 7 0,-3 4 0,1 0-311,1-3 0,1 1 0,-1 2 311,-5 7 0,-1 4 0,6-1 0,7-7 0,3 1 0,-4 10 0,2 1 0,4-1 0,7-6 0,3 0 0,5-3 0,5-5 0,1-1 0,3-2 0,3-2 0,0-1 0,0-4 0,0-2 0,1 0 0,2-4 0,-6-1 0,0 0 0,2 2 0,-8-2 0,-1 0 0,1 1 225,-4-1-225,-4 13 0,-6 5 0,-1 16 0,-3-5-1579,1 1 0,1 0 1579,1 2 0,-3 4 0,1 0 4,1-6-4,2 1 0,-1 0 0,-2-5 0,2 5 0</inkml:trace>
  <inkml:trace contextRef="#ctx0" brushRef="#br0" timeOffset="2132">9157 2193 11221,'7'-21'0,"1"-1"0,-1 1 0,-4 0 0,-7 4 0,-5 4 0,-9 6 0,-5 6 0,1 6 0,0 4 0,-1 2-380,4 1 0,-1 1 0,0 1 0,3 2 380,1 0 0,2 2 0,1-1 0,1 0 0,0 0 0,1-1 0,4 0 0,7 9 0,7-4 239,5-14 1,4-5-240,7-1 0,1-5 0,-3-3 0,-1-2 0,0-1 83,-2 0 1,-1-2-1,-1 0-83,3-2 0,-2-2 0,-1 2 0,-4 3 0,-1 2 0,9-11 0,-17 17 791,-3 12-791,-3 0 0,-1 15 0,-2-1 0,-1 1-188,2-7 0,1 1 188,-1 3 0,-1 3 0,1-3-1634,0-6 1,2-2 1633,-3 4 0,1 0 0,-2 10-214,-3-1 1,5-3-1,-1-4 1</inkml:trace>
  <inkml:trace contextRef="#ctx0" brushRef="#br0" timeOffset="2366">9504 2086 11221,'-3'-14'0,"-7"10"0,1 8 0,0 8 0,2 3 0,-1 6-826,1 4 1,0 3 825,3-14 0,0 1 0,-2 9 0,-2 4 0,-1-1 0,2-1 0,-1 0 0,1-1 0,0-4 0,1 0 0,-1 0 0,1-1 0,-3 5 0,0-1 0,0-3 0,0-3 0,-1 1 0</inkml:trace>
  <inkml:trace contextRef="#ctx0" brushRef="#br0" timeOffset="2748">7957 2896 11221,'22'-16'0,"-5"9"0,3 2 0,2 1 0,4 2 0,3 1 0,-1 0-820,-6 0 1,0 0 0,2 0 0,1 0 595,-3 0 1,2 0 0,2 0-1,0 0 1,1 0 0,-2 1-1,0-1 136,3 0 0,0 0 1,-1 0-1,0 1 0,2-1 1,-2 0-1,1 0 0,1 1 1,-1-1-1,1 0 0,-2 1 1,1-1-1,1 1 0,-1-1 1,0 0-1,0 1 0</inkml:trace>
  <inkml:trace contextRef="#ctx0" brushRef="#br0" timeOffset="8964">8029 1902 11221,'13'-21'0,"-3"7"0,1 0 0,-1 2 0,0 0-411,1 0 1,-2 1 410,-2 4 266,0 0-266,-10 4 0,-9 8 0,-8 8 0,1-1 0,3-2 0,0 2-520,-1 2 0,-3 5 1,-3 3-1,1 0 1,1 0-1,3-4 520,1 2 0,3-3 0,-2 4 0,1-3 0,-1 2 0,-2 1 0,1 2 0,1 0 0,2 0-347,3 1 1,1 2-1,1 0 1,1 0-1,0-1 1,0-2 346,-2 1 0,-1-2 0,2 1 0,3 3-117,2-2 1,1 3 0,1 2 0,1 1 0,1 0 0,1-2-1,3-2 1,1-3 116,6 3 0,4-4 0,1-2 0,0 2 0,-4 1 0,-1 1 0,1 1 0,2-2 0,3-3 0,1-6 0,4-1 0,1-1 0,1-2 0,0 0 0,-1-2 0,-3 0 0,6 1 0,-3-2 0,3 0 0,1 0 0,-1 1 0,1-1 0,0 0 0,-1 0 0</inkml:trace>
  <inkml:trace contextRef="#ctx0" brushRef="#br0" timeOffset="9431">10030 1746 11221,'-4'-4'0,"4"10"0,4 0 0,9 14 0,3 5-705,-7-14 1,1 2 704,1 4 0,2 5 0,0 1 0,-1 0 0,-1 1 0,-1 0 0,-1 1 0,-2 2-384,-3-4 0,-1 1 0,-1 1 0,-1 0 1,-1 1-1,-1 0 384,-1-2 0,-2 1 0,0 0 0,-1 1 0,-1-1 0,0-1 0,0-1-433,-2 3 1,-1-1-1,0-1 1,-2 0-1,-3 0 433,1-5 0,-3 1 0,-2-1 0,0 0 0,-1 0 0,2-2 0,0-2 0,-3 4 0,1-4 0,0 0 0,-2 2 0,1-3 0,1 0 0,-1 1 0,0-1 0,1 1 0,-1-1 0</inkml:trace>
  <inkml:trace contextRef="#ctx0" brushRef="#br0" timeOffset="12298">2536 5876 11221,'7'-26'0,"0"-1"0,-4 9 0,-2 0 0,-4-7 0,-2 8 0,-11 10 0,-2 10 0,2 6 0,0 6 0,2-2 0,0 3 0,0 1-1093,-3 3 1,-1 1 0,2 0 1053,3-4 1,1 0 0,-1 1 38,-1 1 0,-1 0 0,0 1 0,1 0-265,-1 3 1,1 0 0,0 2 264,3-3 0,-1 1 0,0 1 0,1 0 0,0 0 0,0 0 0,0-1 0,0 1 0,1 0 0,1 0 0,0 1 0,1 0 0,0 1 0,1 0 0,-1-1-177,1 0 0,0 1 0,0-1 0,0 1 1,0-1 176,0 1 0,0-1 0,0 1 0,0 0 0,0 0 0,2-3 0,-1 0 0,1 1 0,0-1 0,0 1 0,-1 0 0,0 0 0,-1 0 0,1 0 0,-1 1 0,1-1 0,-1 1 0,1-1 0,0 1 0,0 0 0,0 0 0,0 0 0,0 1-196,0 0 1,0 1 0,1 1-1,-1-1 1,1 0 0,1-1 195,-1 2 0,1-1 0,1 0 0,0-1 0,0-1 0,0 1 0,0-1 0,1-1 0,0 1 0,1 1 0,1 1 0,0-1 0,1-1 464,1 2 0,0-2 0,1 3-464,-1-7 0,0 2 0,1 1 0,0-1 0,1 0 0,0 3 0,1 1 0,1-2 0,1 0 0,1-2 0,1-2 0,1 0 0,1-1 0,3 5 0,1-1 0,2-2 0,3-3 0,1-1 0,-1-2 0,2 3 0,-2-2 0,0-3 0,0-1 0</inkml:trace>
  <inkml:trace contextRef="#ctx0" brushRef="#br0" timeOffset="13550">11356 5656 11221,'-16'-5'0,"0"-1"0,0 1 0,0 0-3277,-6 1 893,5 1 3403,10 0-1019,3 2 912,1-2-912,12 0 0,5-2 0,3 0 0,-3 0 0,2 1 0,3-2 0,2 0 0,-1 1 0,2 2 0,0 1 0,1 0 0,-2 1 0,-6 2 0,-1 2 0,1 14 0,-14 8 0,-1-3 0,0 2 0,0-4 0,0 1 0,-1 2 583,1-3 0,-1 1 0,0 1 1,0 0-584,1 2 0,0 0 0,0 0 0,0 1 0,0 2 0,-1 0 0,0 1 0,0-1 0,0-3 0,-1 0 0,0 0 0,-1 0 0,1 0-134,-1 1 0,0-1 0,0 0 0,0 1 0,0 0 134,-1 0 0,1 2 0,-1-1 0,0 0 0,1 1-241,-1 0 0,0 0 0,1 1 0,-1-1 0,1 1 241,1-1 0,-1-1 0,1 1 0,0-1 0,0 1 0,1 0 0,0 1 0,0 0 0,1-1 0,-1 1 0,1 0 0,0-1 0,0 1 0,0-1 0,1 0 0,0-1 0,1 0 0,-1 0 0,1 0 0,-1 0 0,0 0 0,0 0 0,0 0 0,0 0 0,-1 1 0,1 0 0,-1 0 0,1 1 0,-2-1 0,0 0 0,0-2 0,-2 0 0,1-1 0,-1 1 0,-1 0 0,-1 1 0,1 0 0,-2 0 0,0 0 0,-2 0 0,-1-1 0,-2 1 0,-1-1 0,0-1 0,0-1-411,2-2 0,0-1 0,-1 0 0,-2-1 411,-1 1 0,-2 0 0,-2-1 0,0 0 0,-1-1 0,-1-2 0,-1-2 0,-1 0 0,1 0 0,-1-1 0,-1 3 0,0-1 0,1-1 0,-2 1 0,0-3 0,1 1 0,-1 0 0,1-1 0,-1 1 0</inkml:trace>
  <inkml:trace contextRef="#ctx0" brushRef="#br0" timeOffset="19231">11165 2186 11221,'0'-8'0,"0"-1"0,9 1 0,-3 4 0,9-3 0,7-1 0,1 0 0,-1 2 0,0 0 0,1-1-820,-2 0 1,2 0 0,1-1 0,-1 1 223,3-2 0,1 1 0,-1-1 0,0 1 596,-3 0 0,-1 0 0,1 0 0,0 0 92,-2-1 1,2 1 0,-1-1 0,1 0-1,-2 1-92,4-2 0,0 0 0,0 0 0,-2 0 202,-2 0 1,-1-1 0,0 1 0,-3-1-203,1-1 0,-3 1 0,-2-2 0,-3-2 0,-6-2 0,-9 1 0,-4 1 1449,-5-3 1,-2 1-1450,-1 2 0,1 0 0,1 0 0,2 1 0,2 0 1205,5 8-1205,6 6 283,9 6-283,16-1 0,-5 0 0,3 0 0,-3-1 0,2 1 0,0 0-148,2 2 1,0 1 0,-1 1 147,-1 2 0,0 0 0,-4 3 0,-1 2 0,-3 2 0,-5 1 0,-7 0 0,-4 1 0,-1-1 0,-3 2 0,-3 0 0,-5-2 0,-3 1 0,1-4 0,6-7 0,-1 1 0,-5 6 0,-1 3 0,1-2 0,5-7 0,0-1 0,-7 9 0,-1 0 0,-2 0 0</inkml:trace>
  <inkml:trace contextRef="#ctx0" brushRef="#br0" timeOffset="20433">11150 2207 11221,'-7'-4'0,"-3"1"0,9 22 0,0-5 0,-1 2 0,2 5 0,0 4 0,0-2-425,-1 2 0,-1-1 425,0 2 0,-2 3 0,0-2 0,-3-5 0,-2-1 0,0 2 0,2 1 0,0 1 0,0 2 0,-1-1-227,0-3 0,-1 1 1,1 0-1,-1-1 1,1 1 226,0 2 0,0-1 0,0 1 0,0-1 0,1-1 0,-1-2 0,0-1 0,1 0 0,0 1 0,-1 3 0,0 2 0,0 0 0,1-2-912,1 0 0,0-2 1,0 1 911,2-1 0,0-1 0,0 1 0,0 3 0,0 1 0,3-5 0,4-5 0,3-2 0,9 8 0,4-1 0,1-11 0,3-3-528,2-1 1,3-1 0,-2-3 527,-2-2 0,0-2 0,1 0 0,3 0 0,-3 0 280,1-1 0,-2 0-280,-2-1 0,2 0 0,-3-1 0,-1 0 0,-2 0 0,-1-1 0,-2 0 0,-3-2 0</inkml:trace>
  <inkml:trace contextRef="#ctx0" brushRef="#br0" timeOffset="20782">11413 3023 11221,'7'-17'0,"0"2"0,-3 4 0,9 5 0,-11 6 0,20 0 0,4 9 0,-2-3-1086,1 5 0,-1 0 1086,-5-1 0,-4 0 0,3 2 0,-2-2 0,2 5 0,-1 5 0,-1 2 0,-7-4 78,-7 0 0,-1 5 0,-4-2-78,-11 2 0,-3 1 0,4-2 0,-1 2 0,-1-2-138,2-7 0,-1-1 0,0 0 138,-4 2 0,0 0 0,2-2-425,6-3 1,1-1 424,-4 3 0,-3 1 0,3 0 0,4-1 0,1 0 0,-4 2 0,0 1 0</inkml:trace>
  <inkml:trace contextRef="#ctx0" brushRef="#br0" timeOffset="27782">10988 3385 11221,'-4'18'0,"-6"9"0,3-5 0,0 1-1027,1-6 0,-1 0 1027,0 3 0,-1 3 0,0-4 0,0 7-1514,1-7 0,0 2 1514,2-3 0,0-1 342,2-2 1,1 0-343,-1 4 0,-1 1 0,2-2 0,1 0 0,1 0 0,-1 7 0,0 2 0,0 1-569,0-2 0,0 0 0,0-1 569,0-2 0,-1 0 0,1 1 0,0-3 0,-1 2 0,0-1 0,0 0 0,-3 5 0,-2-1 0,2-1 0,3-3 0,0-1 0,0 1 0,-2 1 0,-2 3 0,1-1 0,1 0 40,2 0 0,2 0 0,0 0-40,0-2 0,-1 1 0,1 0 0,1 0 0,2 2 0,1 1 0,1 0 0,1-2 0,1-2 0,1 0 0,1-2 0,-1-1 0,1 1 0,-1-2 0,3 0 0,4-1 0,3-1 0,-2-4 0,3 1 0,-3-5 0,5 0 0,-3-1 0,8-3 0,-8-1 0,4 0 0,1-2 0,-1-3 0,1-2 0,-1 0 0,-2 2 0,0 0 0,-1-1 0,4-2 0,1-1 0,-4 0 0,-2 0 0,0-1 0</inkml:trace>
  <inkml:trace contextRef="#ctx0" brushRef="#br0" timeOffset="28101">11512 4415 11221,'-17'-4'0,"0"0"0,-9 0 0,25 11 0,6-2 0,9 9 0,6-4 0,3 1-815,-1 3 815,-7-6 0,3 1 0,-1 1 0,1 1 0,-1-1 0,2 2 0,0 1 0,3 1 0,0 3 0,-3-2 0,-10-3 0,-1 1 0,1 4 0,-1 3 0,-2-1 0,-2 7 0,-6-6 0,-1 3 0,-2-3 0,-4 6 0,-2-8 0,-4 2 0,1-2 0,2-5 0,-1-1 0,-3 4 0,-2 2 0,2-2 0,3-4 0,1 0 0,-3 5 0,0 0 0</inkml:trace>
  <inkml:trace contextRef="#ctx0" brushRef="#br0" timeOffset="29315">11087 5003 11221,'7'-18'0,"0"1"0,0 3 0,0 6 0,0 2 0,-3 6 0,2 0 0,-5 3 0,2 4 0,-3 1 0,0 15 0,0-10 0,-1 5 0,-1 0 0,1 0 0,-1 3 0,1 0 0,1 1 0,0 1 0,0 0-207,0 1 207,-1 0 0,-1-1 0,-2 1 0,0 1 0,1 0-231,1-11 0,0 0 231,0 5 0,1 1 0,1-2 0,-1-2 0,2 1 0,1 2 0,2 2 0,-1-1 0,-1-4 0,2 0 0,5 5 0,2 2 0,1-1 0,0 2 0,1-1-316,-3-7 0,0 1 0,2 0 316,1 3 0,1-1 0,-2-2 0,-1-4 0,0 0 0,6 6 0,3 3 0,-1-4 0,-6-6 0,1-1 0,6 6 0,4 2 0,-3-3 0,-6-6 0,0-2 0,5 5 0,3 2 0,-3-3 0,-6-5 0,1-1 0,5 4 0,2 1 0,-1-3 0,-7-2 0,1-2 0,7 3 0,4 0 0,-4-1 0,-5-4 0,0 0 0,6 1 0,3-1 0,-3-1 0,-5 0 0,-2-2 0,4 2 0,1-1 0,-2-1-1428,0 0 0,-1-1 1428,0 2 0,0 0 0,1-3 0,-1-1-375,4-1 0,-2 0 375,-5 1 0,-1-1-49,7-4 1,-2-1 0,-8-2 0,3-5-1</inkml:trace>
  <inkml:trace contextRef="#ctx0" brushRef="#br0" timeOffset="29666">11946 5649 11221,'17'-7'0,"0"0"0,2 3 0,1 3 0,5 3 0,0 3-187,-5 1 0,0 2 0,0 1 187,-3 1 0,0 1 0,-2 3 0,-1 4 0,-1 1 0,-5 2 0,-5 2 0,-5 0 0,-2 1-199,-2-4 0,-1 1 0,-3 0 0,0 0 199,-2 0 0,-2 0 0,-1-1 0,2-1-444,-3 2 0,1-2 0,1-1 444,-5 4 0,4-2 0,1 4 0,7-10 0</inkml:trace>
  <inkml:trace contextRef="#ctx0" brushRef="#br0" timeOffset="30134">12563 5749 11221,'15'-7'0,"0"0"0,6-1 0,-2 1 0,5 1 0,-2-1-250,3-1 0,-1 1 0,-5 2 0,1 0 0,-2 0 1,2-2-1,0 0 0</inkml:trace>
  <inkml:trace contextRef="#ctx0" brushRef="#br0" timeOffset="34732">8036 2995 11221,'21'-3'0,"3"2"0,5 1 0,-6-2 0,2 0 0,0 0-1093,-1 1 1,1 1 0,-1 0 297,2-1 1,0 0-1,0 0 795,2 1 0,1 0 0,-3 0 82,0 0 0,1 0-82,-4 0 0,4-1 0,1 0 0,-1 0 0,-5 1 0,4 0 0,-1-1 0,-3 0 0,4-1 0,2 0 0,-2-1 0,-4 1 0,1 0 0,0 0 0,-1-1 0,5-1 0,1-1 0,0 1 0,-3 0 0,2 0 0,-3 0 0,2-1 0,-3 2 0,1-1 0,-1 1 0,0-1 0,5 0 0,0 1 0,-5 1 0,-8 1 0,0 1 0,4-1 0,3 0 0,-4 0 0,4-2 0,0 2 0,-2 1 0,-6-3 808,12 0-808,-21-1 0,5 0 0,-32 1 0,-3 3 0,-6 3 0,6-2 0,-2 1 0,-2 0 0,-1 0 0,6-1 0,-3 1 0,0 0 0,0 0 0,0 0 0,2 0 0,1-1 0,1 1 0,1-1 0,-1 1 0,-2 0 0,-2-1 0,-2 1 0,-1 0 0,1 0 0,2-1 0,4 0-10,2 0 1,3-1 0,-3 0 9,-3 1 0,-6 0 0,0 1 0,1-1 0,4 0 0,-3 0 0,0-1 0,8 0 0,-3 1 0,-2 0 0,1-1 0,1 1-566,-6-1 0,1 0 0,0 0 566,3 0 0,0 0 0,-1 0 0,-4 0 0,0 0 0,5 0-157,8 0 0,1 0 157,-1 0 0,3 0 1739,8 0-1739,17 0 0,7-2 0,4 1 0,-8 1 0,2-1-256,5-1 1,5 0 0,1-1 0,-4 1 255,0-1 0,2 1 0,-5 0 0,4 0 0,2 0 0,0-1 0,-1 1 0,-3 0 0,2-1 0,-4 0 0,5 1 0,-4 0 0,2 1 0,3-1 0,1 1 0,0 0 0,1 0 0,-1 0 0,-2-1 0,3 1 0,0 0 0,-1 0 0,1-1 0,-1 1 0,0 0 0,-2 1 0,-1-1 0,0 0 0,0 1 0,0-1 0,1 1 0,1-1 0,-1 1 0,3-1 0,0 1 0,0-1 0,-1 0 0,-1 1 0,-2 0 0,-2 0-174,5 1 0,-3 0 1,3 0 173,-5 0 0,4 0 0,2 0 0,1 0 0,-1 0 0,-3 0 0,-3 0-288,3 1 1,-4-1 0,3 1 287,-1 0 0,2 0 0,2 0 0,-2 0 0,-3 0 0,6 0 0,-2 0 0,-3 0 0,0 0 0,0 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6:10.1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400 3137 11221,'-23'-7'0,"3"0"0,17 0 0,-1 3 0,4 1 0,0 9 0,0 5 0,10 7 0,0-10 0,4-1 0,9-1 0,4-2-382,-2-2 1,3-1 0,0-1 381,-4 1 0,0-1 0,1 0 0,0-1 0,2 1 0,0 0 0,1 0 0,0 0 0,-5 1 0,1-1 0,-1 0 0,0 0 0,0-1 0,5-1 0,-1-1 0,0 0 0,-1-1 0,1 0 0,-1 1 0,0-1 0,-1-1-41,2-2 0,-2 0 1,-1-1 40,3-1 0,-2 1 0,-1 0 0,-11 5 0,-6 3 0</inkml:trace>
  <inkml:trace contextRef="#ctx0" brushRef="#br0" timeOffset="15133">8610 3925 11221,'-10'21'0,"2"0"0,1-6 0,0 1 0,0 5 0,0 1-420,1-5 0,1 1 420,-1 4 0,0 2 0,1-1-1329,1 1 1,0-1 1328,1-4 0,-1 1 0,1 2 0,0-1 0,0 3 0,1-1 0,0-2 0,-1 3 0,1 1 0,-1-2 0,0 3 0,-1 1 0,1-1-62,2 0 0,0-1 0,0 0 0,-1 1 62,1-2 0,-2 1 0,1 0 0,0-1 0,0 0-280,1 3 1,0-2-1,0 1 1,0 0 279,0-2 0,0 2 0,0-1 0,1-2 0,0-3 0,1 2 0,1 0 0,-1 2 0,0 3 0,0 2 0,0-1-142,1-4 0,1-1 1,-1 0-1,1 2 142,0-2 0,0 1 0,0 0 0,0 1 0,0-1 0,0-1 91,-1 4 0,0-1 0,0-1 1,1 1-92,1-3 0,1 1 0,0 1 0,-1-2 0,0 0 0,1 6 0,-2-2 0,1 0 0,1-4 0,0 0 0,0 1 0,0 0 0,-1 3 0,0-2 0,0-3 0,-2-2 0,0-1 0,2 5 0,1 4 0,-1-4-82,-3-7 0,0-1 82,4 5 0,-1-1-963,-3 3 963,2 5 0,-1-10 0,-1 0 250,1-2 1,0-1-251,2 3 0,-1-3 0,1-3 0,-1 2 0</inkml:trace>
  <inkml:trace contextRef="#ctx0" brushRef="#br0" timeOffset="17068">8511 3811 11221,'7'-7'0,"4"0"0,4 1 0,5-1 0,3 2 0,-3 0 0,2 0 0,2 1-820,1 0 1,3 0 0,0 1 0,-3 0 423,-1 0 1,-2 1-1,2-1 396,-2 1 0,3 0 0,1 0 0,0 0 0,-1 0-338,0 0 1,-1 0-1,1 0 1,-1 0-1,0 0 338,2 0 0,-1 2 0,0-1 0,3-1 0,-6 1 0,2-1 0,0 0 0,2 0 0,-1 0 0,0 0 0,-1 1-109,1-1 1,1 1 0,-2 0 0,1-1 0,-1 1 0,0 0 108,2-1 0,-2-1 0,1 1 0,0 0 0,2 0-163,-1 0 0,3 0 1,0 1-1,1-1 0,-1 1 1,-3-1-1,-3 1 163,4 0 0,-5 0 0,4-1-42,-1 1 0,3 0 0,3 0 0,-1 0 0,-1 0 0,-4 0 42,2 0 0,-3-1 0,1 1 134,2 0 0,0 0 0,2 0 1,-1 0-135,0 0 0,-1 1 0,1-1 0,0 0 0,-5 0 0,0 1 0,0-1 0,2 0 0,0 1 0,1-1 0,1 1 0,1-1 0,0 1 0,0-1 0,-1 0 0,-1 1 0,0-1 0,-1 0 0,-2 0 0,2 1 0,0-1 0,3 0 0,0 1 0,1-1 0,1 1 0,-2-1 0,0 1 0,-1-1 0,-2 1 0,1-1 0,-1 0 0,-1 1 0,0-1 0,-2 1 0,1 0 0,0 0 0,1 0 0,1-1 0,3 1 0,0-1 0,-1 1 0,-2-1 0,-3 1 0,-1 0 0,-3 0 0,3 0 148,1-1 0,4 1 1,1-1-1,0 0 0,-2 1-148,3-1 0,0 1 0,-1 0 0,0 0-35,-3-1 1,0 0 0,0 0-1,2 1 35,0-1 0,3 1 0,0 0 0,-2 1 0,-4-1 0,1-1 0,0 2 0,-4-1 0,2 0 0,3 1 0,-1 0 0,-1 0 0,2 0 0,-1 1 0,0 0 0,-1 0 0,0-1 0,0 0 0,0 0 0,1 1 0,-1-1 0,1 1 0,1 1 0,-2-1 0,-3-1 0,3-1 0,-1 1 0,0 0 0,3 1 0,0 0 0,-4-1 0,-2 0 0,1-1 0,1 1 0,2 1 0,1 0 0,-3-1 0,-2 0 0,0-1 0,8 2 0,3 1 0,-4-2 0,-7 0 0,0-1 0,6 2 0,4 1 0,-4-2 0,-8 0 0,0-1 0,7 3 0,2 1 0,-3-1 730,-8-3 1,0 1-731,3 3 0,2 1 0,-2-1 0,3-2 0,0 4 0,0 0 0,-3-1 0,1 1 0,1 1 0,-3 1 0,6-3 0,0 0 0,-4 2 0,3-2 0,2 1 0,-7 1 0,-1 0 0,0-2 0,-1 2 0,3 4 0,-3 1 0,-3-3 0,4 14 0,-11-11 0,5 5 376,-5-4 1,0 1-377,4 6 0,0-1 0,-1-3 0,0 1 264,3 8 0,-2-1-264,-5-7 76,1-4 0,0 1-76,-3 2 0,0 1 0,0 1 0,0 2 0,0 1 0,-1 2 0,-1-3 0,0 1 0,0 1-479,0 1 0,0 0 0,0 0 479,-1-4 0,0 0 0,0 2 68,0-1 0,0 2 1,0 0-1,0-1-68,-1 4 0,-1-1 0,1 2 0,-1-1 0,1 2 0,-1 1 0,0 0-326,1-4 0,-1 1 0,0 0 1,0 0-1,0-2 326,1 0 0,0-2 0,0-1 0,-1 2 0,0 4 0,-2 0 0,1 0 0,1 0 262,2-4 1,1 0 0,0-1 0,-1 2-263,0-1 0,0 1 0,-1 0 0,1 1 0,0 0 0,1 3 0,2 2 0,-1-1 0,1-1 0,-1-1 91,0-3 1,-1-2-1,0 0 1,1 1-92,1 4 0,1 1 0,-1 0 0,0-1 0,-1 3 0,-1-2 0,0 0 0,1-5 0,0 0 0,0 1 0,0 2 0,0 1 0,-1 1 0,1-1 0,0 1 0,1-1 0,-1-1 0,1 0 0,1-1 0,-1 0 0,0-1 0,-1 0 0,0-2 0,2-3 0,0 1-163,1 8 0,0 2 163,-2-9 0,0 1 0,1 5 0,-1 2 0,0-4 0,-2 4 0,0-8 0,0 3 0,0-3 0,0 1 0,-1 3 0,-1-2 0,-2-5 752,-1 2 0,-1-1-752,-2-5 242,0 2 0,0-1-242,-4-1 0,-1-1 0,-1 0 0,-6-1 0,1 0 0,-2-2 0,-3-3 0,-2 4 0,-1-1 0,13-8 0,-1 0 0,-5 4 0,-3 1 0,3-1 0,2-4 0,0-1 256,-6 4 0,-2 1 1,-1-1-257,5-2 0,1 0 0,-2 0 0,0 0-337,-1 0 0,-1 1 0,0 0 1,0 0-1,1 0 337,-1 0 0,1 0 0,-1-1 0,0 1 0,2-1 0,-3 1 0,1-1 0,2 0 0,2-1 0,-4 1 0,1 0-59,0 0 1,-3 0-1,-1 0 1,1-1 58,0-1 0,1 0 0,0 0 0,0 1 0,2-1 0,0 1 0,0 0 0,-1 0-261,2-1 0,-3 1 0,1 0 1,-1-1-1,2 0 0,3 1 261,-3-1 0,4 0 0,-3 1 0,-3 0 0,-3 1 0,-1 0 0,1 0 0,4 0-142,2-1 0,2-1 1,-2 0 141,2 2 0,-3-1 0,-2 1 0,0 0 0,2 0 0,3-1 0,-1 0 0,2 0 0,-2 1 0,-1-1 0,-2 1 0,-3 0 0,0 0 0,0-1 0,2 1 0,1 0 0,2-1 0,-1 1 0,0-1 0,-1 1 0,0 0 0,-2 0 0,-1 1 0,1-1 0,1 1 0,1-2 0,-5 1 0,3-1 0,0 0 0,-1 0 0,1 2 0,-1 0 0,0 1 0,0-1 0,2 0 0,-2-1 0,2 0 0,0 0 0,-2 1 0,5-1 0,-1 0 0,-1 1 0,0-1 0,1 1 0,2-1 0,-4 1 0,2-1 0,1 1 0,-2-1 0,1 0 0,0 0 0,-1 0 0,1 0 0,0 0 265,1 1 0,1 0 1,-1 0-1,-1 0-265,-2-1 0,-3 1 0,0 0 0,0 0 0,1 0 0,4-2 0,0 1 0,1-1 0,0 1 0,1 0 0,-6 1 0,1 0 0,-1 0 0,4-2 0,-2 0 0,0-1 0,5 2 0,-1 1 0,2 1 0,-5-2 0,1 1 0,-1-1 0</inkml:trace>
  <inkml:trace contextRef="#ctx0" brushRef="#br0" timeOffset="18533">6815 6118 11221,'-3'26'0,"0"-9"0,-1 2 0,-3 6 0,-1-1-236,2-7 1,1 1 235,-1 5 0,0 3 0,1-1 0,0-2 0,2 0 0,2 2 0,2 1 0,1 1-371,3-3 1,3 0 0,1-1 370,2-2 0,2-1 0,0-2 0,4 4 0,3-2 0,1-9 0,3-2 0,-1-3 0,5 0 0,0-3 0,-7 1 0,0 0 0,2-2 0,-1-3 0,1-1 0,0-1 0,-2-1 0,6-3 0,-1-1 0,-4 2 0,0 0 0,-2-1 0,0-3 0,-4 0 0,-1-5 0</inkml:trace>
  <inkml:trace contextRef="#ctx0" brushRef="#br0" timeOffset="18800">7234 6409 11221,'-7'-11'0,"6"1"0,14 12 0,1 2 0,1 3 0,9 6 0,-1 5 0,-8-2 0,-1 2 0,-2 1-339,-1 6 1,-2 3 0,-4 0 338,-5-6 0,-2 0 0,-2 1 0,0-1 0,-1 0 0,-2 1 0,0-1 0,-2 0 0,-2 0 0,-2 0 0,0-2 0,1-1-202,0 2 0,0-2 1,-2 3-1,3-2 0,7-9 1</inkml:trace>
  <inkml:trace contextRef="#ctx0" brushRef="#br0" timeOffset="19233">7695 6487 11221,'4'-16'0,"-1"0"0,-3 16 0,-3 0 0,-2 14 0,-1 10 0,0-1 0,-1 3 0,-1 1-290,2-2 0,-1 1 1,0 0-1,1 1 290,1-4 0,0 0 0,0 0 0,0 0 0,0-2 0,-1 8 0,-1-3 0,2-2 0,1 1 0,1-4 0,0-1 0,3-17 0</inkml:trace>
  <inkml:trace contextRef="#ctx0" brushRef="#br0" timeOffset="19451">7659 6501 11221,'-22'-6'0,"14"-9"-1639,19 1 1,5 0 446,-7 4 0,3 0 1192,8-3 0,6 0 0,-5 3 1343,4 0-1343,-4 2 0,5 0 0,-5 1 402,6-1-402,-3 4 0,-1 1 0,-7 3 0,0 4 0</inkml:trace>
  <inkml:trace contextRef="#ctx0" brushRef="#br0" timeOffset="19634">7624 6728 11221,'-1'18'0,"2"-7"0,21-7 0,1-9 0,4-4 0,-4 1 0,2-3 0,0 2 0,-3 1 0,-1 0 0,1-1 0,-3-1 0,1 0 0,0 0 0</inkml:trace>
  <inkml:trace contextRef="#ctx0" brushRef="#br0" timeOffset="22566">8191 6487 11221,'9'-15'0,"0"-2"0,-8 9 0,2 1 0,-25 7 0,7 7 0,-5 6 0,-6 4 0,3-1-587,8-2 1,0 1 586,1 3 0,-3 3 0,-1 2 0,2 1 0,3-2 0,4 1 0,3-1 0,1 2 0,0 1 0,0 3 0,2 0 0,2-4 0,2 4 0,6-4 0,10-7 0,7-3 0,0-3-1409,3-7 1,1-3 1408,-7 3 0,0-1 0,0 0 0,9-2 0,-4-2 0,-6-3 0,4 1 0</inkml:trace>
  <inkml:trace contextRef="#ctx0" brushRef="#br0" timeOffset="22916">7269 7296 11221,'14'-10'0,"-3"5"0,9-5 0,-10 7 0,9-2 0,3-1 0,-1-1 0,0 0-955,4 1 0,2 0 955,-6 1 0,2-1 0,-1 0 0,-2 0 0,2 0 0,0 0 0,-2 0 0,3 0 0,1 0 0,0 0 0,-4 0 0,4-3 0,1 1 0,-3 3 0,3 0 0,2 1 0,-1-1 0,-5 1 0,3-2 0,-1 0 0,2 3 0,1 0 0,-1-1 0</inkml:trace>
  <inkml:trace contextRef="#ctx0" brushRef="#br0" timeOffset="23185">7418 7438 11221,'-7'4'0,"3"-1"0,11-3 0,7-3 0,2 0 0,-2 1 0,1-1-460,6-3 0,4-2 1,2-1 459,-3 0 0,0 0 0,2-1 0,2-1-389,-6 4 1,2-2 0,0 1 0,1-1 0,0 1 0,-1-1 0,-1 1 388,4-2 0,-1 0 0,0 0 0,0 0 0,0 0 0,1 0 0,1 1 0,0-1 0,-1 1 0,-4 1 0,-5 1 0,1 0 0,0 0 0</inkml:trace>
  <inkml:trace contextRef="#ctx0" brushRef="#br0" timeOffset="24785">7609 7800 11221,'1'-23'0,"1"0"0,-1 0 0,0-2 0,1 3 0,0 5 0,0 4 0,2 6 0,-4 4 0,0 3 0,0 12 0,-3 9 0,-1 6 0,2-3 0,-1 2 0,0 1-163,0-4 1,0 1-1,-1 1 1,0-2 162,1 0 0,-1-1 0,1-1 0,-1-1 0,-1 7 0,-1-5 0,-1-4 0,4-17 0,3-17 0,3-10 0,0 7 0,0-1 0,1-3-231,0-2 1,0-4-1,1 0 1,0 2 230,1 1 0,0 0 0,1 1 0,0 1 0,0-6 0,1 2 0,2 4 0,4 3 0,3 8 0,-2 18 0,2 7 0,-2-2 0,0 2 0,1 1 54,2 4 1,1 2 0,1-2-55,0-3 0,1-2 0,-1-1 0,4 3 0,0-4 0,4-7 0,-3-6 470,-14-5 0,-1-4-470,7-8 0,-1-3 0,-6 2 0,-2-4 0,2 2 0,1-3 0,0 0 0,1 2-145,1 3 1,0 2 0,0-1 144,-1 0 0,1-3 0,-1 3 0,1 4 223,5 2 1,-1 10-224,-8 14 0,-3 7 0,-3 3 0,-3 4 0,0 1-265,-1-4 0,0 1 0,-1 1 0,0 1 0,0 0 265,0 2 0,1 2 0,-1-1 0,1 1 0,-1-1 0,1-1 0,-1 0 0,1 0 0,0-1 0,0 0 0,1 4 0,-1 0 0,2-1 0,-1-2 0,1-3 0,0-1 0,0-2 0,-1 0 0,1-3 0,2 0 0</inkml:trace>
  <inkml:trace contextRef="#ctx0" brushRef="#br0" timeOffset="25067">8511 7530 11221,'4'-20'0,"-1"10"0,-3-2 0,-10 27-1639,1 3 1,0 3 1150,1-2 1,0 2 487,0-2 0,-1 3 0,1 0 0,0 1 80,2 1 0,0 0 0,1 0 0,0 1-80,-1-3 0,1 1 0,0 0 0,-1-1 0,2 0-165,-1 2 1,0-1 0,0-1 0,3 0 164,-1 4 0,2-1 0,5-5 0,5-4 0,5-4 0,8-2 0,2-4 0,1-5 0,0-4 0,-1-7 0,-2-2 0,-9-1 0,0 1 0</inkml:trace>
  <inkml:trace contextRef="#ctx0" brushRef="#br0" timeOffset="25316">8781 7601 11221,'0'-19'0,"0"18"0,-3 17 0,-1 12 0,2-8 0,-1 3 0,0 0 0,0 1-568,0-2 0,0 1 1,0 0-1,0 1 1,0-1 567,0 1 0,0 0 0,0 0 0,1-1 0,-1-1 0,0 1 0,1-1 0,-1-1 0,1-1 0,-2 5 0,1-4 0,-4 5 0</inkml:trace>
  <inkml:trace contextRef="#ctx0" brushRef="#br0" timeOffset="25566">8802 7516 9777,'-10'-12'0,"0"0"0,0-11 694,15-1-694,13 16 0,8 4 0,-7 4 0,3 2 0,0 1 0,1 2-814,0 2 0,1 2 0,-1 1 0,-1 0 814,2 1 0,-1 0 0,-4 3 0,-3 5 0,-4 3 0,-7-1 47,-13 1 0,-9 1 0,-1-1-47,3 0 0,-1 1 0,-1-1 0,0 0 0,1-3 0,-2 0 0,1 0 0,0-1 0,1-3 0,0 1 0,0 0 0,0 0 0</inkml:trace>
  <inkml:trace contextRef="#ctx0" brushRef="#br0" timeOffset="25987">7609 8375 11221,'25'-3'0,"0"1"0,-1-1 0,1 0 0,-2 1 0,1 1 0,1-1 0,0 0 0,0 0 0,-2 0-656,1 0 1,-2 0-1,1 0 1,0 0 0,2-1 367,1 1 1,3 0-1,1-1 1,0 1-1,0-1 1,-3 1 0,-3 0 287,-1 0 0,-3 0 0,0 0 0,3-1 0,0 1 0,3-1 0,2 0 0,1 0 0,-1 0 0,-1 0 0,-3 0 0,0 1 0,-3 0 0,1 0 0,2 0 0,0-1 0,1 1 0,2-1 0,1 0 0,0 0 0,0 0 0,-3 0-75,0 0 1,-1 1 0,0 0 0,-1-1-1,0 1 1,1-1 0,3 0 0,1-1-1,0 0 1,0 0 0,-2 1 0,-1-1 0,-1 1-1,0-1 1,0 1 0,0-1 0</inkml:trace>
  <inkml:trace contextRef="#ctx0" brushRef="#br0" timeOffset="29333">7291 7665 11221,'-12'8'0,"5"-2"0,1-3 0,-1 14 0,2-7 0,0 9 0,1 1 0,3-5 0,-1 11 0,1 3-793,1-2 793,-1-7 0,1 4 0,-2 1 0,-1-1 0,0 1 0,-1 1 0,0-1 0,0-1 0,-1 0 0,1 0 0,-2 0-203,1 2 0,0 0 0,0 0 0,-2-2 203,-1-1 0,-2-1 0,2-4 0,-5 5 0,3-7 0,0-2-715,-1-5 0,0 0 0,1-9 0</inkml:trace>
  <inkml:trace contextRef="#ctx0" brushRef="#br0" timeOffset="30216">7362 7573 11221,'-4'-4'0,"-3"0"0,7 4 0,-3 0 0,6-3 0,4 3 0,16-10 0,-2 5-913,-3 1 1,3-3 0,-1 2 912,-3 1 0,0-1 0,3 1 0,3-1 0,0-1 0,-3 2 0,2-2 0,2 0 0,-2 0 0,3 0 0,3-1 0,0 0 0,0 0-376,-2 0 1,0 0-1,0 1 1,1-1 0,2 0 375,-5 1 0,1 0 0,0-1 0,2 1 0,0 0 0,-1-1 0,1 1 0,-1 0-233,-1 0 0,0 1 0,0-1 0,0 0 0,-1 1 0,0 0 0,0-1 0,-1 2 233,2-2 0,-1 1 0,0 1 0,-1-1 0,1 0 0,1 0 0,1 0 0,0 0 0,1 0 0,1 0 0,-1 0 0,0 0 0,-2 0-131,0 0 0,-1 1 0,0 0 1,-1-1-1,1 1 0,2-1 131,-1 1 0,1-1 0,1 0 0,1 0 0,0 0 0,-1 0 0,-1 0 0,0 0-44,3-1 1,-1 1 0,0-1-1,-1 1 1,-1-1 0,-1 1 43,-1 1 0,-1-1 0,-1 1 0,0 0 0,0 0 0,4-1 0,-1 1 0,0 0 0,-3 1 254,-1 0 0,-2 0 1,1 1-255,5-2 0,2 0 0,-2 1 0,0 1 0,-4 0 1723,4 2-1723,-10 14 686,-12-1 0,-4 2-686,0 10 0,-1 3 0,0-1 0,-1 1 0,-1 1 58,2-6 1,-1-1 0,0 0-1,0 0-58,1 6 0,0-1 0,0 1 0,2-5 0,0 1 0,0-2 0,0-1-134,0 3 0,0 1 134,-1-3 0,0 3 0,-1 2 0,1-1 0,0-4-515,0 3 1,0-1 514,-1 1 0,0 5 0,-1-1 0,0-5 0,1-6 0,1 0 0,-1 5 0,1 3 0,0-2 0,-1-2 0,0 0 0,2-1 0,0 3 0,0 0 0,0-3 0,0 1 0,0 0 0,0-2 0,0 5 0,0-2 0,0-3 0,0-4 0,0 0 0,0 5 0,0 2 0,0-2-142,0 4 142,-2-1 0,-2-2 0,0-4 1192,-2 0 0,-2-1-1192,-6-3 0,-1 3 0,-4-11 0,-5-2 0,6-4 0,-2 0 0,0 0-15,-7 2 0,-1-1 15,4 0 0,-2 0 0,0 0 0,4 0-41,2-1 0,-1 0 41,-1 1 0,-4 0 0,-1 0 0,4 0 0,-3-1 0,0 0 0,6 0 0,-3 0 0,-2 0 0,-1 0 0,0 0 0,0 0 0,0 0 0,0 1 0,0-1 0,-1 1 0,-1-1 0,-1 1-267,4 0 1,-1-1 0,-1 1 0,0 0 0,-1-1-1,0 1 1,1 0 0,-1 0 0,1 0 266,1 0 0,0 0 0,0 0 0,0 1 0,1-1 0,-1 0 0,1 0 0,1 1 0,-1-1-228,-1 1 0,1-1 0,0 0 1,0 1-1,1-1 0,-1 1 0,0 0 228,-2 0 0,-1 0 0,0 1 0,0 0 0,1-1 0,2 0 0,2 1-77,-1-1 1,3 0-1,0 0 1,-2 0 0,-2 1-1,-1 0 1,-1 1 0,1 0-1,2-1 1,2 0-1,0 1 1,-1 0 0</inkml:trace>
  <inkml:trace contextRef="#ctx0" brushRef="#br0" timeOffset="37954">9504 7402 11221,'0'-11'0,"3"-2"0,-2 5 0,9-5 0,-6 5 0,10-6 0,0-3 0,-4 5 0,1-1 0,7-8 0,-1 0-219,-6 6 1,-1-2 218,2 1 0,2-2 0,-1 0-332,-1-3 1,-1-1 0,1-2 331,1 2 0,1-2 0,0 0 0,0 0 0,-2 2 0,0 1 0,1-1 0,-1 0 0,0 0-245,0-1 0,1 1 0,-1-1 0,-1 1 0,1 0 245,2-4 0,-1 1 0,1 0 0,-2 1 0,-1 4 0,-1-1 0,0 1 0,-1 1 0,3-3 0,-2 0 0,0 3 0,0 0 0,-3 3 338,0 2-338,-7 11 894,-13 20-894,0 2 0,-2 3 0,1-3 0,0 1 0,-2 0 194,2-2 1,-1 1-1,0-1 1,-1-1-195,-3 3 0,-1-2 0,1-1 0,1-3 0,-1-1 0,2-3 0,0 0 0,2-5 0,2-15 0,17-3 0,5-3 0,3-7 0,2-1 0,-2 5 0,2 0 0,-1 0 0,0 2 0,0 0 0,1 1 0,5-5 0,0 2 0,-1 2 0,0 3 0,0 6 0,-1 1 646,9-3-646,-5 23 0,-14 4 0,-4 4 0,-1-1 0,-1 1 0,0 1-230,2 3 0,0 2 0,1 0 230,-1-3 0,2 0 0,1-1 0,2-2 0,2-2 0,0-2 0,2 1 0,0-4 0,1-4 0,1 0 0</inkml:trace>
  <inkml:trace contextRef="#ctx0" brushRef="#br0" timeOffset="41733">7056 2015 11221,'-14'-1'0,"0"-1"0,-8 2 0,1-2 0,-1 1 0,3 2 0,-1 1 0,-2 0 0,-3 2 0,0 0-820,4 1 1,-1 0 0,0 1 0,2-1 716,-3 1 1,2-1-1,-2 1 103,-1 1 0,-1 1 0,-1 0 0,0 1-162,0 0 0,0-1 0,-1 1 1,-1 1 161,5-3 0,-1 1 0,0 0 0,-2 0 0,1 0 0,-1 1 0,0 0 0,-1 0 0,0 1 0,0 0 0,0 0 0,1-1 0,1 0-252,-1-1 0,2 0 1,0 0-1,0-1 1,0 1 251,-1 0 0,-1 1 0,0 0 0,0 0 0,2-1 0,4-2 0,-7 1 0,2 0 0,-1-1 0,-3 1 0,0 0 0,4-1 0,0-2 0,1 0 0,2 0 0,-3 0 0,0-1 0,1 0-95,-2-2 1,2-1-1,-1 0 95,3-2 0,-1 1 0,0-2 0,1-2 0,-4-3 0,1-2 0,1-3 0,5-3 0,1-2 0,3-2 0,3-4 0,3-2 0,1-2 254,3 4 0,2-2 0,0 0 0,1 0-254,0 3 0,0 0 0,1 0 0,0 0 0,0-1 0,1 1 0,0-1 0,0 1 0,0 0 0,0 1 0,-1-6 0,-1 2 0,1 0 0,1-1 0,0 1 0,0 3 0,0 7 0,0 0 0,0-13 0,0 1 0,1 12 0,-2 0 0,0-7 0,-1-1 640,1 9 1,-2 0-641,-4-10 1791,4 8-1791,-1 13 543,4 1-543,-3 6 1143,2 8-1143,-8 4 0,1 6 0,-3-9 0,4 0 0,-3-11 0,9 2 0,-5-15 0,6 5 0,3-19 0,-2 14 0,3-2 0,1 1 0,-4 0 0,9 0 0,-9 16 0,-11 14 0,1 3 0,-5-2 0,-2 1 0,3 1 0,0 0 0,-4 0 0,1 1 0,7-4 0,0-5 0,-1-12 0,15-16 0,7-7 0,-6 7 0,1-2 0,3-1 0,2-1 0,-1 0 0,2-1 0,0 2 0,3-2 0,1 1 0,-2 1 0,1 3 0,0 7 0,0 4 0,0 7 0,0 5 0,1 9 0,-2 4 0,-3-3 0,0 2 0,-1 0-95,-1 4 0,-1 0 1,1-1 94,1-3 0,0-1 0,-1-1-656,0 2 1,-1-2-1,7 6 1,-8-12 0</inkml:trace>
  <inkml:trace contextRef="#ctx0" brushRef="#br0" timeOffset="42917">4984 873 11221,'0'-14'0,"0"0"0,0 3 0,-3 3 0,2 31 0,-2-11-946,3 12 0,0 1 946,0-4 0,-1 4 0,-1 0 0,1-3 0,-1 0 0,1-1 0,1-8 588,0 10-588,0-18 310,0 1-310,0-18 0,0-1 0,0-3 0,0-8 0,0-2 0,0 0 0,2-1 0,-1 2 154,1 1 0,0-1-154,1 2 0,1-2 0,-1 5 0,2 5 0,0-2 0,3 2 0,3 10 0,7 14 0,-6 5-615,-5 12 0,-2 1 615,-4 0 0,2-8 0,0 3 0,0-4 0,-1 4 162,4-1 0,1-2-162,-6-7 0,12 5 0,-11-13 0,10-4 0,-4-23 0,0 3 0,1-3 0,-2-1 0,0-2 0,0 1 267,2-1 0,-1 0 0,1 0-267,0 3 0,1 0 0,-1 2 149,0-1 0,1 5-149,10 0 0,-9 20 0,-5 8 0,-1 5 0,-1 2 0,0 2 0,-2 2-187,0 4 0,-1 2 0,0-1 187,0-5 0,0 0 0,-1 0 0,1-1 0,0 4 0,0-1 0,0-3 232,3 2 0,0-3-232,0 1 0,6-11 0,-6-10 0</inkml:trace>
  <inkml:trace contextRef="#ctx0" brushRef="#br0" timeOffset="43183">5495 766 11221,'7'-15'0,"-3"2"0,-1 9 0,-3 1 0,0 9 0,0 2 0,-2 11 0,-2 2 0,-1 5-720,1-2 1,-3 4-1,2-4 720,0-8 0,1 0 0,-1 9 0,0 4 0,2-5 0,3-8 0,2-1 0,-1 7 0,3-3-70,8-10 1,3-4 69,1-6 0,1-2 0,-1 2 0,2-2 0,7-6 0,-1-2 0,-1-1 0,-7 1 0,1 1 0</inkml:trace>
  <inkml:trace contextRef="#ctx0" brushRef="#br0" timeOffset="43418">5750 773 11221,'7'-25'0,"-3"10"0,-3 27 0,-2 9 0,1 4 0,0 3-553,-2-4 1,0 1 0,0 2 0,1-1 552,1-1 0,1-1 0,0 1 0,-1 0 0,1-1 0,0 1 0,0-1 0,1-1 0,0-2 0,0-2 0,1-1 0,4 3 0,0-6-735,-2-8 1,4-10-1,-5-5 1</inkml:trace>
  <inkml:trace contextRef="#ctx0" brushRef="#br0" timeOffset="43651">5800 788 5858,'-2'-16'0,"0"0"0,12-2 0,5 1 495,6 2 1,3 3-496,-3 4 0,0 0 0,0 3 0,6 2 0,-3 3 0,-3 4 0,-6 6 283,-15 12 1,-7 3-284,6-8 0,-2 1 0,-7 1 0,-4 3 0,-1-1 0,1-4 0,2-1 0,0-1 0,-7 5 0,-2 1 0,3-3 0,-1 0 0,5-5 0,-1 1 0</inkml:trace>
  <inkml:trace contextRef="#ctx0" brushRef="#br0" timeOffset="44283">6886 2108 11221,'14'-20'0,"-3"2"0,-1-2-242,-4 4 1,0-1 241,2-5 0,1-2 0,0 1-1093,-1 3 1,-1 0 0,0 1 864,0 1 1,-1 0 0,1-1 227,0-1 0,0-1 0,0-1 0,-2 4 294,0 1 1,-1-1-295,0-2 0,2-4 0,-1 0 0,-1 3 0,1 0 0,-1-1 0,0 0 0,-1-3 0,1 1 0,-1 2 0,-1 3 0,0 0 0,-1-7 0,0-2 0,0 3 0,-1 8 0,0 0 0,-2-5 0,-2-2 0,0 1 0,-1-1 0,-2 2 0,-3-3 0,-4 6 0,-11 11 0,6 13 0,11 7 0,2 3 0,3-1 0</inkml:trace>
  <inkml:trace contextRef="#ctx0" brushRef="#br0" timeOffset="44716">7148 1029 11221,'-3'-20'0,"-1"0"0,1 2 0,-1 4 0,-2 6 0,1 7 0,-5 11 0,-3 6 0,-4 5 0,-1 0-549,4-2 0,-1-1 549,-2 3 0,-1 1 0,1-2 0,1-4 0,1-1 176,1 2 0,1-1-176,-9 0 181,21-19-181,-2-2 0,9-18 0,-1 13 0,4-5 0,2-2 0,-1 5 0,2 1 0,-1-1 0,1 1 282,3-1 1,0 4-283,4 11-1639,-5 7 1,-1 3 1523,3 6 102,-4 4 0,2 0 13,0-9 0,0-1 0,-3 0 0,0 0 0,4-3 0,-1-4 0,-3-2 0</inkml:trace>
  <inkml:trace contextRef="#ctx0" brushRef="#br0" timeOffset="45736">7163 674 11221,'-11'-8'0,"0"-1"0,1 33 0,5-3 0,-1 2 0,1 1 0,0 1 0,1 0-799,1-6 0,1 0 0,-1-1 799,-2 6 0,1-2 540,0 5-540,0-13 0,4-13 0,6-16 0,4-13 0,-2 4 0,1-4 0,0 1-695,-1 6 1,1 0 0,-1 1 0,0 0 694,1-3 0,0 2 0,-1 1-514,1-1 1,-2 6 513,-3 7 0,-1 2 0,-3 9 0,0 23 0,0-6 0,0 1 0,0 0 0,0 0 0,3 8 0,1-2 1134,-1-10 1,2-3-1135,1 0 0,2-2 3276,3-3-3218,-3-24 0,0-9-58,3 0 0,0-2-156,-1 0 1,0-1-1,2 1 156,-1 7 0,0 0 0,0 2 0,0-4 0,0 4 0,11 4 0,-13 16 0,0 8 0,-1 5-1619,-3 10 1,-2 2 1618,1-6 0,-2 0 0,-1 3 0,-1 1 0,-1-2 156,1-2 0,0-1-156,0 3 0,0-1 0,0 5 0,7-28 0,4-21 0,2 0 0,1-1 1450,-4 6 0,1 0-1450,0-3 0,1-2 0,1 2 0,0 5 0,0-1 0,3-8 0,0 1 0,3 6 0,-10 27 0,-13 7 0,2 2 0,0 4 0,-1 1-169,1-4 1,-1 1 0,1 2 168,1-1 0,0 3 0,1 1 0,-1-1 0,0-2-233,0 2 1,0-1-1,0 1 233,2-1 0,0 1 0,1 0 0,1-5 0,0-4 0,1-3 216,1 3 0,2-5-216,3-15 0,-6-8 0,-1-15 0,-3 8 0</inkml:trace>
  <inkml:trace contextRef="#ctx0" brushRef="#br0" timeOffset="45951">7631 972 11221,'0'-18'0,"0"7"-3277,0 5 893,3 6 2384,-2 0 931,11 9-931,-9-3 0,6 5 0,1 1 0,-5 0-604,4 3 0,-1 0 604,-3 2-713,2 0 1,1-1 712,-2-3 712,4-2 1,3-2-713,12-8-620,-6-4 0,1-1 620,-4 0 0,-1-1 0,3-4 0,-3-2 0,0 0 0,2-7 0</inkml:trace>
  <inkml:trace contextRef="#ctx0" brushRef="#br0" timeOffset="46235">8007 766 11221,'0'-18'0,"0"4"0,0 11 0,-3 25 0,1 4 0,0 4 0,0-10 0,1 1 0,-1 1 0,0 0-210,0 2 1,0 1-1,0 0 1,1-1 209,-1 5 0,1 0 0,0-3 0,-2 2 0,3-5-105,9-5 105,-3-17 0,7-19 0,-6 1 0,0-1 0</inkml:trace>
  <inkml:trace contextRef="#ctx0" brushRef="#br0" timeOffset="46450">8021 816 11221,'0'-15'0,"0"-1"0,0 1 0,3 1 0,14 3 0,-4 0-1639,5 7 1,1 1-746,-2 0 3088,3 4 1,-1 4-705,-6 6 0,-2 2 430,1-3 0,-2 1-430,-5 15 0,-7 1 0,-6-1 0,-2-9 0,-2 3 0,0-4 0,-6 5 0,4-8 0,-3 2 0,3-3 0,-4 1 0,4-2 0,1 1 0,3-1 0</inkml:trace>
  <inkml:trace contextRef="#ctx0" brushRef="#br0" timeOffset="47685">7106 2229 11221,'-15'-8'0,"0"1"0,-1-2 0,2 1 0,2 0 0,-1-5 0,9 5 0,7-5 0,5 8-1639,6-1 1,2 2 663,5 3 975,0 0 0,4 0 0,-2 0 116,-6 1 0,2 0-116,1 0 0,4 0 0,2 0 0,0 0 0,-4 0-451,-3 0 1,-1 1-1,3-2 451,1 1 0,3-2 0,3 1 0,1-1 0,0 1 0,-2-1 0,-4 1-424,4-1 0,-3 1 0,5-2 424,-8 1 0,4 0 0,1-1 0,3 0 0,1-1 0,0 0 0,0 1 0,0-1 0,-2 0 0,-2 1 0,3-1 0,-2 0 0,-1-1 0,0 1 0,0 0 0,2-1 0,2 0 0,-6 1 0,3 0 0,0-1 0,2 1 0,0-1 0,0 0 0,1 0 0,-1 0 0,-1 0 0,0 0 0,-2 1 0,-2-1-110,5 0 0,-2 0 0,-2 0 0,0 0 1,0 0-1,0 0 0,2 0 110,-3 0 0,2 0 0,0 0 0,0-1 0,0 1 0,0 0 0,-1 0 0,-2 0 0,-1 0-83,4-1 1,-2 0 0,-1 0 0,-1 0 0,1 1 82,4-1 0,1 0 0,-1 0 0,0 0 0,-1 0 0,0 0 0,-2 0 0,-5 1 854,1 1-854,-6 1 1620,-19 3-1620,-11 4 0,-4 2 0,-3-4 235,3 3 1,-2 1-1,2-1-235,-7-4 0,0 4 0,1 0 0,6-4 2181,-7-8-2181,19-1 0,3-7 0,3 0 0,5 1 0,0-6 0,2 1 0,3 5 0,-3-3 0,0 0 0,-1 5 0,-1-11 0,-3 14-134,-3-7 134,2 8 0,-2-9 0,3 2 0,3-6 0,-2 6 0,5 0 0,0 1 0,-3 0 855,4-5 0,2-2-855,-4 1 0,1 1 0,-2 1 0,0 0-277,2-1 1,0-2-1,-2 2 277,-2-7 0,2-1 0,1 1 0,-4 8-195,0-1 0,-2 3 195,-3 9 0,-3-8 0,0 20 0,3-3 0,0 10 0,2 5 0,1 1 0,-4 1 0,0 2 0,1 2 0,0-1 0,-4 5 0,3-5 0,1-2 0,3-12 1469,-5 9-1469,5-9 159,-5 2 1,2-3-1,-3 0 1</inkml:trace>
  <inkml:trace contextRef="#ctx0" brushRef="#br0" timeOffset="48567">9022 717 11221,'-17'5'0,"4"10"0,1 4 0,2-1 0,0 2 0,1 1-171,-1 3 1,0 1-1,1 0 171,1-5 0,1-1 0,0-1 84,0 3 0,4-8-84,6-12 0,8-26 0,1 0-142,-3 5 0,1-5 1,0 2 141,-2 3 0,0 1 0,0 0 0,2-3 0,2-1 0,-2 2 0,3-6 0,-1 6 0,-1 13 0,-7 18 0,-2 7 0,-3 7 0,-1 1-43,2 0 0,-1-1 43,-1-4 0,0 1 0,0-3 0,1-1 0,1-2 0,-2 2 0,1-2 0,4 5 0,7-16 0,-1-4 0,14-17 0,-10 4 0,0-8 0,0-1 0,3 0 0,-6 2 0,0-5 0,0 2-818,0 3 0,0 1 818,1-6 0,-1 1-183,-3 9 0,0 4 183,-3 6 261,2-1-261,-5 6 0,2 16 0,-3-9 0,0 16 0,0 5 0,-2-3 0,1 0-127,0-2 1,1 2-1,0 0 127,-1-4 0,0-1 0,0-1 1003,1 0 1,0-2-1004,0 9 0,0-21 0,3 5 0,1-10 0</inkml:trace>
  <inkml:trace contextRef="#ctx0" brushRef="#br0" timeOffset="48818">9426 773 11221,'4'-14'0,"-1"7"0,-6 7 0,2 4 0,-5 11 0,0 3 0,0 1 0,-1 3 0,-2 5 0,1-4 0,-1 1 0,2-2-344,1-2 0,1 1 344,-3 6 0,-1 2 0,4-7 167,7-7-167,2 2 0,2-2 0,7-9 0,3-1 0,1-1 0,1-4 0,3-5 0,0-2 0,-3 0-158,0-3 1,0-3 0,2-2-1,-8 4 1,0 1 0</inkml:trace>
  <inkml:trace contextRef="#ctx0" brushRef="#br0" timeOffset="48999">9646 915 11221,'11'-25'0,"-4"10"0,-3 3 0,-4 11-3277,-4 10 2302,4 1 1404,-6 10 1,-1 6-430,4-4 0,0 1 0,-1-3 0,-1 2 0,1-2 0,3 4 0,1-2 0,1 3 0,6-16 0</inkml:trace>
  <inkml:trace contextRef="#ctx0" brushRef="#br0" timeOffset="49233">9668 809 11221,'3'-24'0,"1"11"0,5-2 0,5 1 0,0 8 0,1 2 0,0-3 0,1 1 0,11 5 0,-2 5 0,-11 4 0,-2 1 0,5-3 0,-2 2 0,-9 16 0,-9 3 0,-8-11 0,-5-1 0,-1 0-820,2 3 1,0 1 0,-2 0 0,1-3 813,-5 1 1,1-3-1,-1 0 1,1-1-1,1 0 1,2-3 0,-4 1-1</inkml:trace>
  <inkml:trace contextRef="#ctx0" brushRef="#br0" timeOffset="50783">9164 1845 11221,'-20'7'0,"0"-1"0,-3 0 0,11 17 0,22-17 0,6 0 0,1 4 0,4 0 0,0-4 0,4-1 0,3-1 0,-1-1-582,-2 0 0,1 0 1,1-1-1,1-1 1,1-1 581,-7 0 0,2-2 0,1 1 0,0-2 0,0 1 0,1-1 0,-1 0 0,1 1-191,-2-1 1,1 0-1,0 0 1,0 0 0,0-1-1,0 1 1,1-1 0,-1 0-1,1-1 191,0 0 0,1-1 0,0 0 0,1-1 0,-1 1 0,0-1 0,0 0 0,0 1 0,-1 0 0,0 0 0,1 1 0,-1-1 0,0 0 0,0 1 0,0 0 0,-1-1 0,-1 1-82,4-1 1,1 0-1,-2 0 1,0 0 0,-2 0-1,-2 0 82,1 1 0,-1 0 0,-3 0 0,-2 0 0,1 0 0,-8 0 0,-22-6 730,-3 5 1,-2-2-731,-2-4 0,0-3 0,1-7 0,2-2 344,6 4 0,2-1 1,2 0-345,-2-3 0,3-1 0,4-1 0,1-2 0,1 0 65,2 7 1,0 0 0,-1-1-66,1 0 0,-1-2 0,0 0 0,-1 1 0,2-4 0,0 0 0,-1 2 0,-2 4 0,0 1 0,0 1 0,-1-2 0,0 3 0,0 0 0,-7 34 0,1 6 0,-2 3 0,2-3 0,0 1 0,-1-1 590,2-2 0,-1 0 0,-1-1-590,-1 0 0,-2 0 0,2-5 0,-2 1 0,0-3 0,0-2 0,3-6 0</inkml:trace>
  <inkml:trace contextRef="#ctx0" brushRef="#br0" timeOffset="51267">10349 1086 11221,'3'-8'0,"-2"5"0,-5 26 0,-3-4 0,-3 2 0,3-3 0,-1 1 0,0-1 0,-5 7 0,1-3 0,3-4 0,4-8 0,5-16 0,6-9 0,5-3 0,1-3 0,2-3 0,-4 7 0,1-2 0,0 3 0,5-4 0,0 3 0,-2 5 0,0 3 0,1 7 0,-1 4 0,-1 6 0,-1 2 0,2 3 0,0 0 0,-5-1 0,1-2 0,10 4 0,-6-11 0</inkml:trace>
  <inkml:trace contextRef="#ctx0" brushRef="#br0" timeOffset="51985">10540 752 11221,'-10'-19'0,"2"2"0,-2-1 0,3 30 0,0 12 0,0 5 0,3-4 0,0 2 0,1-1-135,-2 2 1,0-1-1,0-1 135,2-5 0,1 0 0,0-4 99,-1 4-99,7-36 0,1-12 0,-3 9 0,-2-2 0,1-1 0,1-1 0,0-1 0,1 0 0,-1 1 0,0-1 0,0 1 0,1 3 0,-1 0 0,4 6 0,17 13 0,-11 16 0,-1 6 0,0-4 0,0 1 0,-1 0 0,-2 2 0,-1 0 0,0-1 0,0 3 0,0-3 0,2 6 305,-8-21-305,6-15 0,-4 0 0,1-7 0,0-2 0,0 4 0,2 0-1093,2-7 1,2-2 0,-1 2 1034,-2 5 1,1 1 57,2-3 0,2 0 0,-2 6 0,-5 8 0,8-1 0,-12 9 0,1 14 0,-1 8-1135,-2-2 1,-1 2 1134,1 2 0,1 2 0,0-2 0,0-2 2269,4-3-2269,6 4 0,1-12 0,0-8 0,9-15 0,-7 0 0,7-9 0</inkml:trace>
  <inkml:trace contextRef="#ctx0" brushRef="#br0" timeOffset="52201">10881 845 11221,'9'-18'0,"0"1"0,1 0 0,1-3 0,0 1 0,0-1 0,0 5 0,2 8 0,-9 20 0,-4 7 0,2-1 0,-1 2 0,-1 1-191,1-1 1,-2 1-1,1 1 1,0-1 190,2 0 0,-1 0 0,1-1 0,0 0 0,-1 2 0,0-2 0,1-1 92,5 1 1,0-4-93,-3-2 0,3-13 0,-7-9 0</inkml:trace>
  <inkml:trace contextRef="#ctx0" brushRef="#br0" timeOffset="52422">10966 795 11221,'12'-26'0,"-1"1"0,5 2 0,5 4 0,-4 11 0,4 2 0,-2 2-283,2-2 1,0 2 282,5 6 0,-3 3 185,-10-1-185,-1 8 0,-4 2 0,-7 4-224,-5 9 224,-4-12 0,-4 0 0,-3 0 0,-2 0 0,1 1 0,1 0 0,0-1 0,1 0 0,-2 0 0,0-2 0,2-1 0,3-3 0,-1 1 0</inkml:trace>
  <inkml:trace contextRef="#ctx0" brushRef="#br0" timeOffset="52902">11314 717 11221,'-20'11'0,"9"-1"0,3 3 0,5 7 0,2 5 0,0-4 0,-1 3 0,1 0-1093,0 2 1,0 0 0,0-1 297,2-4 1,0-2-1,0-1 795,-2 4 0,3-5 1409,7-8-1409,-1-9 860,3-9-860,-5-5 0,-1-2 0,2-1-1135,-5-7 1,0-1 1134,4-1 0,-5 6 0,-2-3 0,2 0 645,2-6 0,0 2-645,-2 3 0,2 1 0,2 0 0,3 5 0,17 13 0,-9 5 0,1 3 0,0 6 0,-1 3 0,-2 7 0,-3 2 0,-6-4 0,-4 0 0,-4 6 0,-4-2 2327,-2-5-2327,-8 4-1801,10-13 1801,0 0 0,3-3 0,-2-1 0,5-3 0,-2 0 0,3-3 0,0-1 0</inkml:trace>
  <inkml:trace contextRef="#ctx0" brushRef="#br0" timeOffset="53300">11002 866 11221,'3'-15'0,"1"0"0,-1-2 0,1 1 0,6-6 0,-5 6 0,8 0 0,-9 31 0,3-2 0,-5 13 0,-4 2-543,1-11 0,-2 0 543,0 5 0,-2 4 0,0-1 0,1-6 0,0 0 0,0-1 0,-2 5 0,1 0 0,4 3 0,2-4 0,4-12-26,7-1 0,2-2 26,0-3 0,8-2 0,2-4 0,-5-6 0,-1 0 0,1 3 0,0-1 0,0-6 0,-2-2 0,1-1 0</inkml:trace>
  <inkml:trace contextRef="#ctx0" brushRef="#br0" timeOffset="53566">11364 795 11221,'0'-15'0,"-4"5"0,-3 19 0,3 8 0,0 4 0,1-3 0,1 2 0,0 1-174,1 5 0,0 1 1,0-1 173,1-2 0,0-1 0,0-2 0,0 6 0,0-4 127,3 2-127,1-19 0,3-13 0,0-4 0</inkml:trace>
  <inkml:trace contextRef="#ctx0" brushRef="#br0" timeOffset="53799">11342 887 7865,'0'-20'0,"0"0"0,0 3 0,3 1 0,7-5 0,3 1 0,2 2 0,7 9 0,2 5 0,-3 3 0,2 0 0,1 2 756,-8 6 0,-2 3-756,-2 6 0,-4 3 0,-3-3 0,-5 1 48,-7 0 1,-5 2-1,-3-3-48,-1-3 0,-3-2 0,0-1 0,-2 4 0,-2-1 0,1 0 0,4-4 0,1-1 0,0 0 0,-3 0 0,1 1 0</inkml:trace>
  <inkml:trace contextRef="#ctx0" brushRef="#br0" timeOffset="54968">10519 1767 11221,'-25'-3'0,"7"2"0,7-5 0,8 5 0,6-5 0,16 1 0,4 3-719,3-3 719,-3 1 0,5 0 0,2 0 0,-4 0-819,0 1 0,2 1 819,-6-1 0,4-1 0,3 0 0,1 0 0,0 0 0,0 0-327,-6 1 1,0 0-1,1 0 1,-1 0 0,1 0-1,1-1 1,0 1-1,1 0 327,-3-1 0,1 1 0,1 0 0,0-1 0,0 0 0,1 1 0,0-1 0,0 0 0,0 1 0,-1-1 0,0 0-113,2 0 0,0 0 0,0 1 0,0-1 0,0 0 0,0 0 0,-1 0 0,1 0 0,-1 0 0,1-1 113,-2 1 0,2-1 0,-1 0 0,0 0 0,0 0 0,0 0 0,-1 0 0,-1 0 0,-2 0 0,-1 1 0,7-3 0,-3 1 0,-2 0 0,0 0 0,-1 0 78,4 0 0,0-1 0,-4 1 0,-11-3-78,-22-10 0,-8 14 0,-5 1-18,1-3 0,-2-1 1,2 0 17,-4 4 0,2-1 0,-1-7 0,4-2 2179,13 1-2179,2-1 0,2-2 898,8-1 1,2-1-899,-3-3 0,-1 1 0,3-1 0,-2 2 0,-11-5 1864,-3 17-1864,-1 7 0,6 14 0,5 1 0,2 4 0,2 2 0,0 3 0,-2-5 0,0 0 0,-1 0 0,2 7 0,-1-2 0,-2 2 0,-8-4 0,7-20 0,-10 4 0,10-6 0,-7 0 0,5-3 0,-3 2 0,0-2 0,2 3 0,2 0 0,3 0 0,0-6 0,0 4 0,0-11 0,3 9 0,-2-10 0,2 6 0,1 1 0,-3 1 0,5 5 0,4 1 0,3 4 0,2 2 0,10 3 0,2 1 0,-6-3 0,-1 1 0,3 1 0,-3-1 0,-6-1 0</inkml:trace>
  <inkml:trace contextRef="#ctx0" brushRef="#br0" timeOffset="55884">11690 603 11221,'-12'0'0,"0"0"0,8 6 0,-2 8 0,1 2 0,3 2 0,-1 0 0,0 2 0,0 0 0,6 3 0,0-3 0,-1-6 0,3 1 0,0-1 0,-1-5 0,3-12 0,-3 0 0,-1-11 0,0-4 0,-3 2 0,1-1 0,0-10 0,1 0 0,-2 8 0,0 0 0,-1-4 0,2 3 0,2 4 0,1 2 0,6 11 0,7 19 0,-1 4 0,-7-6 0,0 1 0,1 6 0,-6 3 0,2-2 0,-5-4 0,2-10 0,3-26 0,2-2 0,2-2 0,1 0 0,1 1 0,-2 1 0,2 1 0,8 0 0,-13 15 0,4 1 0,-4 6 0,0 10 0,0 0 0,-3 4 0,2 0 0,-5-6 0,2 10 0,0-9 0,-2 1 0,2-3 0,0-2 0,-2 3 0,2-7 0,-3 2 0,4-5 0,0 2 0,3-6 0,0-1 0</inkml:trace>
  <inkml:trace contextRef="#ctx0" brushRef="#br0" timeOffset="63132">11725 1065 11221,'-7'0'0,"0"0"0,7 0 0,10 0 0,5-5 0,5-4 0,1 1 0,1 0 0,2 2 0,0-2-1093,2-1 1,0-2 0,0 2 767,-4 2 0,1 0 0,-2 1 325,7 1 0,-2 0 0,-7 0 0,0-1 0,8-1 0,0 0 0</inkml:trace>
  <inkml:trace contextRef="#ctx0" brushRef="#br0" timeOffset="65100">7787 3293 11221,'-3'-5'0,"2"3"0,-2 12 0,-1 13 0,2 6 0,1-7 0,1 1 0,-1 1-189,0-1 0,-1 2 0,0 1 0,1-2 189,0 3 0,2 0 0,-1-3 0,0 5 0,0-5 7,0-3 1,0-12-1,0-9 1</inkml:trace>
  <inkml:trace contextRef="#ctx0" brushRef="#br0" timeOffset="65666">7801 3258 11221,'-1'-17'0,"-1"1"0,1-9 0,11 5 0,3 12 0,5 1 0,3-1 0,3 0 0,1 0-553,0 1 0,0 0 1,2-1-1,1 2 553,-3 0 0,0 0 0,1 0 0,1 0 0,-1 0 0,-3 1 0,0-1 0,1 0 0,-1 0 0,0 0 0,0 1-40,1-1 0,1 0 0,-1 0 0,-1 0 1,0 0 39,0 1 0,0-1 0,-1 0 0,-1 1 0,7-3 0,-4 3 0,-4 11 0,-14 12 0,-5-4 0,-2 2 0,1 2 0,0 4 0,0 1 0,0-1 0,2 3 0,0-2 0,1 3-299,-2 0 0,1 2 1,0 0-1,1-2 299,1-4 0,1-1 0,0 0 0,2 7 0,0 0 0,-1-4 0,-1-7 0,0-1 0,0 6 0,1 2 0,-2-2 664,-2-3 0,-3-1-664,-1 6 0,-2-1 0,1-5 0,-3-2 0,-9 1 0,-3-2 134,-3-2-134,1-6 0,-3 2 0,1-2-514,3-1 0,-1 0 514,-2 0 0,-4 0 0,-1-1 0,0 1 0,4-2 0,0 0 0,-1 0 0,0-1 0,-1 1 0,0 0 0,-1 0 0,-1-1 0,0 1 0,1 0 0,0-1-125,2 0 1,0 0 0,0 0 0,1 0 0,1-1 0,-4 0 0,0-1-1,3 0 1,3-2 0,6-1 0,0 0 0</inkml:trace>
  <inkml:trace contextRef="#ctx0" brushRef="#br0" timeOffset="66735">8078 3109 11221,'3'11'0,"4"-4"0,1-4 0,2-9 0,-2-9 0,-5 2 0,1-2 0,1-5 0,0-3 0,-1 5 0,-1-1 0,1 0-216,0-5 1,0-1 0,-1-1 215,0 4 0,0-1 0,-1 1 0,0 0-270,0 1 0,-1 1 0,0-1 270,0-5 0,-2-1 0,1 5 0,-1 0 0,-3 2 0,-1 1 0,-3 0 0,-3-2 591,4 6-591,4 5 865,-1 3-865,4 0 0,-7 3 0,4-2 0,-5 2 0,5-3 0,-4 3 0,-6 10 0,-2 3 0,-2 3 0,1-1 0,-1 0 0,0 0-254,-6 6 0,0-1 254,-2-1 0,3-2 0,0 1 0,4-7 0,11-10 0,7-5 0,7-3 0,3-1 0,0-5-1612,4 2 0,1 0 1612,-2-1 0,-4 6 0,2 0 0,1-2 0,0 0 0,4-4 0,0 1 0,-2 0 0,-1-1 170,-1 2 0,2 1-170,-3 3 0,0 1 0,0-1 0,1 2 0,2 1 0,-1 4 0,5 9 1638,-9 6 0,0 4-1580,1 2 0,1 1-58,1 5 0,3-1 0,-1-9 0,3-1 0,-2-1-547,2 0 1,-1-2 0,6-1 0,-1-2 0,-3 0 0</inkml:trace>
  <inkml:trace contextRef="#ctx0" brushRef="#br0" timeOffset="68666">7823 3364 11221,'7'-7'0,"3"-19"0,-6 8 0,0 4 0,-1 0 0,-3 4 0,0 4 0,0 2 0,0 0 0,0 1 0,6 3 0,-4 0 0,7 9 0,-9 7 0,-2 2 0,1 9-182,-3-8 1,-2 4 0,0 0 181,-1 1 0,-1 0 0,0-1-305,2-4 0,-1 0 0,1 1 305,0 1 0,-1 2 0,2-1 0,0-3 0,0-4 0,2-1 0,-1 13 0,1-1 0,0-2 0,2-3 0,2-1 0,-1-1 0,2 0 0,2-2 0,1 1 0,5 6 0,-3-14 0,10-3 0,-8-3 0,8-1 0,6-3 0,-7-3 0,1 0-11,1 1 1,2-1 10,-1-2 0,1-2 0,1-1 0,-1 2 0,2-2 0,0 0 0,2-1 0,2-2 0,0 0 0,-2 0 0,0 2 0,-1 0 0,1-1 0,0-1 0,0 0 0,0 0 0</inkml:trace>
  <inkml:trace contextRef="#ctx0" brushRef="#br0" timeOffset="71383">8092 3520 11221,'11'-8'0,"0"-4"0,3 0 0,6-1 0,-3 2 0,-5 1 0,0 1-820,6-2 1,5-3 0,0 0 0,-5 5 380,2 3 0,0-2 1,-1 0-1,-8 4 0</inkml:trace>
  <inkml:trace contextRef="#ctx0" brushRef="#br0" timeOffset="71583">8156 3513 11221,'-13'15'0,"0"-1"0,-4 8 0,26-15 0,7-14 0,4-6 0,1 2 0,3-2 0,-1 0-663,-6 1 0,0 0 1,1 0 662,5-2 0,1-1 0,-3 2 0,-6 3 0,-2 1 0,5-3 0,1-1 0</inkml:trace>
  <inkml:trace contextRef="#ctx0" brushRef="#br0" timeOffset="72117">8078 3279 11221,'-11'0'0,"1"0"0,6-3 0,4-4 0,9-2 0,5 0 0,3-3 0,3-1 0,-2 2 0,2 0 0,-1 1-183,0 0 1,-1 0 0,0 1 0,2-4 0,-1 1-1,-5 3 1,-1 1 0</inkml:trace>
  <inkml:trace contextRef="#ctx0" brushRef="#br0" timeOffset="74917">8057 3314 11221,'4'4'0,"2"6"0,-2-2 0,0 6 0,-1 0 0</inkml:trace>
  <inkml:trace contextRef="#ctx0" brushRef="#br0" timeOffset="77584">8092 2562 11221,'4'-20'0,"-1"-2"-3277,-3 14 893,0 0 3793,0-11-1409,7 4 430,-2 0 0,1-2-430,-1 2 0,2 1 0,0 1 0,-1 1 0,-2-5 0,-4 9 0,-10 15 3276,-8 14-3218,5-5 0,0 1-58,-1 4 0,0 1 0,1-4 0,1 0 0,-1-1 0,1-2 0,-6 3 0,1-8 0,9-10 0,1-14 0,14-8 0,-1 7 0,2-2 0,2-1 0,2 1 0,2 3 0,0 2-910,5-9 910,-5 14 0,-8 4 0,1 6 0,4 7 0,7 8 0,-9-5 0,0 0 0,3 0 0,0-1 455,-1-1 0,0-1-455,14 4 0,-7 3 0,-4-8 0,-4 4 0</inkml:trace>
  <inkml:trace contextRef="#ctx0" brushRef="#br0" timeOffset="79199">5019 1384 11221,'16'-7'0,"-1"0"0,5-1 0,3 1 0,-1 2 0,1-1 0,2 0-820,-4 1 1,1 0 0,0-1 0,0 1 540,-1 0 0,0 0 0,0 1 0,0-1 279,5-2 0,-1 1 0,1-1 204,1-1 0,0-1 1,0 2-205,-4 1 0,0 1 0,0-1 0,2-2 0,1 0 0,-2 1 0,0 2 0,-2 2 0,1-7 0,-13 6 0</inkml:trace>
  <inkml:trace contextRef="#ctx0" brushRef="#br0" timeOffset="79501">5048 1398 11221,'-16'11'0,"10"-1"0,26-3 0,1-4 0,1-2 0,-4 1 0,0-1-928,4-1 0,3-1 1,-3-1 927,-7 1 0,1-2 0,8 0 0,5 0 0,-3-1 0,-8 0 0,-1 0 0,2 1 0,1 0 0,-2-1 0,0-1 0,-2 0 0,3-1 0,-1 1 0</inkml:trace>
  <inkml:trace contextRef="#ctx0" brushRef="#br0" timeOffset="80184">7078 1356 11221,'-12'0'0,"5"-4"0,10 0 0,21-3 0,-1 4 0,4-1 0,-1 1 0,3-1 0,-2 1-497,-5 1 0,-1-1 0,2 0 497,1 0 0,2-1 0,1-1 0,-2 1 0,-3-1 0,0 1 0,-1-1 0,1 0 0,4 0 0,0-1 0,1 1 0,-2-1 0,3 0 0,-2 0 0,-1 0 0,2-1 0,-4 1 0,-6-1 0</inkml:trace>
  <inkml:trace contextRef="#ctx0" brushRef="#br0" timeOffset="80435">7305 1370 11221,'-18'10'0,"7"1"0,0-3 0,11 2 0,4-10 0,16 0 0,-7-4 0,11-1 0,1 0-630,2-3 630,-3 3 0,4-1 0,-1 1-295,-7 1 0,-1 0 0,0 0 0,5-2 0,0 0 0,0 0 0,-5 2 1,1-1-1,-1 0 0</inkml:trace>
  <inkml:trace contextRef="#ctx0" brushRef="#br0" timeOffset="81118">9022 1285 11221,'-22'0'0,"8"0"0,10 0 0,18 0 0,-1 0 0,6-2 0,1 0 0,2-2-1035,-1 0 1,4-2-1,-2 0 1035,-7 1 0,0 0 0,10-2 0,4-2 0,-4 2 0,-9 4 0,1 1-144,1-2 1,3-1 0,-4 1 0,6 0 0,3-3 0</inkml:trace>
  <inkml:trace contextRef="#ctx0" brushRef="#br0" timeOffset="81384">9008 1370 11221,'-8'7'0,"17"-3"0,8-5 0,2-1 0,-3 0 0,1-1-326,3-1 0,3 0 0,-1-1 326,1-1 0,0 0 0,-1 0 0,-2 2 0,0 0 0,0 0 0,3-2 0,1 1 0,-1-1 0</inkml:trace>
  <inkml:trace contextRef="#ctx0" brushRef="#br0" timeOffset="81951">10597 1270 11221,'17'0'0,"-2"-3"0,1 0 0,4-2 0,0 0-1093,1-2 1,1-1 0,-1 1 297,2 0 1,0 1-1,0-1 795,4-1 0,0 0 0,-2 1 161,-1 1 0,0 1-161,-5 1 0,0-2 0,0 2 0,1 0 0,0 0 0,-1 1 160,6-2 1,-2 0-161,-3 1 0,-1 1 0,9-1 0,-8 1 0,-5-1 0,-1 0 0,-4-3 0</inkml:trace>
  <inkml:trace contextRef="#ctx0" brushRef="#br0" timeOffset="82183">10867 1292 11221,'-15'14'0,"8"-6"0,33-5 0,-6-7 0,2-2-388,1 0 1,3 0 387,-6 0 0,2-1 0,0 0 0,-2 0-961,8-1 0,-2-1 961,-5 3 0,2-2 0,-3 2 0,0 1 0,-4 0 0,-2-2 0,0-1 0</inkml:trace>
  <inkml:trace contextRef="#ctx0" brushRef="#br0" timeOffset="85033">6942 667 8328,'0'-14'0,"0"0"1326,0-13-1326,-6 3 0,1 2 494,-5 9-494,3 20 0,0 7 0,3 5-545,0-1 1,-1 1 544,1-4 0,0 1 0,-1 3 0,-2 4 0,0 2 0,-1 0 0,0-4 0,0-1 0,0 1 0,-1 1 0,-1 2-243,1-2 0,0 3 0,-1 0 0,0 1 0,-1 1 0,1 0 0,-1 0 0,1-1 243,1-2 0,-1 1 0,1-1 0,0 0 0,0 1 0,0 0 0,0 0 0,-1 0 0,1 0 0,0 1 0,0-1 0,0 1 0,-1 0 0,1 1 0,0-1 0,0 0 0,0 0 0,1 0 0,1 0 0,0 0 0,0 0 0,1 0 0,0 0 0,0-1 0,1 1 0,0-1 0,1 0 0,0-1-124,-1 5 0,2-1 0,-1-1 0,2 1 0,0-2 0,1 0 0,0-1 124,2 1 0,0 0 0,1-1 0,2-2 0,0-2 0,3 4 0,2-2 0,1-5 0,4-6 0,1-5 0,9-7 0</inkml:trace>
  <inkml:trace contextRef="#ctx0" brushRef="#br0" timeOffset="86066">6900 518 11221,'0'-16'0,"0"-6"0,0 13 0,0-2 0,6 2 0,15 5 0,2-1 0,6 0 0,-8 1 0,3 1 0,1-1 0,0 1-656,1 0 1,2 1-1,0-1 1,0 1 0,-1 0 411,0-1 0,-2 0 1,1 1-1,1-1 244,-4 2 0,1 1 0,1-1 0,0 1 0,-1-1 0,-2 1 115,7 0 1,-3 0-1,3 0-115,-6-1 0,1 0 0,2 0 0,0 0 0,-1 0 0,-1 0 0,1 0 0,-1 1 0,0 0 0,0 0 0,-1-1 0,2 1 0,-1-1 0,1 0 0,-1 1 0,-2-1 0,8 1 0,-3 1 0,0-1 0,-5 1 0,-1 0 0,-1 0 0,0-1 0,-2 0 0,-1 0 0,-1 0 0,-2 0 0,-3 0 0,3 0 0,-6 0 0,2 10 0,-3-5 0,0 21 0,-3-12 1569,0 3 0,-2 2-1569,-2-1 0,-2 0 0,-1 2 0,0 0 0,-1 0 46,0 2 1,-2 0-47,-2 1 0,-2 3 0,2-4 0,3-6 0,1-1 0,-4 9 0,0 3 0,1 1 0,1-3 0,2-1 0,-1 0-325,0-2 1,-1 0-1,2 0 325,1 0 0,0 1 0,1-1 0,0-3 0,0-3 0,0 1 0,2 2 0,-1 4 0,0 1 0,0-2 0,0 0 0,0-1 0,-1 0 0,0 3 0,0 0 0,-1 1 0,1 0 0,0 0 0,-1-4 0,-4 6 0,3-4 0,0 3 0,-1-3 0,-1-7 0,0-1 0,-1 11 0,0 4 0,0-3 0,0-8 0,-1 0 0,1 5 0,0 2 0,1-3 0,0-6 0,0-1 0,-1 4 0,-1 4 0,0-3 0,-1 0 0,-1-1 0,1 4 0,-1 1 0,-3-2 0,0-2 0,7-4 0,-5 3 0,0-1 0,5-9 0,-3 7 0,-1-1 0,1-4-1423,1 0 0,-1 0 1423,2 0-152,-10 8 152,11-15 0,-13 11 0,17-14 395,-17 7-395,14-5 678,-21 0-678,3-1 0,-4 3 0,-1 0 0,12-3 0,-2 1 88,-1 1 0,-3 3 0,-1-1 0,3-1-88,1-1 0,-2 0 0,-1 0 0,-5 3 0,-3-1 0,0 1 0,2-1-440,1-2 1,1 0 0,0 0-1,0-1 1,-1 1 439,1 1 0,0 0 0,0 0 0,0 0 0,-3 0 0,5-2 0,-3 1 0,-1-1 0,0 1 0,1 0 0,0-1 0,2 0 0,3 0-400,-3 1 1,4-1 0,0 0 0,-3 1 399,0-1 0,-2 0 0,-2 1 0,1 0 0,1 0 0,2-1 0,-5 2 0,3 0 0,0 0 0,0-2 0,0 1 0,0 0 0</inkml:trace>
  <inkml:trace contextRef="#ctx0" brushRef="#br0" timeOffset="89516">8071 2491 11221,'3'-8'0,"1"-1"0,0 8 0,-1-2 0,-3 3 0,-6 6 0,-2 2 0,-3 3 0,1 0 0,0 1 0,1-1 0,-1 1 0,1-1 0,-1 1 0,-2 3 0,1-1 0,3-5 0,-1 5 0,1-2 0,3-5 0,-4 12 0,8-18 0,1 2 0,7-10 0,1-1 0,9-14 0,-9 8 0,5-3 0,1-2 0,-5 4 0,1 0 0,6-5 0,0 0 0,-2 2 0,0 1 0,-1 3 0,-1 3 0,7-4 0,-6 9 0,-6 16 0,-6 11 0,-1-7 0,-1 2 0,-1 0 0,0 0 0,2 6 0,14-9 0,5-3 0,-1-2 0,-1 2 0</inkml:trace>
  <inkml:trace contextRef="#ctx0" brushRef="#br0" timeOffset="93232">4580 2406 11221,'-4'4'0,"1"2"0,3-2 0,0 0 0,0 2 0,6-5 0,-1 2 0,11-3 0,6-6 0,-6 1 0,3-1 0,-2-1 0,1-2 0,0 1-469,7-4 1,-1 1 0,1-3 0,-1 0 0,-7 3 0,0 1 0</inkml:trace>
  <inkml:trace contextRef="#ctx0" brushRef="#br0" timeOffset="100366">8170 2484 11221,'-7'-8'0,"3"2"0,-2 6 0,5 0 0,-11 0 0,-3 6 0,-1-1 0,2 6 0,2 1 0,-1-2 0,-2 6 0,0 0 0,-1-2 0,3-3 0,-1 1 0,1-1 0,1-1 0,-4 3 0,-1 0 0,14-19 0,13-9 0,0-6 0,1 1 0,-3 8 0,1 1 0,5-12 0,-2 1 0,-4 8 0,-1-1 0,-1 0 0,-1 3 0,5-11 0,-6 14 0,0-4 0,-1 12 0,0 5 0,1 17 0,3-8 0,3 13 0,-5-17 0,14 10 0,-13-13 0,17 10 0,-14-15 0,14 12 0,-17-8 0,16 8 0,-16-8 0,13 10 0,-10-9 0,8 14 0,-10-12 0,4 3 0,-4-5 0,0-2 0</inkml:trace>
  <inkml:trace contextRef="#ctx0" brushRef="#br0" timeOffset="103266">5439 2257 11221,'3'-15'0,"1"2"0,-4 5 0,0 4 0,0 4 0,0 4 0,0 16 0,1-6 0,1 1 0,-2 13 0,6-3 0,1-1 0,-1-5 0,4 6 0,2-1 0,1-9 0,3 5 0,1-2 0,0-8 0,4 4 0,1-2 0,-1-3 0,6 0 0,-1-1-413,-3-4 413,-3 0 0,4 0 0,-3-2 0,6-1 0,-3 0 0,5 0 0,-3 0-441,-9-1 1,1 0 440,4 0 0,5 0 0,-1 0 0,-3 0 0,-2 0 0,0 0 0,0 0 0,5 0 0,1 0 0,1 0 0,-3 0 0,0 0 0,-1 0 0,-1 0 0,1 0-410,2 0 1,-1 0-1,1 0 1,1 0 409,0 0 0,1-1 0,1 1 0,-2-1 0,-4 0 0,-3 0 0,-2-1 0,2 1 0,1-1 0,3 1 0,3-1 0,-1 0 0,-1 0 0,-4 1 0,0-2 0,-4 0 0,4 1 0,1-1 0,3 1 0,2 0 0,0 0 0,-2-1 0,-4 1 0,-1 0 0,-2-1 0,2 0 0,2 1 0,3-1 0,2 0 0,0 0 0,-2 0 0,-3 1 0,0 0 0,-4 0 0,4 0 0,0 0 0,3-2 0,2 1 0,-1-1 0,0 1 0,-4 0 0,0 1 0,-2 1 0,2-1 0,-1 0 0,4-1 0,0 0 0,1-1 0,-2 2 0,-3-1 0,0 2 0,-3-1 0,4 1 0,0-1 0,4-1 0,3 0 0,0 0 0,-1 0 0,-3 1 0,2-1 0,-1 0 0,-1 0 0,1 0 0,-2 0 0,1 0 0,-1 0 0,1 0 0,0 0 0,0 0 0,0-1 0,0 1 0,-2-1 0,-3 1 0,4-1 0,0 1 0,-3 0 0,3 0 0,2 1 0,-1-1 0,-1 0 0,0 0 0,-2-1 0,1 0 0,1 1 0,1 0 0,2 0 0,0 0 0,0 0 0,-2 0 0,-2 0 0,-1 0 0,-1 1 0,1-1 0,1 0 0,1 1 0,1-1 0,-1 1 0,-2-1-807,5 0 0,-1 1 0,0-1 807,-5 1 0,1 0 0,0 1 0,0-1 0,4-1 0,1 1 0,-1-1 0,-4 1-105,-1 0 0,-1 0 105,4 0 0,3 1 0,1-1 0,-5 0 0,-1 0 0,0 0 0,2 0 0,4 1 0,2-1 0,-1 1 0,-5 0 0,0 1 0,0 0 0,1 0-249,0-1 1,1 1 0,1-1 0,0 0 0,-2 1 248,-1-1 0,0 2 0,0-1 0,-1 0 0,0-1 0,-1 0 0,1 0 0,1 0 0,2 1 1,0-1 0,2 1 0,0-1 0,-1 0-1,0-1 0,0 0 0,0 0 0,1-1 0,1 1 0,-5 1 0,2 0 0,1 0 0,0 0 0,0 1 0,0-1 0,-1 0 0,-2-1 0,5 1 0,-1-1 0,-2 0 0,1-1 0,3 1 0,-6 1 0,3-1 0,0 0 0,1 1 0,-1-1 0,1 0 0,-2 0 0,0 1 0,0-1 0,-1 0 0,-1 0 0,0 0 0,1 0 0,1 0 73,0 0 0,1-1 1,2 1-1,0-1 1,-1 1-1,1-1 1,-2 0-1,-1 0-73,2 0 0,-2 0 0,0-1 0,-1 0 0,0 1 0,0-1 0,0 1 0,0-1 0,0 1 0,0-1 0,-1 0 0,0 0-19,1-1 1,0-1-1,-1 0 1,-1-1 0,0 0 18,3 0 0,-2 0 0,0-1 0,-1-2 397,-2 0 0,-1-2 0,-1-1 0,-1-1-397,2-5 0,-2-1 0,0-1 0,-2-1 0,-1 0 0,-1 0 0,0 0 0,-1-1 0,0 1 376,-2 2 0,0 0 1,-1 0-377,0 1 0,-1-1 0,0 2 0,-1-1 0,-1 1 0,0-4 0,-1 1 0,-2-2 0,-1-2 1845,-3-2-1845,-3 11 970,-7-1-970,-8 10 0,4 8 0,-1 1 0,-8-1 0,7 4 0,-3 1 0,-1-1 0,-1-1 0,0 0 0,-3 0-202,3 0 0,-2 1 0,-1 0 0,0 1 0,-1-2 202,2 1 0,-1-1 0,0 0 0,0 0 0,-1 0 0,-1 1-281,2-1 1,-1 0-1,0 1 1,0 0 0,-1-1-1,0 1 1,0-1 280,2 0 0,-1 0 0,1 0 0,-1 1 0,0-1 0,0 0 0,-1 0 0,1 0 0,-2 0 0,0 0 0,-1 0 0,1 0 0,-1 0 0,0 0 0,0 0 0,1 0-248,-1 0 1,0-1 0,0 1 0,0 0 0,0-1 0,-1 1 0,1-1 0,0 0 247,2 0 0,0 0 0,-1-1 0,1 1 0,0-1 0,-1 0 0,1 0 0,0 0 0,-1 1 0,1-1 0,0 0 0,0 0 0,0 0 0,0-1 0,0 1 0,-1 0 0,1 0 0,0 0 0,0 0 0,0 0 0,0 0 0,0 0 0,0 0 0,0 0 0,0-1 0,0 1 0,-1 0-145,1 0 1,-1 0 0,1 0 0,-1 0 0,0 0 0,1 0 0,-1 0 0,0 0 0,1 0 144,-1 1 0,1-1 0,-1 1 0,1 0 0,-1 0 0,1 0 0,-1-1 0,1 1 0,0 0 0,-1-1 0,0 1 0,1-1 0,-1 1 0,0-1 0,1 1 0,0-1 0,0 1 0,2-1 0,-5 1 0,1 0 0,0 0 0,1 0 0,0 0 0,-1 0 0,1 0 0,-1 0 0,1-1 0,-1 1 0,0 0 0,1 0 0,1 0-32,0 0 1,0 0 0,2 0 0,-1 0-1,-1 0 1,0 0 31,2 0 0,0 0 0,-1 0 0,-1 0 0,1 0 0,-1 0 0,0 1 0,0-1 0,1 1 0,1-1 0,-2 1 0,1 0 0,0 0 0,-1 0 0,1 0 0,0 0 0,1 0 7,-3 0 0,1 0 0,0 0 1,0 0-1,0 1 0,0-1 1,0 0-1,0 0-7,0 0 0,-1 1 0,0-1 0,0 1 0,0-1 0,0 0 0,0 1 0,1-1 0,1 1 0,0-1 0,1 1 0,-1-1 0,1 1 0,0-1 0,-1 0 0,1 0 0,-1 0 0,0-1 0,0 0 0,0 0 0,0 1 0,1-1 0,-1 0 0,1 0 0,-2 1 0,0 0 0,0 0 0,1 1 0,0-1 0,-1-1 0,1 1 71,-1-1 1,0 0 0,0-1 0,1 1 0,-1-1-1,1 1 1,0-1-72,-3 1 0,1 0 0,1 0 0,-1 0 0,0 0 0,1-1 0,0 1 0,0 0 0,0-1 0,0 0 0,0 0 0,0 1 0,0-1 0,1-1 0,0 1 0,-1 0 0,1 0 0,1 0 0,-4 0 0,0 1 0,1 0 0,0 0 0,0-1 0,1-1 0,-1 0 0,1 0 0,0 0 0,0 0 175,1 0 0,0 0 0,1 1 0,-1-1 0,1 0-175,-4 0 0,0 0 0,0-1 0,1 1 0,0 0 0,0 0 0,1 0 0,0 0 0,1 0 0,0 0 0,0 0 0,1 0 0,2 0 0,1 1 0,-1 0 0,1-1 329,-5 1 1,0-1-1,0 0-329,4 0 0,1 0 0,0 1 0,-3 3 0,2 0 0,6-4 0,3 2 0,0 11 1622,10-6-1622,12 12 0,-2-7 0,1 2 0,5 7 0,-1 2 0,-1-2 0,1 1 0,0 1 0,2 1 0,-1-4 0,-3-4 0,-1-2 0,8 8 0,-1 0 0</inkml:trace>
  <inkml:trace contextRef="#ctx0" brushRef="#br0" timeOffset="109118">7695 3229 11221,'-14'10'0,"2"-5"0,2 12 0,0 3 0,2 3-145,3-6 1,0 1 144,-1 1 0,2 0 0,-1 5 0,2-1 0,-1-4 0,1 0 0,0 0 0,1 2 0,0-2 0,2-4 0,-1 0 35,0 6 1,-1-1-36,-1 4 0,2-13 0,-2 3 0</inkml:trace>
  <inkml:trace contextRef="#ctx0" brushRef="#br0" timeOffset="109918">7688 3215 11221,'-15'-24'0,"4"-2"0,7 4 0,5 5 0,19 3 0,-3 7 0,1 0 0,8 0 0,0-1-306,-3 3 0,2-1 306,1 2 0,2 0 0,0 0-676,-6 1 0,0 1 0,0-1 676,0 0 0,1-1 0,1 0 0,-1 1 0,1-1 0,-1 1 0,0-1 0,0 0-174,1 0 1,0 0 0,0-1 0,1 1 173,1 0 0,0 1 0,0-1 0,0 0 0,-1 0 0,0-1 0,-1 1 0,-1 0 0,3 1 0,-1 0 0,-2 1-39,3-2 0,-3 2 39,-8 1 0,-1 2 0,3-1 323,-4 6-323,-1-1 2048,-1 8-2048,2 4 0,-2 9 0,-7-12 0,0 1 462,1-1 0,-1 0-462,-1 7 0,-2-2 0,3 4-520,0-2 0,-1 0 520,-3-4 0,2 5 0,0 1 0,-2-3 0,0 5 0,0-1 0,0-7 0,0 6 0,0 0 0,-4-1 0,2-3 0,0 2 0,-1-2 0,-2 8 0,2-8 0,-1 4 0,2-3-11,2 1 0,-1 0 11,-1-2 0,-2 0 0,1 0 0,0 5 0,-2-2 0,-3-1 0,-1-3 0,-3 4 0,-5 1 0,0-5 0,4-5 0,0-5 0,0 0 0,4-5 0,-17 1 0,10-1-744,-2 0 0,-3-1 1,1 0 743,4-2 0,-1 1 0,-5 2 0,-4 1 0,-2 1 0,0-1-451,5-1 1,0 0 0,0 0-1,-1 0 1,2 0 450,-4 2 0,0-1 0,1 1 0,-2 0-109,3-1 1,-2-1 0,0 0-1,-1 1 1,3-1 0,2 0-1,-2 2 1,3 0 0,-1 0-1,0-2 1,0 1 0,-1 0 0,1-1-1</inkml:trace>
  <inkml:trace contextRef="#ctx0" brushRef="#br0" timeOffset="111385">7581 3314 11221,'-4'-8'0,"1"-4"0,3 7 0,0-5 0,0 6 0,0 1 0,-3 25 0,-2-5 0,0 3 0,0 3 0,1 3 0,-1-2 0,0 5 0,0 0 0,0-2-266,2-2 0,0-1 1,0 1 265,0-2 0,0 1 0,-1 0 0,1 0 0,0-2 0,0 5 0,1-3 0,-1 0 0,1-2 0,-1 0 0,1-2 0,0 6 0,1-2 0,4-6 0,1-1 0,3 4 0,4-10 0,12-5 0,3-5 0,-3 1 0,3-1 0,-8-1 0,2-1 0,-1-1-661,4-1 1,0-1 0,-1 1 660,3-1 0,-1-1 0,-2 0 0,2-1 0,-4 0 0,7-2 0,-7 3 0,4-1 0,-3 1 0,6-4 0,-6 2 0,3-3 0,-4 1 0,-6 3 0,-1-1 0,9-5 0,-1 0 0</inkml:trace>
  <inkml:trace contextRef="#ctx0" brushRef="#br0" timeOffset="124132">7652 3194 11221,'-15'4'0,"2"2"0,5-2 0,-5 9 0,5-1 0,-3 2 0,5-7 0,12-3 0,-2-4 0,7-7 0,-1-1 0</inkml:trace>
  <inkml:trace contextRef="#ctx0" brushRef="#br0" timeOffset="124400">7631 3229 11221,'8'-14'0,"-2"0"0,-6 0 0,-3 6 0,-4 5 0,-3 14 0,-1 7 0,0-2 0,-1 2 0,0 2-287,0 1 0,0 2 0,0 2 0,1-1 287,1-3 0,1 1 0,0 0 0,0 0 0,1-1 0,0 5 0,1-1 0,0 1 0,1-2-75,1 4 0,0 0 1,3-3 74,1 5 0,2-4 0,-1-7 0,0-2 0,0 1 0,0-8 0,3-10 0,1 0 0</inkml:trace>
  <inkml:trace contextRef="#ctx0" brushRef="#br0" timeOffset="125167">7659 3123 11221,'17'-17'0,"-5"9"0,1 0 0,4-2 0,2-1 0,0 4 0,1 0 0,0 1-326,-1 0 1,2 0 325,3-1 0,4 0 0,-4 1 0,-5 1 0,-1 1 0,8 0 0,4-1 0,-3 1 0,-2 0 0,2 1 0,-8 2 0,4 0 0,3 1 0,-1-1 0,0 1 0,-1-1-820,3 0 1,-1-1 0,0 0 0,0 1 703,-2 0 0,1 1 0,0 1 0,-1-2 0,0 1 116,2-1 0,0-1 0,-1 0 0,-5 1-389,-2-1 0,-1 0 389,8 0 0,0 0 0,-4 0 0,-1 1 0,-6 0 0,0 2 0,2-2 0,-1 2 166,5 2-166,-12 1 0,-1 3 0,-4-3 2536,-3 5-2536,0-7 0,0 10 0,0-7 0,0 12 0,0-6-404,-1 5 0,-1 2 404,-2 3 0,1-4 0,-2 2 0,0 1-147,-4 5 1,0 2 146,3-4 0,1 1 0,0 1 0,0-3 0,0 1 0,2-1 0,1 0 0,1-1 0,0-1 0,1 1 0,0-1 0,0-1-4,-1 9 1,-1-1 3,-2-2 0,-2 0 0,-3-5 0,0-2 0,-7 4 0,4-11 0,1-2-1280,-1-1 1280,-2 2 0,1-3 0,0 0 0,-1 1 0,-4 1 0,0-1 0,1-3 0,4-1 0,-1 1 1153,-5 1 0,-2 1-1153,1 0 0,-3 1 0,1-1-47,4 0 0,0-1 0,-1 1 47,-3 0 0,-2 1 0,1 0 0,3-2 0,3-1 0,0 0 0,-8 4 0,-4 2 0,4-2 0,7-4 0,1 0 0,-1 2 0,-4 2 0,1 0 0,3-1 0,4-3 0,0 0 0,-13 4 0,2-2 0,3-4 0</inkml:trace>
  <inkml:trace contextRef="#ctx0" brushRef="#br0" timeOffset="126349">8121 3030 11221,'0'-11'0,"0"-8"0,1 3 0,1 1 0,2-5 0,-1-4 0,1 0 0,0 10 0,1-7 0,-1-1 0,-2 1 0,1-3 0,0-2 0,-2 4 0,-2 0 0,1 5 0,0-1 0,0-5 0,0 1 0,3-1 0,-2 5 0,-1 0 0,3-4 0,0-4 0,-2 20 0,2-7 0,-3 13 0,-3 0 0,-1 4 0,-12 15 0,5-3 0,0 1 0,-5 3 0,-1 1 0,7-5 0,1 1 0,-1-2 0,-4 3 0,0-2 0,7-3 0,0-2 0,-7-7 0,13-21 0,4 0 0,1-3 0,3-5 0,1 0 0,0 6 0,-1 0 0,2-4 0,-1 0 0,-4 8 0,0 0 0,3-11 0,-4 9 0,0 1 0,1 4 0,0-3 0,3 9 0,-7 6 0,7 0 0,-4 10 0,1-5 0,3 21 0,-3-6 0,0-6 0,2 0 0,2 4 0,1-2 0,4 1 0,-3-3 0,0-1 0,0-2 0</inkml:trace>
  <inkml:trace contextRef="#ctx0" brushRef="#br0" timeOffset="128566">10583 1845 11221,'-19'0'0,"2"-3"-3277,10 2 893,0-5 3793,0 5-1409,3-2 0,-2 9 0,5-4 860,20 14-860,5-14 0,5-2 0,-4 2 0,1 1 0,1-2-192,-4-1 0,0-2 1,2 0 191,-1 0 0,2 0 0,0-1 0,-1 0 0,1-1 0,-1-1 0,1 0 0,-4 2 0,2 0 0,-1 0 0,-1 0 0,0 0 0,-1-1 0,-1 1 0,1-1 0,-3 2 2980,-5 1-2980,0-2 0,-13 6 0,-4 1 0</inkml:trace>
  <inkml:trace contextRef="#ctx0" brushRef="#br0" timeOffset="128833">10618 2080 11221,'11'3'0,"4"0"0,3-3 0,1-3 0,3-3 0,0 2 0,3 1 0,-1-2-418,-5 0 0,0 0 1,0 0 417,8 0 0,0 0 0,-7 2 0,-2 0 0,2-1 0,3-3 0</inkml:trace>
  <inkml:trace contextRef="#ctx0" brushRef="#br0" timeOffset="129566">9221 2122 11221,'-8'0'0,"21"-1"0,8-1 0,-1-2 0,4 1 0,7-1 0,-2 1-410,-1-1 0,-2 0 1,-6 0-1,0 1 1,0 0-1,3-1 0,0 1 1</inkml:trace>
  <inkml:trace contextRef="#ctx0" brushRef="#br0" timeOffset="129783">9263 2221 11221,'26'4'0,"-4"-3"0,3-2 0,-2 0 0,2-2 0,-1 0-469,-3 1 1,-1-1 0,0 0 0,8-2 0,-3 0 0,0-2 0</inkml:trace>
  <inkml:trace contextRef="#ctx0" brushRef="#br0" timeOffset="130351">8050 2101 11221,'17'-2'0,"0"0"0,2-3 0,2 0 0,7 3 0,0 0 0,-10-2 0,0 1 0,9-1 0,-2 1-305,-7 3 0,8-7 0,-11 3 0</inkml:trace>
  <inkml:trace contextRef="#ctx0" brushRef="#br0" timeOffset="130550">8036 2200 11221,'-4'4'0,"10"-1"0,9-3 0,1-2 0,2-2 0,1 0 0,-1 0 0,4-1 0,-1-1 0,5-4 0,-6 3 0</inkml:trace>
  <inkml:trace contextRef="#ctx0" brushRef="#br0" timeOffset="131232">5899 2392 11221,'25'11'0,"-6"-8"0,3-2 0,3-4 0,1-1-157,-5-1 1,1 0 0,0 0 156,-2-1 0,-1 0 0,-1 0 0,2-2 0,-3 1 0,6-3 0</inkml:trace>
  <inkml:trace contextRef="#ctx0" brushRef="#br0" timeOffset="131417">5956 2498 11221,'-15'4'0,"8"-1"0,27-6 0,-3 0 0,3-1 0,2 2 0,1-1 0,-1-3 0,-2 0 0,-6 2 0,0 0 0</inkml:trace>
  <inkml:trace contextRef="#ctx0" brushRef="#br0" timeOffset="144100">8163 3002 11221,'4'-24'0,"-1"8"0,0 0 0,0-4 0,-2-2 0,2 3 0,-1 0 0,0 0 0,1-2 0,0 1 0,-1-1 0,-3 0 0,-1-1 0,-1 1 0,0-3 0,-2 1 0,-7 3 0,-1 2 0,2 5 0,0 2 0,-7-7 0,8-3 0,16 3 0,-4 0 0,11 4 0,-13 7 0,0 4 0,-7 9 0,-4 2 0,-6 6 0,-4 3 0,10-8 0,0 0 0,-11 9 0,8-6 0,7-6 0,10-19 0,3 1 0,2-1 0,5-7 0,0 0 0,-2-2 0,1 0 0,-1 5 0,-2 2 0,-2-5 0,0 12 0,-7 5 0,7 3 0,0 10 0,4 8 0,-4-6 0,0 2 0,2 2 0,-1-1 0,0 0 0,-1-1 0,11 8 0,-7-5 0,-1-7 0</inkml:trace>
  <inkml:trace contextRef="#ctx0" brushRef="#br0" timeOffset="146567">8220 2527 11221,'-16'0'0,"0"0"0,-6 0 0,2-4 0,6 1 0,2-1 0,-5-3 0,3 3 0,2 0 0,-7-2 0,10 5 0,-11-5 0,-1-1 0,1 2 0,4-1 0,-1-1 0,-1 2 0,0-1 0,3 1 0,-1-1-176,-10-4 1,-1 0 175,9 3 0,-1 0 0,-1 0-1016,-6-3 1,-1 0-1,1 0 1016,3 2 0,1 1 0,-1 0 0,1 0 0,0 0 0,-1 0 0,1 1-219,-5 1 1,0 1 0,-2-1 218,7 0 0,0 0 0,-1 0 0,-1 0 0,0 0 0,-2 1 0,-1 0 0,0 1 0,-1-1 0,1 0-161,1 0 0,0-1 1,1 0-1,-1 0 1,0 1 160,-1 0 0,0 0 0,0 1 0,1-1 0,0 0 0,0 0 0,1 0 0,1 0 0,0-1 0,1 1-296,-6-1 0,3 0 0,-2 0 296,5 2 0,-2 0 0,1 1 0,2 0 0,0 0 0,2 1 0,-1 1 424,0-1 0,-1 1 0,0 1 0,1-1-424,-5 0 0,1 0 0,0 0 218,3-1 1,1 0-1,1 0-218,-1 0 0,3 1 1022,-7-3-1022,12 0 1887,3-1-1887,2-7 484,0 6-484,2-7 0,5 7 0,-8-15 0,4 5 0,-5-3 0,0 1 0,2 9 0,-6-2 0,10 3-3277,-6-1 3162,10 2 115,-7-2 0,3-5 0,0 1 0,1-11 0,3 10 0,0-4 0,0 4 3276,-3-2-3160,2 3-116,-2 3 0,3 9 0,0 0 0,0 6 0,6 5 0,2 10 0,-1-7 0,0 1 0,-1 1 0,-1 0 0,2 2 0,-3 0 0,-10 8 0,-6-3 0,-13-12 0,11-6 0,0-3 0,-8-2 0,1 0 0,7-3 0,6 3 0,-1 3 0,8 1 0,-2-1 0,3 1 0,0-4 0,3 0 0,1-13 0,3-9 0,-3 1 0,-1-1 0,-1 7 0,0-1 0,0-6 0,-1 1 0,-1 6 0,0 1 0,0-3 0,0 1 0,-1 1 0,2 1 0,5-6 0,5 9 0,11 4 0,3 4 0,-6 6 0,4 4 0,-8 7 0,-5-1 0,1 2 0,1-1 0,1 2 0,0 2 0,2-1 0,1-5 0,0-2 0,-1-2 0,-1-2 0,8-6 0,-9-7 0,-9-14 0,-4 7 0,-3-1 0,-6-2 0,-3 1 0,0-2 0,-2 1 0,-4 2 0,0 2 0,6 3 0,2 1-1639,-1-3 1,2 1 1523,1 2 115,-2-10 0,3 7 0,0-5 0,3 9 0,1-2 0,-1 6 0,4 0 0,-10 7 3276,6 2-3160,-10 15-116,6-8 0,1 9 0,-2-1 0,3-1 0,1 0 0,-1-5 0,0 1 0,0 4 0,-1 2 0,0-2 0,0-1 0,-1 0 0,0 0 0,0 1 0,0-1 0,0-2 0,0-1 0,-2 1 0,0-2 0,2 0 0,-2-6 0,6-2 0,1-9 0,9-20 0,0 5 0,-1-4 0,1 3 0,0-2 0,1 0-569,0-1 0,0 0 0,0 1 569,0-2 0,1 2 0,0-1 0,0 4 0,0 6 0,0-1 0,1 0 0,3 0 0,5-1 0,-3 20 0,-3 1 0,-4 7 0,0 1 0,0-5 0,1 6 0,1 0 0,3-2 853,-3 0 1,2 2-854,3-4 0,0 1 0,2 1 0,1 1 0,2 1 0,2 0 0,0-2 0,-1 0 0,-4-3 0,-1 0 0,0-1 0,0 0 0</inkml:trace>
  <inkml:trace contextRef="#ctx0" brushRef="#br0" timeOffset="147799">8334 2583 11221,'13'0'0,"7"-4"0,5-4 0,-2 1-911,-3 2 1,1-1 910,1-1 0,5-1 0,1-2 0,-1 1 0,-4 1-599,-3 1 1,-3 0 0,2 0 598,2-2 0,2-1 0,2 0 0,0-1 0,-1 0 0,-3 3 0,2-2 0,-3 2 0,3-2 0,-1 0 0,3-3 0,2 0 0,0 0 0,-2 0 0,-4 3 0,1 0 0,-4 2 0,4-2 0,1 0 0,3-2 0,1-1 0,0 1 0,-2 0 0,0 1 0,-1 0 0,-1 0 0,0 1 0,-2 1 0,-1 0 0,0 1 0,1-2 0,3 0 0,2-2 0,-2 1 0,-4 2 0,-6 2 0,-1 1 254,4-2 0,1-1 0,-1 0-254,-3 0 0,-1-1 0,0 1 0,0-1 0,-1-1 0,-1-1 0,-3-9-1939,2 5 1939,-6-7 1401,-1 12-1401,-3 3 0,0-8 0,0 11 0,0-12 0,0 9 3276,0-5-3160,3 5-116,-2-6 0,2 7 0,-3-1 0,0 2 0,-3 5 0,-1 1 0,-13 10 0,5-1 0,-6 7 0,-1 0-400,7-7 0,0 1 400,-4 4 0,-2 3 0,2-2 0,1-4 0,1 0 0,-1 1 0,-1 1 0,1-2 0,2-3 0,2 0 0,-13 6 0,16-8 0,31-22 0,-9 7 0,1-1 0,4-5 0,1 0 0,0 0 0,0 0 0,-1-2 0,-1 2 0,-5 5 0,1 0 0,3-5 0,-1 4 0,-8 6 800,6-2-800,-10 7 0,2 4 0,-2 15 0,-3-2 0,-1 3 0,-1-1 0,-1 1 0,1 1-1001,-1 3 0,1 1 1,-1-2 1000,-1 4 0,0-1 0,1-1 0,1-3 0,-4-1 0</inkml:trace>
  <inkml:trace contextRef="#ctx0" brushRef="#br0" timeOffset="149867">8298 2605 11221,'-17'7'0,"2"-3"0,1 2 0,6-5 0,2 2 0,2-3 0,0 0 0,-2 3 0,2 1 0,-6 0 0,-4 2 0,-8-5 0,9-1 0,-2 0 0,-3-1 0,0-2 0,-2 0 0,1-1 0,4 1 0,0-1 0,-8-1 0,0 0 0,6-4 0,-1 0 0,0 2 0,-1 0 0,0-1 0,0-4 0,1-1 0,-3 1 0,1 0 0,1-7 0,-1 2 0</inkml:trace>
  <inkml:trace contextRef="#ctx0" brushRef="#br0" timeOffset="150635">4629 731 11221,'-15'4'0,"5"-1"0,4-3 0,5 0 0,-2 0 0,3 3 0,3 20 0,-1 0 0,0 4 0,1-8 0,0 2 0,1 2 0,-1 0-393,1-1 1,0 1 0,0 1 0,1 1 0,0 1 392,0-1 0,0 0 0,0 2 0,1 0 0,0 0 0,0 0 0,-1-1-276,1-1 1,-1-1 0,0 0 0,1-1-1,-1 1 1,1 1 0,-1 0 275,1 2 0,1 1 0,0 1 0,-1 1 0,1-1 0,0-1 0,-1-2 0,0-2 0,0 1 0,-1-2 0,0-2 0,0 1 0,1 1 0,1 1 0,0 2 0,0 0 0,0 0 0,1-2 0,-1-1 0,1 0 0,0-2 0,1 0 0,-1 1-526,0 3 0,1 2 0,-1-1 0,1-2 526,0 1 0,0-1 0,0-2 0,2 6 0,-2-7 0,-4-11 0,8 9 0,-9-18 0,3 2 0</inkml:trace>
  <inkml:trace contextRef="#ctx0" brushRef="#br0" timeOffset="153034">4551 901 11221,'8'-11'0,"8"-2"-1639,3 1 1,2 0 446,-7 4 0,1-1 1192,8-2 0,4 0 0,-2 0 0,-2 0 0,0 0 59,-4 3 1,2 0 0,0 0 0,1 0-60,-1 0 0,0 0 0,0 0 0,2 0-186,0-1 1,2 1-1,1-1 1,-1 1-1,-2 0 186,-2 1 0,0 0 0,-1 0 0,1 0 0,4 0 0,0-1 0,2 0 0,-1 0 0,-1 0-322,1 0 0,-1-1 0,-1 1 0,0 1 322,-3 0 0,0 0 0,0 0 0,2 0 155,0 0 0,2-1 0,0 1 0,0-1 0,-2 2-155,5-2 0,-1 0 0,0 2 0,-2 0 0,0 1 0,1 0 0,-3 0 0,2-1 0,-1 1 0,-5 2 0,-3 2 0,-1 0 0,5-1 0,2-1 0,-2 2 0,2 7 0,-3 1 0,-1-5 0,-1 2 0,4 11 0,-3 2 0,-9-3 0,0 7 0,-1 1 0,-1-1 0,-5 5 0,0 4 87,-1-7 1,0 1 0,0 0-88,0-1 0,1 1 0,0 0 0,-1 1 0,0-3 0,0 0 0,-1 1 0,1 0 0,1 0 0,0 0 0,1-1 0,0 1 0,0-1 0,-1 1 0,1 2 0,-1 0 0,0 0 0,0 0 0,0-2 366,2 5 0,-1-1 0,1 0-366,0 1 0,1 1 0,-1-1 0,0-5 0,0-5 0,1 0 0,3 7 0,3 4 0,-1-5 0,-5-10 0,1-1 0,6 11 0,2 4 0,-2-5 0,-6-8 0,-1-1 0,6 9 0,3 3 0,-3-4 0,2 2 0,-3-5 0,1 2 0,-1-3 2347,2 1-2347,1 3 0,0 2 0,-5-5 0,0-2 538,0-3 0,-1 1-538,0 6 0,-1-1 751,-6-6-751,2 1 0,0 0 0,-2-2 1328,0 9-1328,-10-10 0,4 2 0,-10-7 0,8-3 0,-2-4 0,6 0 0,1 0 0,15 0 0,-2 0 0,10-4 0,2-2 0,1-3-146,-3 2 0,5-1 0,-1 0 146,-2 0 0,0 1 0,0 0-245,-1 0 1,0 1 0,2 0 244,0 1 0,1 0 0,1 1 0,-1 1-705,-2 1 0,0 1 1,-1 1-1,0-1 705,3 1 0,-1 0 0,2 0 0,1 1 0,3 1 0,-1 0 0,0 0-518,-4 2 1,-1 1-1,1-1 1,-2 1 517,5-1 0,-1 0 0,2 0 0,-4 1 0,3-1 0,0 1 0,-2 0 0,-4-1-60,-1 1 0,1-1 60,4 1 0,5 0 0,0 1 0,-5-2-267,-4-2 1,0 1 266,2 1 0,3 0 0,0 0 0,-2 0 0,-5-1 0,-1-1 0,2 1 0,3 0 0,3 1 0,1-1 0,-1 1 0,-1 0 0,-1 1 0,0-1 0,3 0 0,-3 0 0,2-1 0,2 0 0,-1 0 0,-1 0 0,-2 0 0,0 0 0,-2 0 0,-1-1 0,3 1 0,-2 0 0,4 0 0,0 0 0,0-1 0,-3 1 0,-3-1 0,2 1 0,0-1 0,2 1 0,3 0 0,1 1 0,-2-1 350,1 1 0,0 0 0,0-1-350,-5 0 0,2 0 0,0 0 0,0-1 0,0 2 0,4 0 0,1 1 0,-1-1 0,-1 0 0,0-1 0,-2-1 0,0 2 0,0 2 0,-1 1 0,-4-2 2268,1 1-2268,0 6 0,-3 2 517,-4-4-517,-1 6 0,0 4 0,-3-1 0,-2 1 0,-2-4 0,1 1 0,-1 3 0,2 1 0,-3-3 1797,-4 1-1797,4 5 0,0 1 0,-1-7 0,1 4 0,0 4-1156,-1 0 1,0-1 1155,1-3 0,0 0 0,-3 4 0,0-2-2269,4-3 2269,-5 4 0,2 0 0,-2-3 0,-2 0 0,1 4 0,2 2 0,0-1 0,-2-5 0,2 5 0,-1-1 2269,-1-4-2269,3 3 0,1 2 0,-4-7 0,1 1 270,1-1 1,1 1 0,-2-1-271,-2 1 0,-1 0 0,1 4 0,-2-1 0,-4-4 0,5 0 0,1 0 0,-3 1 0,6 0 0,0 0 0,-2-3 0,6 2 0,1 0 0,-2 6-196,-8-13 1,-4 5 0,-3 3 0,-2 4 0,-3 1 0,0 2 0,-2 1-1,0 0 1,1 0 0,0-2 0,1-1 0,2-4 0,3-2 195,-2 3 0,2-4 0,1-1 0,-1 1 0,-3 4-131,2-4 0,-3 4 1,-1 2-1,-2 2 1,0 2-1,-1 0 1,-1-1-1,2 0 1,0-3-1,1-2 1,2-3-1,3-4 1,2-5 130,-11 3 1068,0-8-1068,13-6 0,-6-2 0,-3-2 0,-4-1 0,-1-1 0,0 0 0,-1 0-217,-1-1 1,-1 1 216,5-1 0,1 0 0,3 3 0,-2-1 0,-6-3 0,-4-2 0,-1-1 0,5 4 0,-1-1 0,0 1 0,0-1 174,3 1 1,0 1 0,-1-1 0,-1 0-175,2 0 0,-2 0 0,0-1 0,-1 1 0,1 0 0,0 1 0,-5-1 0,0 2 0,0-1 0,2 0 0,1 0 0,1-1 0,0 1 0,-1-1 0,2 2 0,0 0 0,-2 0 0,0 0 0,1 0 0,1 1 0,-4 0 0,0 1 0,1 1 0,-1-2 0,1 1 0,0-2 0,-1 1 0,-1 0 0,-1 0 0,5 2 0,-3 0 0,0 0 0,0 1 0,0-1 0,2 1 0,2 0 0,-3-1 0,4 0 0,-1 0 0,-2 1 0,3 0 0,-3 1 0,-1 0 0,1 0 0,0 0 0,2 1 351,-3-1 0,2 1 1,1 0-1,-2 1-351,0-1 0,-2 2 0,0-1 0,1 0 0,1 0 0,0-1 0,2 0 0,0 0 0,0 1 0,-5 1 0,-1 0 0,1 1 0,5-2 0,4-1 0,0 0 0,-2 1 0,-3 1 0,0 0 0,4-2 0,1 0 0,1-1 0,-9 2 0,-4 1 0,5-2 0,12 1 0,-1-3-393,-5-2 0,-6-3 1,-3-2-1,1 0 0,3-1 393,3-1 0,2 0 0,1-2 0,-2-4-122,4 2 1,-2-4 0,-1-1-1,0-2 1,0-1 0,0 0 0,0 1-1,2 0 1,1 3 121,-3-4 0,2 2 0,1 0 0,0 0 0,0-3-58,2 2 1,0-2 0,0-2 0,-1 0 0,1 1 0,1 0 0,0 2 0,2 4 57,-6-6 0,2 4 0,-1-1-151,-1 0 0,-2-1 0,0 0 0,4 3 151,-1 1 0,1-1 0,2 2 0,-2-2 0,1 0 0,2 3 0,3 2 0,0 0 0,-4-3 0,-2-2 0,-1 0 0,3 2 0,2 3 0,0 1 0,-2-4 0,-3-3 0,0 1 0,3 3 0,0 3 0,1 1 314,-1-5 1,-3-4-1,-1-2-314,4 6 0,-2-2 0,-1 0 0,0 0 0,0 0 0,2 1 0,-4-2 0,1 2 0,0-1 0,-2-2 79,3 3 1,-2-2 0,0-1-1,-1-1 1,0 1 0,1 1 0,2 3-80,-3-2 0,1 1 0,2 2 0,0 0 0,-3-1 0,2 1 0,1-3 0,4 1 0,1-2 0,1-1 0,2 2 796,-1-7 0,3 0-796,0 2 0,0-2 0,1 2 0,0-1 0,1 3 0,2 5 0,-1 1 0</inkml:trace>
  <inkml:trace contextRef="#ctx0" brushRef="#br0" timeOffset="158550">4438 326 11221,'-6'-7'0,"-15"10"0,11 6 0,0 3 0,-5 8 0,2 3 0,6-6 0,1 1 0,2 1 0,-2 9 0,4-2 0,1-3 0,5-3 0,6-7 0,4-5 0,9-8 0,1-6 0,-1-3 0,-1-2 0,3-2 0,-11 3 0,-19 10 0,-6 7 0,-3 5 0,-6 7 0,0 2 0,6-3 0,6 0 0,15 7 0,9-19 0,4-5 0,7-3 0,1-3 0,0-3 0,-2 1-330,-7 1 0,-2 1 0,6-5 0,-16 6 0</inkml:trace>
  <inkml:trace contextRef="#ctx0" brushRef="#br0" timeOffset="159219">4629 533 11221,'2'-15'0,"0"1"0,2-11 0,12 7 0,3 20 0,-3 4 0,-5 10 0,-3 1 0,-7 1 0,4 0 0,0 0 0,-4-5 0,2 10 0,-3-18 0,3 1 0,-2-6 0,8-12 0,-1 2 0,0-7 0,1-2 0,6 1 0,-6-5 0,0 0 0,2 8 0,-1-11 0,-6 22 0,-4 10 0,-1 0 0,-2 7 0,0 3 0,11 5 0,4 4 0,4-12 0,3-10 0,-4-12 0,0 3 0,-1-10 0,-1-1 0,-5 1-300,2-5 300,-2-2 0,-5 5 0,1 0 0,-1 4 0,1 0-21,-2-7 0,0 2 21,1 10 0,-10 2 0,0 25 0,-1-2 0,3 2 0,3 1 0,12 4 149,-1-9 0,3-2-149,4-5 0,1-1 22,2-2 0,-1 1-22,-3 3 0,-2 2 0,0 3 0,-2 3 0,-3 3 0,-1 1 0,-2 3 0,-2 0 0,-4-1 0,-2-1 0,-2-3 0,-2-2 0,-5-2 0,0-2 0,-1-1 0,-13-4 0,14-3 0,-9-11 0,10-1 0,1-6 0</inkml:trace>
  <inkml:trace contextRef="#ctx0" brushRef="#br0" timeOffset="160117">5232 277 11221,'-24'-14'0,"8"6"0,0-2 0,15 13 0,2-3 0,9 14 0,1 1 0,3 9-251,-6-2 251,0-6 0,0-1 0,-6 8 0,4-6 0,1 0 0,-3-1 0,0 1 0,2-11 0,-5-5 0,8-1 0,2-26 0,1 7 0,-3-2 0,-1-1 0,0-4 0,-1 7 251,-1 6-251,-5 26 0,2 9 0,1-4 0,1 0 0,4 9 0,0-14 0,3-3 0,12-13 0,-5-7 0,1-3 0,-1-2 0,0-2 0,-2-1 0,-2 0 0,-4 4 0,-2 1 0,-5 2 0,-1 1 0,-3 6 0,0 1 0,0 3 0,0 6 0,0 8 0,6 2 0,-1-2 0,11-4 0,-4-10 0,12-6 0,-11 1 0,0-7 0,0-2 0,-1 0 0,0-2 0,0-1 0,0-3 0,-4 5 0,0 0 0,-3-1 0,1-4 0,-6 15 0,0-1 0,-3 6 0,-1 10 0,0-5 0,-2 18 0,5-10 0,1 13 0,1-13 0,9 0 0,5 0 0,6 0 0,-5-6 0,0 0 0,3 0 0,-1-2 0,-4-3 0,1 4 0,-1 1 0,-9-3 0,8 13 0,-18-5 0,-1 3 0,-2 0 0,-12 2 0,0 0 0,-1-1 0,0 0 0,1-6 0,1 0 0,6 2 0,-7-5 0,13-4 0</inkml:trace>
  <inkml:trace contextRef="#ctx0" brushRef="#br0" timeOffset="161470">4381 1213 11221,'0'-18'0,"0"1"0,0 9 0,0 2 0,0 6 0,0 6 0,0-1 0,3 18 0,1-7-405,1 6 1,0 0 404,3 0 0,0-2 0,3 3 0,0-2 0,3 0 0,2 0 0,-3-3 0,0 1 0,2 0-667,-2-2 1,2 0 0,0 0 0,-2-2 666,2 4 0,0 0 0,1 1 0,3 3 0,-1 0 0,-2-3 0,-1 0 0,1 0 0,-2-4 0,2 3 0,2 0 0,0-1 0,-3-2 0,0-2 0,-2-3 0,2 3 0,2 3 0,3 2 0,1 2 0,-1 0 0,-2-4 0,-1-1 0,-1-1 0,1 1 0,-2 0 0,3 2 0,0 1 0,0 1 0,0-2 0,-3-3 0,4 2 0,-3-3 0,3 3 0,-3-2 0,3 2 0,0 2 0,1-1 0,-1-1 0,-2-2 0,2 1 0,-1-2 0,2 3 0,-3-1 0,3 4 0,0 1 0,0 0 0,-1-1 0,-2-3 0,3 0 0,-2-2 0,2 3 0,-2-1 0,2 4 0,1 0 0,0 1 0,0-2 0,-3-3 0,2 0 0,-2-4 0,3 4 0,-3 0 0,2 2 0,2 2 0,-1 0 0,-1-1 0,-2-3 0,1 2 0,-3-3 0,3 2 0,-1-1 0,2 3 0,1 1 0,1 0 0,-2-2 0,-3-2 0,1 0 0,-4-2 0,4 1 0,-1-2 0,3 2 0,2 0 0,-1 1 0,-1-2 0,-2-1 0,-2 0 0,-1-2 0,2 3 0,1-1 0,2 3 0,3 0 0,0 1 0,0-1 0,-3-2-561,4 1 1,-2-2 0,0 0 0,0 1 560,-2-1 0,-1 1 0,1 0 0,0 0 0,0-1 0,0-1 0,2-1 0,0-1 0,-2 0 0,-3-2-255,5 2 0,-1 0 255,0 1 0,4 2 0,0 0 0,-4-2 0,1-1 0,-1 0 0,-2 1 0,4 2 0,-2 1 0,-2-3 0,0 1 0,0-1 0,3 4 0,3 1 0,-3-3 0,-6-5 0,1-1 0,5 1 0,4 1 0,-4-3 0,-7-4 0,0-1 0,8 1 0,2-1 0,-4 0 0,3-2 0,1-6 0,-1-1 0,-11 0 0,4-12 201,-11 4-201,-8 0 0,-6-11 0,-3 12 797,-6-2 0,-3 0-797,-1 6 0,-2 0 0,6 1 0,-1-1 0,1 1 0,-3 1 0,1 1 0,4 0 0,4 1 0,6 2 2878,-1 0-2878,6 1 1102,22 9-1102,-1 9 0,-4-8 0,1 1 0,-3 5 0,1 1 0,2 0 0,1 0 0,-2-1-201,-3 2 0,1 0 201,6 3 0,2 2 0,-5-2 0,-10-4 0,-2 0 0,5 9 0,-2 1 0,-6 4 54,-3-10 0,-3 1-54,-7-2 0,-3 1 0,0-3 0,3 0 0,-1-1 0,-5 1 0,1 0 0,-1 0 0</inkml:trace>
  <inkml:trace contextRef="#ctx0" brushRef="#br0" timeOffset="164105">8099 4017 11221,'0'-11'0,"0"1"0,0 6 0,0-2 0,0 5 0,0 13 0,0 11 0,0 0 0,0 0 0,0-8 0,0 1 0,0 8 0,0 1 0,2 1 0,0 1-1093,-1-1 1,0 1 0,0 0 1053,1-6 1,-1-1 0,0 1 38,2 7 0,1 1 0,-1-5-171,-2 3 171,2-7 0,1 4 0,-1 1 0,-1 2 0,1 0 0,-1 0-277,0-5 0,-1-1 0,1 2 277,1 4 0,0 3 0,1 0 0,-2-6 0,-1-4 0,0 0 0,1 0 0,2 3 0,0 1 0,-1 0 0,-2 0 0,0 0 0,0 0 0,0 0 0,1-1 0,1 1 0,0-1 0,0 2 0,0 0 0,-1-1 0,0 1 0,0 0 0,1 0 0,-1 1 0,1-2-186,1 5 0,0-1 1,0-1-1,1 1 0,-1-1 186,0 0 0,0-1 0,0 0 0,0-1 0,-1 1 0,1 0 0,0 1 0,-1-1 0,0-1 0,0 1 0,0 1 0,0 1 0,0-2 0,-1 0 0,0 3 0,0-1 0,1-2 0,0 4 0,1-4 0,-1-11 0,1 0 0</inkml:trace>
  <inkml:trace contextRef="#ctx0" brushRef="#br0" timeOffset="164490">8021 5699 11221,'-15'0'0,"0"0"0,-12 0 0,19 0 0,2 7 0,6-6 0,10 18 0,-5-13 0,6 8 0,1 1 0,-2-4 0,3 6 0,3 4 0,-2-4 0,1 0-185,-1 0 0,0 1 185,-1-2 0,1 0 0,-2-2 0,5 0 0,3 0 0,5-2 0,-6-8 0,1-2 0,-1 0-223,6 2 1,2-1 222,0-4 0,1-1 0,-4-1 0,2-3 0,-7 0 0,2-2 0,-2-1 0,2-6 0,-1-1-336,-4 2 0,0 1 0,0-2 1,-1 1-1,-1 0 0,-1-1 1,0-4-1,1 0 0</inkml:trace>
  <inkml:trace contextRef="#ctx0" brushRef="#br0" timeOffset="165974">7979 5891 11221,'4'-11'0,"2"0"0,-2-2 0,0 8 0,-1-8 0,-3 9 0,0 0 0,0-2 0,-9 5 0,3-2 0,-14 9 0,5 2 0,0 1 0,-8 8-964,5-6 0,-3 0 0,2 0 964,7-3 0,0 0 0,-9 4 0,-5 0 0,-1 1-286,6-4 1,0 1 0,0 0-1,-3 0 286,4-1 0,-2 0 0,-1 1 0,0-1 0,-1 2 0,0-1 0,1 0 0,0 1 0,-1 0 0,0 0 0,-1 0 0,1 1 0,-1-1-191,2 0 1,0-1 0,0 1-1,-1 0 1,0 0 0,1-1-1,-1 1 1,1 0 190,-1 0 0,1 0 0,-1 0 0,1 0 0,0 0 0,0 0 0,1 0 0,1-1 0,-6 3 0,2 0 0,0-1 0,0 0 0,0 0 0,0-1 0,0 0 0,-1 0 0,1 0 0,2-1 0,3-2 0,1 0 0,3-1 0,-2 0 0,-2 3 0,-4 1 0,0 1 0,0-1 0,4-2 0,-3 0 0,0 1 0,1 2 0,-4 3 0,1 0 0,3-2 0,0-3 0,1-1 0,1 3 0,-2 3 0,0-1 0,3-2 0,0-3 0,1 0 0,-6 6 0,1 0 0,9-8 0,0 0 0,1 0 0,1 0 0</inkml:trace>
  <inkml:trace contextRef="#ctx0" brushRef="#br0" timeOffset="166360">5928 6522 11221,'14'-11'0,"-6"4"0,5 4 0,-12 12 0,2-3 0,-6 9 0,-4 5 0,-1-4 0,-1 1 0,-2 1-178,2 0 0,-1 1 0,0 1 0,-1-1 178,-1 2 0,0 0 0,0 0 0,1-1 0,-1 5 0,2-2 0,2 0 0,2 5 0,6-3 0,9 1 0,7-13 0,4-4 0,-3-7 0,0-2 0,8 3 0,0 0 0</inkml:trace>
  <inkml:trace contextRef="#ctx0" brushRef="#br0" timeOffset="170564">5736 7332 11221,'8'0'0,"-2"0"0,-6 0 0,3 6 0,-2 2 0,-1 6 0,-4-3 0,-3-1 0,3-3 0,4-3 0,11-1 0,0-3 0,13-3 0,-6-1 0,2-2 0,0 0 0,1 0 0,2 0-157,-3-1 1,1 0 0,0 0 0,0-1 156,2 1 0,1 0 0,-1 0 0,0-1 0,0 0 0,0 0 0,0 0 0,0 1 0,-2 1 0,1 0 0,-1 1 0,0-1 0,0 1 0,1 0 0,-1 0 0,0 0 0,6 0 0,-1 0 0,0 1 0,-2-1 0,-2 0 0,0 1 0,6-3 0,-3 0 0,-7 1 0,-1 0 0,-1 0 0,-1-1 0,7-4 0,-7 4 0,1 0 0,-1 0 0,2 0 0,5-2 0,2 0 0,-7 2 0,1 0 0,0 0 43,3-1 0,0 0 1,1-1-44,3-3 0,0 0 0,-1 1-337,-5 3 1,-2 0 0,1 0 336,7-3 0,0 0 0,-2 0 0,-7 3 0,1 0 0,4 0 0,3-1 0,0-1 0,-3 2 0,0-1 0,0 1 0,-2 2 0,-1-1 0,2 1 0,5-3 0,1 0 0,-1 1 0,-3 1 0,-1 1 0,0 1 0,-2-1 0,-1 1 0,1 0 0,7-3 0,2 0 0,-4 1 0,-7 3 0,-1-1 0,4-2 0,2-1 0,-1 0 0,-2 2 0,-1 0 0,0-1 0,5-2 0,0-1 0,-3 3 0,0-1 0,0 1 0,0-1 0,0 1 0,-3-1 0,0 1 0,4-2 0,-2 1 0,-3 0-125,-4 0 0,-1 0 125,1 2 0,5-13 0,-9 10 431,5-11-431,-5 2 0,-1 3 1029,-1-5-1029,-5 2 147,4-4 0,3-3-147,-2 4 0,-1-2 0,0 2 0,0-2 0,1 2-150,1 3 0,-1 1 150,-4-7 0,0-1 0,1 5 0,0 0 0,-1-5 0,0-1 0,2 1 0,-1 0 0,1 5 0,-1 2 0,1 1 0,-1 2 0,5-10 0,-5 3 0,1 5 0</inkml:trace>
  <inkml:trace contextRef="#ctx0" brushRef="#br0" timeOffset="171981">8092 6153 11221,'0'-11'0,"4"-15"0,-1 2 0,-1 4 0,0-1 0,1-3 0,-1 7 0,0 2 0,-2 5 0,4-13 0,-4 18 0,0-11 0,0 14 0,0-7 0,-7 21 0,-4-2 0,-1 2 0,-2 6 0,0 1 0,-3-2 0,2-1 0,-3 5 0,25-21 0,7-9 0,3-3 0,2 2 0,1 0 0,3-4 0,0 0 0,-9 6 0,0 2 0,10-1 0,-12 4 0,7 9 0,-1 8 0,-2-1 0,0-1 0,-4-3 0,0-1 0,1 2 0,0-1 0,2-5 0</inkml:trace>
  <inkml:trace contextRef="#ctx0" brushRef="#br0" timeOffset="176486">9008 568 11221,'0'-8'0,"3"1"0,-5 7 0,-2 4 0,-8 3 0,-11 7 0,10-5 0,0 0 0,0-3 0,0 0 0,-5 1 0,-1-1 0,-7-6 0,4 2 0,-1 0 0,4-2 0,1 0 0,-2 1 0,1 1 0,-3-1 0,-4 5 0,13-5 0,-4 5 0,10 1 0,3 4 0,4 0 0,0 12 0,-3-10 0,1 5 0,0 4 0,-2 3 0,-2 3-288,2-4 1,1 1 0,-1 2 287,1-2 0,-1 0 0,0 1 0,1 1-271,0-4 0,0 2 0,0 0 0,1 0 1,-1 0 270,0 0 0,0 0 0,0 0 0,0 1 0,0-1 0,1 3 0,0 0 0,0 0 0,0-2 0,0-1 0,-1 4 0,0-2 0,1 0 0,1-3 0,0 0 0,1 0 0,-1-2-318,1 7 0,0-1 318,0-7 0,0 0 0,0 0 0,2 4 0,-1-2 0,3 1 0</inkml:trace>
  <inkml:trace contextRef="#ctx0" brushRef="#br0" timeOffset="178219">8766 667 11221,'-7'-4'0,"10"-5"0,-2 7 0,22-7 0,-13 5-1639,11-1 1,0-1-746,-5-1 2709,0 1 1,3 0-1,1 1-325,0 0 0,0 0 0,1 0 0,1 1 0,2 0 0,1 0 0,-2 1 144,1-1 0,0 1 0,1 0-144,-1 0 0,2 1 0,-2-1 0,-3 1 0,-4 2 0,0-1 0,6-3 0,4 0 0,-1-1 0,-4 2 0,-1 1 0,1-1 0,3 1 0,0-1 0,-1 0 0,-4 1 0,-1 0 0,0 0 0,2 1 0,-1 2 0,-3-1 0,3 0 0,4-1 0,1-1 0,-8 0 0,-1 0 1483,-1 0 0,1 0-1483,1-1 0,-1 0 519,2 2-519,-6 4 0,-3-1 768,-12 7-768,2-5 0,-8 3 0,7 0 0,-7 1 0,5 5 0,0 2 0,1-4-3277,3 8 3162,0-13 115,6 14 0,5 4-1135,-6-9 1,-1 0 1134,3-1 0,-1 1-36,-6 8 0,0 0 36,3-5 0,1 0 0,-4 3 0,0 1 0,3 1 0,1 0 0,-1-2 0,1-1 0,-2-3 0,1 0-37,1 8 1,1-1 36,-3-3 0,0-2 0,0 0 0,0 1 177,1 0 0,1 1 1,-2-3-178,0 8 0,0-8 0,0 3 0,0-1-796,0 5 0,-1-2 796,0 0 0,-1 0 0,2 5 0,-1 0 796,-2-6 1,-1 0-797,2-4 0,0 2 0,-1-1 0,0 2 0,0-1 0,0 0-795,1 9 0,0-1 795,0-11 0,0 0 566,1 2 0,-2 0-566,-5 4 0,4-7 0,-1 1 0,-7 8 0,3-2 0,0-11 2233,-4 8-2233,-3-8 0,6-1 0,-8 1 0,14-7 0,-14 9 0,11-10 0,-18 9 0,10-12 0,-1 6 0,-2-1 0,3-4 53,-2 4 0,-2 0-53,2-2 0,1 0 1638,0 2 0,0-1-1580,-6 0 0,1 0-58,2 2 0,-10 1-1639,7-2 1,0 1 1523,-4 2-612,-3-1 0,2 0 727,11 0-513,-4 0 1,0 1 512,5-1 0,0 0 0,-1 1 0,-1 6 0,0 0 0,-3 1 0,0 2 0,0 2 1082,9-7 0,-1 0-1082,-3 5 0,1 0 0,4-5 0,1 1 0,0 5 0,1 0 0,5-3 0,2 1 0,-2 2 0,-1 1 0,1 1 13,1 1 1,0 1 0,0-2-14,0 3 0,0 1 0,0-5 0,0 1 0,0-4 1490,0 2-1490,-1 4 0,-1 0 0,2-6-1336,-2 4 1,0 1 1335,-1-1 0,1 5 0,0 4-38,-1-3 1,-1 1 37,2-6 0,0 0 0,-1 0 0,1 4 0,0-1 0,-1 0 0,0-5 0,-1 0 0,1-2 695,-1 3 0,0-1-695,-4 5 0,-1-2 0,5-8 0,0-2 22,-3 3 0,0 1-22,2 5 0,0-1 0,0-3 0,0 4 0,1 2 1638,1-7 0,2 0-1604,-1 6 1,0 0 36,-3-3 1,0 0-72,2-1 0,-1 0 0,-3-1 0,-1-1 0,3-4 0,-1 1 0,-1 8 0,1-2 0,-2-2 0,1 4 0,1-1 0,-2-4 0,2 3 0,1 0 0,1-6 0,1 1 0,0-1 0,-1-5 0,0 1 0,1-7 0</inkml:trace>
  <inkml:trace contextRef="#ctx0" brushRef="#br0" timeOffset="179221">8617 1533 11221,'-8'-12'0,"0"0"0,-2-7 0,-10 1 0,16 11 0,-6 10 0,6-1 0,-3 17 0,3-13 0,1 9 0,0 2 0,-1 3 0,1 0 0,1-3 0,-1 2 0,-2 4 0,-2 4 0,0-2-298,3-5 0,0 0 0,-1 1 298,0 0 0,-2 1 0,1 0 0,0-1-336,1 0 0,0 0 0,0-1 336,-1 1 0,-1-1 0,0 2 0,1-2 0,-1 2 0,0-1 0,0-2 0,-3 6 0,-1 1 0,1-3 0,-1 4 0,0 0 0,0-4 0,-2 1 0,-1-2-694,0 2 0,-1 0 694,5-7 0,-1-1 0,-1 0 0,-2 0 0,-2-1 0,1 0 0,-1 2 0,-2 0 0,-1 1 0,-2 1 0,2-4 0,7-6 0,0-1 0,-3 1 0,-3 2 0,1-2 0,-1-1 0,0-1 0,0 0 0,-3 3 0,-2-1 0,-2 0 0,-2 0 0,1-1-53,1 2 0,-1-1 53,5 1 0,-1 0 0,1-1 171,-1 0 1,1 1-172,3 4 0,3 1 869,3-2-869,1 6 0,2 2 0,1 0 0,0 5 0,-1 1 47,1-1-47,0-2 0,-1 2 0,4-9 0,-1 2-867,0 1 0,0 2 1,1-2 866,0 2 0,1 0 0,-1-1 0,-1 2 0,1-4 7,4-3 0,1-1-7,-3 5 0,0 1 0,-1-2 0,0 9 0,3-7 0,0 4 0,0-4 0,-3 3 0,5-3 0,2 3 0,0-3 0,1 2 0,1 0 0,1 3 0,0-4 0,2 4 0,-2-3 0,0 5 0,-1-5 0,-1-9 0,0 0 0,1 7 0,-1 3 0,0-3 0,1 4 0,-2-7 0,1 1 0,-1 0-914,-3 9 0,0-2 914,2-4 0,-1 0 0,-3 5 0,-1 2 0,-1-4 189,2-8 1,-1-1-190,-4 9 0,-1 4 0,0-4 0,2-10 0,-1 0 0,-2 9 0,-2 4 0,1-5 0,2-7 0,0 0 0,0 3 0,-1 4 0,0 0 0,2-3 0,0 0 0,0-1 0,1 3 0,-1 2 0,0 1 0,1-3 0,2-2 0,0-1 0,-1 1 0,1 0 0,-1 0 0</inkml:trace>
  <inkml:trace contextRef="#ctx0" brushRef="#br0" timeOffset="181371">8873 3698 11221,'-17'0'0,"5"0"0,-8 6 0,-1 8 0,5-2 0,-1 1 0,-1 5 0,0 0 0,5-7 0,0 2 0,0 4 0,-1 3 0,2 0-1366,0 2 0,0 0 1366,1-4 0,0 0 0,0 1 0,1 2 0,0 0 0,1 0 0,1-2 0,0 0 0,1 0 0,-3 6 0,1 1 0,4-5 0,-1 2 0,1-1 0,2-2 0,0-3 0,1 1 0,-1 4 0,0 5 0,-1 0 0,1-2-33,2-3 1,-1-2 0,1 3 32,-1-1 0,1 3 0,-1 0 0,1 0 0,0-2 0,-1 0 0,1-2 0,1 2 0,-1 1 0,1 2 0,0 0 0,1-4 0,-1-1 0,0 0 0,-1-1 0,1 3 0,0 1 0,1-2 0,-1 4 0,2-1 0,-1 1 0,-1-4 0,0 1 0,0 0 0,0 1 0,0-2-614,1 3 0,0-1 1,0 0-1,0-1 614,-1 4 0,-1-2 0,2 1 0,-1-1 0,1 0 0,1 0-124,-1-2 1,0 0-1,1 1 124,0 0 0,0 0 0,1 1 0,0-1 0,-1 1 0,0 0 0,0 0 0,0 0 0,0-1 0,1 1 0,-1 0 0,1-1 0,-1 1 0,1 0 0,-1 0 0,1 0 0,1 0 0,0 0 0,1 0 0,0 0 0,0-2 0,0 1 0,1-1 0,0 0 0,0-2 0,2 1 0,-1-2 0,0 1 0,1 5 0,0 0 0,-2 0 0,0 1 0,-1 0 0,-2 0 0,0-2 0,-2-1 0,-1 0 0,-2-1 0,-1 0 0,0-2 0,2-2 0,-2-2 601,-5 5 0,0-2-601,-4 5 274,4-6 1,-2 0-275,-1-1 0,-2-1 0,1-1 0,-1 0 0,-5 2 0,-3 0 0,6-6 0,0 0 0,-1-1 252,-1 1 1,0-2 0,0 1-253,-1 0 0,-1 0 115,3-2 0,-2 2 1,1-2-116,-5 1 0,-1-1 0,3 0 0,-2 0 0,2-1 0,-2 1 0,0-1 0,2-1 0,-1 1 0,0 0 0,-2 4 0,0 2 0,0-2 0,-2 0 0,2 0 0,0 1 0,1 0 0,0 0 0,-1 0 0,0 0-265,5 0 0,1 0 0,-2 1 265,1 0 0,-2 0 0,1 0 0,1 0 0,-1 0 0,2 1 0,-2 0 0,2-2 0,-2 2 0,0-1 0,-1-1 0,-4 0 0,0 0 0,-2 0 0,2 0 0,-1 0 0,0 1 0,1-1 0,-2 0 0,1-2 0,0 1 0,1-1 0,0 1 0,0-2 0,4 0 0,0-1 0,0 0 0,1 0 0,-3 1 0,-2 0 0,0 1 0,2-2 0,-1-1 0,2 0 0,0-1 0,-2 1 0,-1 2 0,-1 0 0,-1 0 0,-1 0 0,1-1 0,1 0 0,1-1 0,-1 0 0,0-1 0,0 1-171,2-1 0,0 0 1,1 1-1,-1-1 0,0-1 171,-4 2 0,-1-1 0,1 0 0,0 0 0,1-2 0,2 1 0,-1-1 0,0 0 354,2-1 1,0 0 0,0-1-1,0 0-354,2 0 0,-1-1 0,1-1 0,0 0-16,-4 0 0,0-1 0,0-1 16,0-1 0,1-1 0,0-2 0,2-1 0,0-1 0,1-1 0,-2-2 0,-1-1 0,1-1-319,2 1 1,0 0 0,1 0 318,-2-1 0,0-1 0,5 2 0,-1-2 0,1 1 254,-4-1 1,1-1-255,3 0 0,-1-1 0,2 1 0,-3 0 0,2-1 0,-1-2 0,3-2 229,7 0 0,1-2-229,0-1 0,0-3 0,3-1 0,2 3 0,1-1 0,2 0 0,0-2-440,1 3 1,0-2 0,1 0 0,1 0 0,0 2 439,1-3 0,0 1 0,1 0 0,1-3 0,-1 4 0,1-3 0,0-2 0,1 0 0,0 0 0,0 2 0,0 1 24,1 1 0,0 2 0,0 1 1,1-1-1,0-3-24,-2 3 0,1-2 0,0-1 0,0-2 0,0 1 0,1 1 0,-1 1 0,1 2 0,2-3 0,1 2 0,-1 1 0,1 0 0,-2 1 0,1-1 0,-1 1 0,0 0 0,0 0 0,1-3 0,1-1 0,-1 1 0,0 0-371,-4 2 0,0 1 1,-1-1-1,0 2 371,1 0 0,-1 1 0,1-1 0,-1 1 0,1-4 0,1-2 0,-1 2 0,0 3-26,2-3 0,2 3 26,-1 3 0,2 0 0,1 0 0,3 0 0,0 1 0,2 0 438,3 1 0,0 1 0,2 0-438,-4 1 0,2 1 0,-1 0 0,1 0 0,1 1 0,0 0 0,1 1 0,-1-1 100,-2 1 0,-1 0 0,0-1 0,1 1 0,0 1-100,0-1 0,1 1 0,0 1 0,0-1 0,0-1 0,1-1 0,0 0 0,0 0 0,0-1 0,0-1 277,-1 0 0,1-1 1,-1-1-1,0 0 1,0 0-278,-3 1 0,1-1 0,-1 0 0,1 0 0,-1-1 0,-1 1 0,3-4 0,-2 0 0,1-1 0,-1 1 0,0-1 0,0 0 0,0 0 0,-1 0 0,1 0 0,-2-1 0,0 1 0,-1 0 0,-1 0 0,0 0 0,-1 0-539,2-3 0,-1 0 0,-1 0 1,-1 2 538,0-2 0,-1 1 0,-1-1 0,-1 2 0,-1-2 0,0 0 0,-1 0-33,-1-1 0,-1 1 1,1-2 32,-2 3 0,0-2 0,0 0 0,0-1 0,0 1 0,-1 2 0,1 0 0,-1 0 0,0-1 0,-1 1-51,0-1 1,-1 0 0,0-1 0,0 0 0,0 1 50,0-1 0,0 1 0,0-1 0,0 0 0,0 1 0,1-1 0,-1 0 0,1 0 0,0 0 0,0 2 0,-1-2 0,0 2 0,0 0 0,0 1 0,3-4 0,-1 1 0,1-1 0</inkml:trace>
  <inkml:trace contextRef="#ctx0" brushRef="#br0" timeOffset="189841">5239 2328 11221,'-10'-3'0,"3"-1"0,3 0 0,4-3 0,0 3 0,13-15 0,0 5 0,3 2 0,5 1 0,3 0 0,1 1 0,-5 4 0,1 0 0,0-1 0,4-1 0,-1 0 0,-4 2 0,-3 2 0,-1 0-230,3-1 0,1-1 0,-3 2 1,-5 4-1,-8 0 0</inkml:trace>
  <inkml:trace contextRef="#ctx0" brushRef="#br0" timeOffset="190059">5318 2342 11221,'-11'10'0,"0"1"0,-4 7 0,5 1 0,23-9 0,0-11 0,3-4 0,10-3 0,2-2-1093,-7 0 1,1 0 0,-1 0 911,4-1 1,-1-1 180,1 0 0,-3 1 0,-3 0 0,1-3 0</inkml:trace>
  <inkml:trace contextRef="#ctx0" brushRef="#br0" timeOffset="190276">5382 2456 11221,'15'-7'0,"1"-1"0,0-1-230,2-4 0,-2 3 0,-1 0 0,2-4 0</inkml:trace>
  <inkml:trace contextRef="#ctx0" brushRef="#br0" timeOffset="190974">6978 2271 11221,'18'-6'0,"-5"2"0,1 0 0,7-7 0,-7 6 0,2 0 0,3-5 0,2 0 0,-3 3 0,0 1-363,2-3 1,-1 0 0,7 0 0,-15 5 0</inkml:trace>
  <inkml:trace contextRef="#ctx0" brushRef="#br0" timeOffset="191192">7056 2378 11221,'-12'15'0,"3"1"0,9-11 0,3 4 0,17-11 0,0-4 0,2-1 0,-3 0 0,0 0-281,-1-1 1,2-1 0,-3-1 0,-3 1 0,-1 0 0,5-1 0,-1-1-1</inkml:trace>
  <inkml:trace contextRef="#ctx0" brushRef="#br0" timeOffset="198260">5765 2470 11221,'0'-22'0,"0"4"0,0 8 0,0 3 0,0 3 0,0 1 0,0 9 0,3 5 0,-2 4 0,-1 4 0,-1 0 0,0 2 0,-1-1-762,-1 5 1,-2 2 761,2-7 0,-1 2 0,0 2 0,0 1 0,-1-2 0,0 1 0,0 1 0,0-1 0,0 0 0,0 0-477,0-1 0,1 0 1,-1-1-1,1 2 0,-1 1 477,1-1 0,0 1 0,0 0 0,0 2 0,-1 0 0,1-1 0,-1 1 0,0-1 0,1 0 0,-1-1 0,0 1 0,0 1 0,0 0 0,0 1 0,0-2 0,1 1 0,-1 0 0,1 0 0,-1 2 0,1-1 0,-1 1 0,0 0 0,0 0-175,1-4 0,0 1 0,-1-1 0,0 1 1,1 1-1,-1-1 0,0 1 0,0-1 1,0 1-1,1-1 0,-1 1 0,0-1 175,1 1 0,-1-1 0,1 1 0,0 0 0,-1-1 0,1 1 0,-1 0 0,1 0 0,0-1 0,-1 1 0,0 0 0,1-1-117,-1 1 0,0 0 0,0 0 0,0 0 0,0 0 0,0 0 1,0 0-1,0-1 0,0 1 0,0 0 0,0 0 0,0-1 117,0 0 0,0 0 0,0 0 0,0 0 0,0 0 0,0 0 0,0 0 0,0 0 0,0-1 0,0 1 0,-1-1 0,1 0 0,-1 1 0,1 0 0,-1 0 0,0 0 0,0 0 0,0-1 0,0 0 0,0 1 0,1-1 0,-1-1 0,0 1 0,0 3 0,0 0 0,0 0 0,-1 0 0,1-1 0,0 0 0,0 0 0,1-2 0,-1-1-41,-1 4 1,0-2 0,0-1 0,0 0 0,1-1-1,0 0 41,1 5 0,-1 0 0,1 0 0,1-2 0,1-3-23,0-1 0,1-3 0,0 1 0,0 0 0,1 0 1,1-1-1,0 5 0,0 0 0</inkml:trace>
  <inkml:trace contextRef="#ctx0" brushRef="#br0" timeOffset="-201200.73">5041 1455 10441,'-16'-6'0,"0"1"0,-3-2 0,-2 0 0,1 1 0,-1 2 0,1 2 0,0-1 0,0-2 0,0 0 0,0 1 0,-9 2 0,2 1 0,1 1 0,7 0 0,7-3 382,12-1-382,6-3 0,9 0 0,6 1 0,0-1 0,2 1 0,2 0-520,-4 2 0,1 1 0,1-1 0,1 1 0,0-1 520,1-1 0,1 0 0,0-1 0,-1 2 0,0 0 0,1 1 0,-1 1 0,0 1 0,1-2 0,-3 0 0,1 0 0,1-1 0,0 0 0,-1 0 0,0 0-393,2 0 1,-1-1 0,-1 1 0,1-1 0,0 1 392,-2 0 0,0 0 0,-1 0 0,1 0 0,1-1 0,2 0 0,2-1 0,0 0 0,-2 0 0,-2 0-28,-2 1 1,-2 0-1,0 0 28,5 0 0,2 0 0,-3 0 0,4-2 0,-7 1 0,-17 5 1410,-11 2-1410,-11 3 0,-8 2 0,-2 0 0,5 0 0,-2 0 0,-1 1 0,-1 0 201,4-2 1,-2 1 0,0 0-1,-1 0 1,-1 1 0,1-1-202,1 0 0,-1 0 0,0 0 0,-1 0 0,1 1 0,0-1 0,1 0-400,0 0 0,-1 0 0,2 0 0,-1 0 0,1 0 0,2 0 400,-6 1 0,1-1 0,1 0 0,0 0 0,1 0 0,1 0 0,1 0 0,3-1-161,4 1 0,0 0 161,-10-1 0,9 1 0,26 0 0,9-7 0,7-4 0,-3 2 0,3-1 0,3 0 0,1-1 0,-1 0-29,-3 0 0,0 0 0,0 0 0,1-1 0,1 0 0,1 0 29,-4 1 0,1 0 0,1-1 0,1 0 0,0 1 0,0-1 0,-1 0 0,-1 1 0,-1-1 0,1 0 0,0 1 0,-2-1 0,0 0 0,0 1 0,0-1 0,4-1 0,-1 0 0,1 1 0,0-1 0,-1 0 0,-1 1 0,0 1 0,-1 0 0,0 0 0,0 0 0,1 0-96,-1 0 0,1-1 0,1 1 0,-1-1 0,1 1 0,-1 0 96,0 0 0,1 1 0,-1 1 0,1-1 0,-2 0 0,0 1-360,5-2 0,0 0 0,-2 1 0,-3 1 360,5 1 0,-7 4 897,-12 9-897,-24 0 0,-8 2 759,9-3 0,-2 1-759,-5-1 0,-5 1 0,0 0 0,3-1 132,1 1 1,-2-1-133,1-1 0,-3 0 0,-3 1 0,0 0 0,0-1 132,5-1 0,-1-1 1,1 0-1,-1 0 1,-1 0-1,-1 0-132,1 0 0,-1 0 0,-1 0 0,-1 0 0,1 0 0,-1 0 0,0-1 0,1 1-265,0-1 1,0 0 0,0 0 0,0 0 0,0 0 0,1 0 0,0 0 0,1-1 264,-2 1 0,1 0 0,0 0 0,1 0 0,0 0 0,0-1 0,-4 0 0,0 0 0,1 0 0,1-1 0,5 0 28,-3 2 1,2 0-29,-1 0 0,-2-1 0,7 1 0,3 2 0,6-1 0,14-4 0</inkml:trace>
  <inkml:trace contextRef="#ctx0" brushRef="#br0" timeOffset="-200512.73">6942 1320 11221,'-24'0'0,"0"0"0,7 0 0,3 0 0,1 3 0,20-2-1639,7 2 1,2 0-746,6-2 2384,1 0 0,4 0 0,1 0-270,-4-1 1,1-1 0,-1 0 0,0 0 269,-2 0 0,-2 0 0,1 0 0,2 0 78,2 0 0,3 0 1,0-1-1,1 1 1,-2-1-79,1 0 0,0-1 0,-1 0 0,2 1 0,-2 0 0,0-1 0,1 1 0,0 0 0,-2 0 0,2-1 0,-1 0 0,-1 0 0,0 1 0,-2-1 0,1 0 0,-2 1 0,-4-1 0,7-1 0,-4 3 0,-1-1 0,-9-1 0,-5 2 0,-34-2 0,7 3 0,-5 0 0,-3 0 199,5 1 0,-2 0 1,-1 1-1,-1-1 1,0 1-200,0-1 0,0 1 0,-2-1 0,1 1 0,-1 0 0,-1 1 0,6-1 0,-1 0 0,-1 1 0,0 0 0,1 0 0,0 0 0,1-1 0,1 1 0,-5 0 0,2 0 0,1 0 0,0 0 0,-1 1 0,1-1 0,-2 0 0,1 0 0,0 1 0,2-1 0,2 1-349,-5 0 1,4 1 0,-1-1 348,0-1 0,0 0 0,2 0-396,-6 6 0,7-2 396,13-5 0,20 1 0,8 0 0,8-3 0,-8 0 0,3 0 0,2 0 0,-3 0 0,6-1 0,0-1 0,-2 1 0,1-1 0,-1 1 0</inkml:trace>
  <inkml:trace contextRef="#ctx0" brushRef="#br0" timeOffset="-199813.73">8830 1370 11221,'-21'-7'0,"0"0"0,0 0 0,-2 3 0,0-1 0,-3-5 0,5 1 0,12 7 0,18-4 0,8 0 0,3 2 0,4 2 0,2 0-361,-4-1 0,2 0 0,1 0 0,1 0 0,0 0 361,-1 1 0,0 0 0,1 0 0,0 1 0,0-1 0,0 1-186,-2-1 0,1 1 0,-1 0 1,1 0-1,0 0 0,0 0 0,-1 0 186,1 1 0,0-1 0,1 1 0,-1-1 0,0 1 0,0-1 0,-1 1 0,1 1 0,1-1 0,-1 1 0,-1-1 0,0 1 0,-1-1 0,5 1 0,-1-1 0,-1 0 0,-3 0-38,13 2 1,-17-1 37,-30 0 0,-16-2 0,-7 1 0,2 0 0,6 1 0,0-1 0,-2 1 0,0 0 0,-2-1-179,5 1 0,-2-1 1,-1 1-1,0-1 1,-1 1-1,0-1 0,0 1 1,2-1 178,0 1 0,1 0 0,0 0 0,0 0 0,0 0 0,1 0 0,0 0 0,2 0-213,-3 0 0,0 0 1,1 0-1,1 0 1,1 1-1,1-1 213,-5 0 0,2 0 0,1 0 0,1 0 0,-7 0 0,2 0 0,15 0 1050,16-1-1050,-7 0 0,16 0 0,14 0 0,-1 0 0,-5 0 0,0 0 0,4 0 0,-1 0 0,1 0 0</inkml:trace>
  <inkml:trace contextRef="#ctx0" brushRef="#br0" timeOffset="-199066.73">10526 1349 11221,'-25'-11'0,"0"0"0,13 7 0,19 1 0,0 3 0,8 1 0,5 1-1093,5 0 1,2-1 0,-1 0 604,-1 1 1,2 0 487,-4-1 0,4 1 0,1-1 0,-1 0 0,-5 0 64,2 0 0,0-1-64,-3 1 0,4 0 0,1 1 0,-1 0 0,-4-1 0,6-1 0,-1 0 0,-5 1 0,4 1 0,2-1 0,-3 1 0,-3-1 0,3-1 0,0 0 0,1 1 0,3 0 0,0 0 0,-4 0 0,-4-1 0,0 0 0,7 0 0,3 2 0,-5-1 0,2 0 0,-3 0 0,-2 1 0,-13-2 0,4 0 0,-19 0 0,-11 1 0,-3 1 0,5-2 0,-4 1 0,0-1 0,-3 1 0,-4-1 0,0 1 0,1 0-125,-1-1 0,0 0 0,0 0 0,-1 0 1,-1 0 124,3 0 0,-2 0 0,0 0 0,0 0 0,-1 0 0,1 0 0,0 0 0,-2 0 0,1 0 0,-1 0 0,1 0 0,1 0 0,-1 0 0,1 0 0,1 0 0,-1 0 0,1 0 0,2 0 0,2 0 0,-6 0 0,4 0 0,-1 0 0,-1 0 0,1 0 0,4 0 0,2-3 0,-5-1 0</inkml:trace>
  <inkml:trace contextRef="#ctx0" brushRef="#br0" timeOffset="-147380.73">4956 1710 11221,'-4'-7'0,"0"0"0,13-2 0,5-1 0,1-3 0,4 0 0,2-1 0,5 0 0,0-1-820,-3 2 1,2-1 0,0 0 0,-2 2 494,1 1 0,-1 0 0,1 1 325,1-2 0,1-1 0,0 2 0,-5 2 313,-5 3 1,0 2-314,6-5 0,4-2 0,-3 1 0,1 2 0,-2 1 0,-4 0 0,1 1 0,-1 0 0,1 1 0,-3 0-12,1 2 12,-14 3 0,-22 3 0,5 1 0,-10 1 0,-5 0 0,7 1 0,0 0 0,-2 0-251,0-1 1,-1-1-1,-1 1 1,0 0 250,3-1 0,-1 0 0,1 1 0,-1-1 0,3 0 0,-7 1 0,3 0 0,-1-1 0,-1-1 0,1 0 0,4 1 887,7 2 1,2-1-888,-1-3 0,0 0 188,0 5-188,11-7-2497,19 0 2497,-6-3 0,14-1 0,1 0 716,-1-3-716,-6 2 0,5 1 0,1 0 0,-1 0 0,-3 0 0,0 0 0,0 0-113,5 0 1,1 1 0,-1-1 112,-2 1 0,0 0 0,-3 0 0,-2 1 0,-1 0 0,5-2 0,1 0 0</inkml:trace>
  <inkml:trace contextRef="#ctx0" brushRef="#br0" timeOffset="-144249.73">12747 1497 11221,'-11'4'0,"-5"-1"0,8 14 0,0-7 0,-2 16 0,10-17 0,-2 5 0,0 1 0,2-1 0,6 1 0,1 0 0,0-3 0,7 2 0,1-2 0,-5 1 0,4-1 0,1 0 0,-6-1 0,11 9 0,-15-5 0,1-3 0,-18 4 0,2-15 0,-4 4 0,-2 0 0,0-5 0,-3 2 0,-2 0 0,4-2 0,0 0 0,2 0 0,0 0 0,-1-3 0,2-1 0,4-4 0</inkml:trace>
  <inkml:trace contextRef="#ctx0" brushRef="#br0" timeOffset="-144048.73">12676 1519 11221,'19'-18'0,"-5"10"0,2 1 0,3 3 0,2 0 0,-1 1 0,2 0 0,-1 0 0,2 3 0,1 0 0</inkml:trace>
  <inkml:trace contextRef="#ctx0" brushRef="#br0" timeOffset="-143582.73">13095 1497 11221,'-2'22'0,"-1"1"0,1-1 0,-1 1 0,0 2 0,-2-2 0,0 1 0,-2 0 0,1-2 0,0 3 0,0-3 0,0-2 0,0-4 0,2-11 0,0 8 0,4-16 0,13-7 0,2 1 0,2-1 0,-2 1 0,2 2 0,4 3 0,-1 5 0,2 14 0,-12-1 0,-3 1 0,-5-1 0,-3 1 0,-4 0 0,-5-2 0,-4-2 0,-4-4 0,1 0 0,0-3 0,-11-4 0,15-7 0,9-5 0</inkml:trace>
  <inkml:trace contextRef="#ctx0" brushRef="#br0" timeOffset="-143399.73">13301 1767 11221,'-7'-5'0,"-1"10"0,1 9 0,0 5 0,7-9 0,0-3 0</inkml:trace>
  <inkml:trace contextRef="#ctx0" brushRef="#br0" timeOffset="-142781.73">13400 1689 11221,'0'-15'0,"0"8"0,0 17 0,3 9 0,7 3 0,5-7 0,10-19 0,-11 1 0,0-2 0,9-10 0,-2 5 0,-14 10 0,-4 6 0,-3 13 0,3 0 0,11-2 0,4-10 0,-4-6 0,1-2 0,13 0 0,-6-2 0,-8 9 0,-7-4 0,-4 11 0,1-2 0,9 4 0,9-1 0,-6-9 0,3-3 0,0-3 0,2-1 0,5-3 0,0-1 0,-5-2 0,-1 1 0,-1 1 0,-3 1 0,2-1 0,-12 2 0,-6 0 0</inkml:trace>
  <inkml:trace contextRef="#ctx0" brushRef="#br0" timeOffset="-139166.73">12584 2278 11221,'7'-7'0,"-3"-3"0,2-1 0,-2-3 0,4-1 0,-5 8 0,1 0 0,-4 4 0,0 2 0,-4 11 0,0 2 0,-2 4 0,0 2 0,0 2 0,0-1-278,-2 4 1,0 1 277,1-2 0,-2 0 0,2-3 0,-1 6 0,0-5 0,-1-1 0,-2 4 0,3-4 0,2-3 0,6-19 0,6-10 0,-2-2 0,0-2 0,0-2 0,-1-2 0,1 1-353,1-4 1,0 0 352,-3 3 0,0-2 0,1 1 0,5 0 0,1 0 256,0-2 1,1 1-257,1 2 0,0 3 0,6 0 0,-9 5 0,-5 12 0,0 1 747,-2 1-747,-1 18 0,-3-5 0,-1 1 0,-1 3 0,0 1 0,0 1-127,-1 3 1,0 2-1,0-1 127,0-2 0,0 1 0,0-2 0,2-1 0,0-1 0,1-2 0,-1-2 0,2-1 0,2 5 0,0-11 0,-3 6 0,-1-3 0,-4 3 0</inkml:trace>
  <inkml:trace contextRef="#ctx0" brushRef="#br0" timeOffset="-138532.73">12960 2356 11221,'0'-21'0,"0"0"0,0 9 0,-3 34 0,0-5 0,-1 2-340,-1 6 0,-1 1 340,0-6 0,0 0 0,0-3 0,-6 8 0,4-2 0,0-3 0,3-7 166,-5 10-166,16-18 0,-4-2 0,9-7 0,4-5 0,2-4-664,4-2 1,1 0 663,-9 7 0,-1 0 0,10-7 0,-1 3 444,0 3-444,-4 2 0,-1 2 0,-3 4 0,6 7 0,-14 9 0,1 1 0,-12 10 0,1-17 0,-5 3 0,-3-1 0,0-2 698,-4 0 1,-2-2-699,2-4 0,1-1 0,-12 4 0,12-5 0,3-2 0,8 1 0,-1-3 0,3-1 0,-1-3 0</inkml:trace>
  <inkml:trace contextRef="#ctx0" brushRef="#br0" timeOffset="-138314.73">13265 2498 11221,'-13'10'0,"1"0"0,-6 7 0,11-2 0,3 0 0,1 4 0,3-5 0,0-7 0,3-7 0,1 0 0</inkml:trace>
  <inkml:trace contextRef="#ctx0" brushRef="#br0" timeOffset="-138164.73">13322 2427 11221,'0'-8'0,"-3"-1"0,2 5 0,-2-3 0</inkml:trace>
  <inkml:trace contextRef="#ctx0" brushRef="#br0" timeOffset="-137947.73">13571 2292 11221,'3'-4'0,"1"1"0,-17 25 0,7-10 0,-6 12 0,1 1 0,2-6-1639,-1 4 1,0 0-746,5-6 2384,-4-2 0,2 0 1409,5-3-1409,-10 4 0,10-8 0,-4 3 0</inkml:trace>
  <inkml:trace contextRef="#ctx0" brushRef="#br0" timeOffset="-137731.73">13592 2413 11221,'10'-10'0,"-2"-1"0,-1 3 0,-7 11 0,-4 9 0,-1 1 0,0 1 0,0 3 0,-1 3 0,6-13 0,0 0 0,3-3 0,4 2 0,4-2 0</inkml:trace>
  <inkml:trace contextRef="#ctx0" brushRef="#br0" timeOffset="-137548.73">13648 2484 11221,'16'-8'0,"-1"1"0,0-2 0,-4 2 0,-7 2 0,-1-1 0,-6 6 0,-1 12 0,0-6 0,1 17 0,3-14 0,0 17 0,0-6 0,0 8 0,3-13 0,1-6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19:44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 2534 11221,'-20'1'0,"-1"0"0,1 0 0,-6-1 0,3 1 0,2 2 0,10-3 0,-3 0 0,10 0 0,-2 0 0,11 3 0,10-2 0,4 2 0,-1-5 0,4-2 0,1 0-178,-4 2 1,1 0-1,2-2 178,1-1 0,3-2 0,1 0 0,-1-1 0,-1 2-883,3-3 1,-2 1 0,1 0 882,-5 2 0,1-1 0,-2 0 0,-3-1 0,2-6 0,-6 2 0,-6 2 0,-11-16 0,-11 19 0,-3 2 0,-2-4 0,-1 0 0,-2 5 0,1 1 387,0 0-387,8 3 2793,13 0-2793,0 0 0,16 0 0,0 4 0,1 2 0,3 2 0,0 2 0,-1-1 0,-1 1 0,-1 7 0,-1 0 0,-6-6 0,-1 1 0,-1 0 0,-1 1 0,0 0 0,-1 0 0,-6 3 0,-3 0 0,-1 11 0,-4-10 0,-2 2 0,-2-2-319,-3 3 0,-1-1 1,2-4-1,-1 1 1,1-1-1,-3 4 1,-1 0-1</inkml:trace>
  <inkml:trace contextRef="#ctx0" brushRef="#br0" timeOffset="11118">1216 3123 11221,'-14'-4'0,"3"4"0,-2-13 0,8 8 0,-1-6 0,9 8 0,-2 3 0,11 3 0,6 1 0,-1 0 0,-1-2 0,3-1 0,5 0 0,1-2-818,-1 1 1,1 0 0,-1 0 817,-3 1 0,-1-1 0,1-1 0,5 1 0,1-1 0,-2-1-134,3-1 1,-1-1 133,-2 2 0,1-1 0,-1 0 0,-3 1 0,-1-1 0,-2 1 0,4 0 0,-4 1 0,-2 1 0,-17 3 0,-14 4 0,-11 1 0,5-4 0,-3-1 0,-3-1 0,-1-1 619,4 1 1,0 1 0,-1-1-620,-2-1 0,1 0 0,0 1 0,0 2 0,1 0 0,0-1 0,3-2 0,1 1 0,1-1 166,0 1 1,3-1-167,-2-1 0,25-3 0,12 2 0,-3-1 0,3 1 0,7 1 0,0 0 0,-9-2 0,-1 0 0,3 2 0,1 0 0,0 0-493,2-3 1,0-1 492,-1 4 0,1 0 0,4-3 0,0-1-464,-5 2 0,-2 0 464,-5 1 0,0-2 0,6 0 0,-4 0 0,-11 2 0,8-2 0,-9 0 0,0 2 1351,-1-5-1351,-6 5 272,-1-2 0,0 0 0,1-1 1</inkml:trace>
  <inkml:trace contextRef="#ctx0" brushRef="#br0" timeOffset="24365">492 4159 11221,'-13'-6'0,"-1"1"0,-8-2 0,8 0 0,2 7 0,-2-4 0,-2 4 0,7 0 0,-4 0 0,5 0 0,5 0 0,-1-3 0,4 2 0,13-2 0,0 2 0,2-1 0,7 2 0,0-1-326,0-1 0,1-2 326,0 2 0,3 0 0,-3-1-429,-2-1 1,1 0 428,-2 0 0,3 0 0,0 0 0,-2 0 0,3-2 0,-1 0 0,-3-2 0,3-1 0,-1-1 0,-3 0 0,-2 0 0,-2-2 0,8-7 0,-8-2 0,-25-4 593,-9 6-593,6 10 0,-2 1 0,-10 4 0,10 1 0,2 3 916,12 0-916,1 0 0,7 3 0,4 1 0,13 10 0,-7-2-454,1 1 1,0 1 453,-4 2 0,2 2 0,-3 0 0,-7 3 0,-2 0 0,-2 1 0,-9-1 0,-1-2 0,-3 3 0,0-1 0,1-5 0,0 0 0,-1-1 0,-2 4 0,-1-1 0,1 0 0,-2 4 0,-1 0 0</inkml:trace>
  <inkml:trace contextRef="#ctx0" brushRef="#br0" timeOffset="32981">741 5216 11221,'-22'-3'0,"0"1"0,0-1 0,0 0 0,-6 0 0,1 1 0,3 0 0,0 3 0,1 1 0,0 2 0,1 0 0,-2 4 0,7-2 0,2 1 0,9-2 0,-7 2 0,16-1 0,23-5 0,-9-1 0,3 0 0,0 0-218,1-2 1,0-1 0,2 0 0,0 0 217,1 0 0,2 0 0,-1-1 0,1 0 0,-1-1 0,0 0 0,-1-1 0,0 0 0,-2 0 0,-2-1 0,0 0 0,0 0-39,4-1 0,-1-1 0,-2 0 39,3-8 0,-5-1 0,-8 3 0,-7 1 0,-11-1 0,-5 1 0,-9-1 0,-3 7 0,-1 0 0,11 4 0,0 1 0,-3-1 0,2 0 0,-8-12 858,15 10-858,10-7 128,13 9-128,2 8 0,2 5 0,4 2 0,0 4-156,-4-1 1,-1 1-1,-1 2 156,0 1 0,-1 1 0,-2 1 0,-2 0 0,-2 0 0,-3 1 0,-2 1 0,-4 0 0,-3 1 0,-5-4 0,-3 1 0,-1 0 0,1-2 0,-1 1 0,0-1 0,-1 0 0,-5 1 0,0-1 0,0 1 0</inkml:trace>
  <inkml:trace contextRef="#ctx0" brushRef="#br0" timeOffset="45682">11690 6224 5664,'7'-26'0,"-2"5"0,0-1 0,-1 5 0,0 1 0,0-5 0,-1 2 1863,4-1-1863,-7-2 0,3 0 0,0 2 0,-1-2 0,0 2 0,-1-1 351,2 0 0,1-4 0,-1 7-351,-3 11 588,4-9-588,-8 32 0,-2 2 0,-1 2 0,1-2 0,0 1 10,-2 4 1,-1 4 0,-1 2 0,0 0-11,2-4 0,0 1 0,-1 1 0,0 0 0,0 2-322,2-7 1,-1 2 0,1 0 0,-1 1 0,0-1 0,0 1 0,0 0 0,0-1 321,0 3 0,-1 0 0,1 0 0,-1 0 0,1-1 0,0 0 0,0-1 0,0 0 0,1-2 0,-1-1 0,1 1 0,-1 0 0,0 2-161,1-3 1,-2 2 0,1 0 0,0 1 0,-1 0 0,0-1 0,1-1 0,1 0 160,-1 0 0,0 0 0,1-2 0,-1 1 0,1 0 0,-1 2-182,0 1 1,0 1 0,-1 2-1,1 0 1,-1 0 0,1-1-1,0-1 1,0-2 181,-1 2 0,0-1 0,1-1 0,0-2 0,0 2 0,-1 3 0,1 1 0,0-2 0,-2-3 183,0-1 1,-1-4-1,0 1-183,1-2 0,0 0 0,1-2 0,0-1 0,0-2 0,-4 0 0,9-12 0</inkml:trace>
  <inkml:trace contextRef="#ctx0" brushRef="#br0" timeOffset="46118">12272 5827 11221,'-8'4'0,"4"-1"0,24-13 0,1 2 0,4-2 0,-6 3 0,1 0 0,2-1 0,-1 1-463,1 0 1,1-1-1,-1 0 1,0 2 462,6-1 0,-1 1 0,-3 1 0,0-2 0,-3 1 0,-1 2 0</inkml:trace>
  <inkml:trace contextRef="#ctx0" brushRef="#br0" timeOffset="46300">12236 5969 8914,'-17'13'0,"18"-7"263,12-3 1,7-3-264,3-1 0,2-2 0,1-1 0,-2 0 0,1-1 0,-1 0 0,2 0 0,0 0 0,-1 1 0</inkml:trace>
  <inkml:trace contextRef="#ctx0" brushRef="#br0" timeOffset="53016">11633 5855 11221,'-7'-11'0,"-3"1"0,2 3 0,1 3 0,16 10 0,1-1 0,5 1 0,3-1 0,5-2-368,-2-3 1,4-2-1,-1 1 368,-2-1 0,-1-1 0,1 1 0,2-1 0,0 1 0,2-1 0,-3-1 0,2 0 0,1-1 0,-1 0 0,-1 0 0,0 0 0,-2 0 0,0 0 0,3 0-502,-1 1 0,2 0 1,2-1-1,0 1 0,-2 0 1,-2 0 501,-1 0 0,-2 0 0,-1 1 0,1 0 0,6 0 0,0 1 0,-2 1 0,2-1 0,-1 0-222,1 1 1,0-1 221,-7 0 0,0 1 0,-2 0-23,3-3 1,-4 1 22,-6 2 680,-28-5-680,-10 5 0,11-2 0,-1 0 0,2 1 0,-1 0 0</inkml:trace>
  <inkml:trace contextRef="#ctx0" brushRef="#br0" timeOffset="53699">11569 6416 11221,'-8'-7'0,"5"0"0,17 0-3277,-2 0 893,15-1 3793,-11 4-1409,5 0 0,0-1 0,2 0 0,-2 0 0,3 0 0,0-1-470,-1 1 1,1-1-1,-2 2 470,-2 0 0,0 0 0,0 0 0,8-1 0,2 1 0,-3 0-5,-2 2 0,-2 0 5,2 0 0,-1 0 0,-4 2 0,-3 0 0,-3 4 0</inkml:trace>
  <inkml:trace contextRef="#ctx0" brushRef="#br0" timeOffset="54085">11463 6984 11221,'19'-5'0,"1"0"0,2-2 0,1-1 0,-2 2 0,1 0 0,1 0-1093,3-2 1,2-1 0,-2 2 297,-5 2 1,0 1-1,-1 0 795,4-2 0,-1 0 0,-5 2 1409,-5 3-1409,7-2 0,-13 3 0,0 0 0</inkml:trace>
  <inkml:trace contextRef="#ctx0" brushRef="#br0" timeOffset="54518">11129 7580 8654,'-14'11'0,"6"-4"1191,2-1-1191,6-5 437,3 5-437,13-5 0,-2 2 0,4-2 0,0-2 0,-1 1-1465,9 1 0,1-2 1465,-4-2 0,0 1 0,5 0 0,-4-1 131,-8 1 0,1-1-131,7-1 0,4-1 0,-2 2 0,1 2 0,-1 0 0,1-3 0,-2-1 0,-3 3 0,0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21:19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954 3137 11221,'-16'5'0,"1"0"0,-6 4 0,3 3 0,5 7-605,1-7 1,0 1 604,-2 9 0,2 2 0,4-11 0,1 1 0,-3 10 0,-2 3 0,2-2-303,3-6 1,1 0 302,1 1 0,-1 4 0,1 0 0,1-3 0,-1 1 0,2-1 0,1 6 0,1 3 0,1-4 0,1-9 0,2-1 0,4 10 0,2-2 0,4-4 0,4-5 0,2 0 0,-1-3 0,-2-2 0,-2 0 0,1 1 0</inkml:trace>
  <inkml:trace contextRef="#ctx0" brushRef="#br0" timeOffset="781">1096 3875 11221,'-15'9'0,"1"0"0,-1 5 0,1 3 0,1-1 0,-1 1 0,2 1-196,1-2 1,2 1-1,1 0 196,2 8 0,1-2 192,-1 1-192,6-3 0,3-3 0,1-8 0,5 5 0,2 0 0,-1-6 0,3 2 0,0 1 0,-5 0 0,6 5 0</inkml:trace>
  <inkml:trace contextRef="#ctx0" brushRef="#br0" timeOffset="1215">862 4620 11221,'0'-8'0,"-7"8"0,-1 12 0,-1 8 0,-1 0 0,-1 2 0,-1 1 0,1 2-284,1-3 0,0 2 1,1 1-1,1-2 284,1-1 0,1 0 0,2-1 0,0-2 182,1 3 0,4-3-182,8 4 0,5-4 0,9-6 0,-8-4 0,-1-1 0,10-1 0</inkml:trace>
  <inkml:trace contextRef="#ctx0" brushRef="#br0" timeOffset="2915">13187 3456 11221,'-3'-19'0,"-1"-4"0,0 15 0,4-9 0,1 13 0,21-12 0,5 7 0,-11 4 0,2-1-818,7-1 0,-1 1 818,-2 5 0,2-3 0,-2 2 0,-1 8 0,0-1 0,-13 7 0,-3 5 0,-3 0 0,-1 3 0,1 0 0,-1 1 0,0 2-229,1 1 0,1 2 0,-1-1 229,-2-2 0,0 1 0,0-2 0,2 5 0,-1 0 0,1-6 0,-1 1 0,0 0 0,0 1 0,0-1 0,1 2 0,0 0 0,1 0 0,0 1 0,-1 0 0,0 2 0,-1-1 0,0 1 0,0 0 118,1-1 1,0 0-1,-1 1 1,0-1-119,-1 2 0,-2-1 0,0 1 0,0-1 0,0 0 0,1 0 0,-1 0 0,-1 0 0,0-5 0,-1 1 0,0 0 0,-1-1 0,0 1 0,0 4 0,-2 1 0,1-1 0,-1 0 0,1-4 0,1 0 0,-1-1 0,0 1 0,0 0 0,0-1 0,-1 1 0,1-1 0,-1 0 0,1 0 0,-1 6 0,0-1 0,0 1 0,0-1 0,0-2 0,1-1 0,-1 0 0,2-1 0,-1 0 0,2-2 0,-1 1 0,-1 6 0,-1 0 0,1-2-125,0-6 0,0-1 0,0 0 125,-3 6 0,0 0 0,-2 0 0,-3-3 0,-2 0 0,1-3-219,-1 1 1,0-3 0,-3-2 0,1-3 0,-3-2 0</inkml:trace>
  <inkml:trace contextRef="#ctx0" brushRef="#br0" timeOffset="7216">12243 3399 11221,'6'-21'0,"6"0"0,-1 6 0,1 4 0,2-1 0,4-2 0,0 0-561,3-1 0,3-1 561,-7 2 0,2-1 0,1 0 0,-1-1-764,0 0 0,-1 1 1,1-1-1,-2 1 764,4-3 0,-1 0 0,0-1 0,-4 3 0,1-1 0,-2 0 0,-1 2 424,2-3 1,-2 2-425,0-1 0,-2 1 0,5-5 0,-20 15 0,-11 16 0,-5 2 0,-4 3 0,4 1 0,-2 1 0,0 1-86,1-2 1,0 0-1,-1 1 86,4-2 0,-1 1 0,1 0 0,1-2 1324,-3 4 1,1-2-1325,-2 2 0,2-1 0,3-2 0,2-6 0,16-12 0,10-11 0,0 2 0,5-5 0,0-2 39,-7 7 1,0-1-40,5-3 0,2-3 0,1 0 0,-4 4 0,-1 0 0,2 0-71,2-2 1,2 0 0,-1 1 70,-2 2 0,0 1 0,-1 1 0,3 1 0,-2 1 0,1 0 0,-18 32 0,-12-9 0,2 2 0,-2 6 0,0-2 170,-1-4 0,-1 0 0,1 0-170,-2 4 0,0 1 0,0-1 0,2-3 0,-1 0 0,3-1 111,0 0 1,3-3-112,5-8 0,11-9 0,5-10 0,1-3 0,-4 6 0,1-1-660,4-5 0,4-2 1,-4 1 659,-3 5 0,-1-1 0,8-4 0,2-3 0,-2 4 0,-9 6 0,-1 1 0,5-4 0,2-2 0,-3 3 268,-1 1-268,5-7 0,-10 16 0,-12 11 0,-4 4 0,-4 2 0,-1 1 0,-3 2 0,-1 1-679,1-1 0,-2 1 1,1 1-1,0-2 679,-1 1 0,0 0 0,-1 0 0,2-1 0,-1 2 0,0-1 0,3-3 406,1-2 1,1-1-407,-2 2 0,-2 3 0,2-3-164,0-3 0,2 0 164,2-1 0,1 0 0,-8 3 0,18-11 2954,1-4-2954,7-2 0,4-7 0,2-5 18,4 2 0,2-2 1,0-1-19,-3 3 0,0-1 0,0 0 0,1 0 0,3-1 0,1 0 0,0 1 0,-2 1 0,-1 1 0,-1 0 0,-1 3 0,3 1 0,-4 4 493,-5 2-493,-16 14 0,-2-1 0,-7 5 0,-3 5-361,0-1 0,-1 2 0,0 1 361,0-2 0,-1 1 0,0 0 0,1-1-298,3-2 0,-1-1 1,2 0-1,-2 0 298,1 0 0,-1 0 0,1-1 0,3-4 552,-7 2-552,3 0 0,23-19 0,7-3 0,8-8 0,-10 7 0,-1-1 0,-1 0 0,0 0 0</inkml:trace>
  <inkml:trace contextRef="#ctx0" brushRef="#br0" timeOffset="15315">12321 3690 11221,'24'-6'0,"0"-1"0,4 1 0,-1 0 0,-4-1 0,0 0-181,-2 3 0,2-1 0,-2 1 181,4-3 0,-1 0 0,-1 0 0,0 2 0,1-1 0,-3 2 0,-8 1 178,0 3-178,-9 0 90,-27 0-90,7 1 0,-1 1 0,0-2 0,-2 0-605,-2 2 1,-2 1 0,3-1 604,-5-2 0,2 3 0,-4 0 0,2 1 25,4 0 1,1 0-26,-5-1 0,1 2 0,8 0 0,5-1 0,3-3 0,8 2 0,17-6 0,1 1 0,3 0 0,6-3 0,1 0 776,-4 1 1,1 0-777,-1-1 0,2-1 0,-4 0 0,-6-1 0,-1-1 0,3 1 0,0 0 0,0 0 0</inkml:trace>
  <inkml:trace contextRef="#ctx0" brushRef="#br0" timeOffset="18182">1521 3839 11221,'21'0'0,"-5"0"0,-2 0 0,1 0 0,5 0 0,-1 1 0,5-1 0,-1-1 0,-4 1 0,0-2 0,2 1-541,1 0 1,2 1-1,0-1 1,0-1 540,-1 1 0,0-1 0,0 0 0,0 0 0,1 1 0,0 0 0,0 0 0,0 0 0,2 1 0,1-1 0,0 0 0,0 0 0,1 1 0,0 0 0,0 0 0,1 0 0,-4 0 0,0 0 0,1 0 0,-1 0 0,1 0-211,1 0 0,0 0 0,0 0 0,0 0 0,1 0 211,-5 0 0,2 0 0,-1 0 0,0 0 0,1 0 0,0 0-123,1 0 0,0 0 0,0 1 0,1-1 0,0 0 0,-1-1 123,1 1 0,0-1 0,0 1 0,0-1 0,0 1 0,-1-1 0,2 1 0,-1 0 0,0 0 0,0 0 0,0-1 0,-1 1 0,1-1 0,0 0 0,-1 1 0,-3-1 0,3 1 0,-3 0 0,3 0 0,0 0 0,2 0 0,1 0 0,0 0 0,-4 0 0,-1 0 0,1 0 0,1 0 0,0 0 0,-2 0 0,0 0 0,1 0 0,1 0 0,-1 0 0,1 0 0,-2 0 0,3 1 0,-2-1 0,0 1 0,1-1 0,1 1 0,1-1 0,-3 1 0,1-1 0,2 1 0,1-1 0,-1 0 0,0 1 0,-1-1 0,-2 1 0,-2-1-404,6 1 1,-5 0 0,1 0 0,4 0 403,-5 0 0,3 0 0,1 0 0,1 0 0,1 0 0,-1-1 0,-1 1 0,-2 0 0,-1-1 0,-2 0 0,0 0 0,0 0 0,0 0 0,2 0 0,1 1 0,1-1 0,1 1 0,1-1 0,0 1 0,0-1 0,0 0 0,-1 0 0,0 1 0,0-1 0,1 0 0,-1-1 0,1 1 0,-1 0 0,1 0-113,-1 0 1,0 0-1,0 0 1,0 0-1,0 0 1,0 0-1,0 0 1,0 0 112,-2 0 0,-1 0 0,1 0 0,-1 0 0,1 0 0,0 0 0,-1 0 0,1 0 0,0 0 0,-1 1 0,1-1 0,0 0 0,0 1 0,0-1 0,0 1 0,0-1 0,0 0 0,0 1 0,0-1 0,1 0 0,-1 0 0,0 0 0,1 0 0,-1 0 0,1 0 0,0 0 0,-1 0-89,1 0 0,1 0 0,-1 0 0,1-1 1,0 1-1,-1-1 0,-1 1 0,0 0 0,-1-1 89,4 1 0,-1 0 0,-1 0 0,0 0 0,0-1 0,1 1 0,-2-1 0,2-1 0,-1 1 0,1-1 0,-1 1 0,0-1 0,0 1-46,-1 0 0,-1 1 0,0-1 0,0 1 1,1-1-1,1 0 46,-2 0 0,1 0 0,0 0 0,1-1 0,-1 1 0,1 0 0,0-1 0,-1 1-16,2 0 1,1 0 0,-1 0 0,0 0 0,0 0 0,-1 0 0,-1-1 0,0 1 0,0-1 0,-1 0 0,0 0 0,-2 1 0,-1-1 0,1 0 0,0 0 0,0 0 0,0 1 0</inkml:trace>
  <inkml:trace contextRef="#ctx0" brushRef="#br0" timeOffset="18581">7801 3776 7178,'25'0'0,"-1"0"0,1 0 0,-1 0 0,1 0 0,-1 0 0,1 0 0,-2 0 0,1 0 0,0 0 0,0 0-527,4 0 0,1 0 0,0 0 0,-1 0 0,-2 0 527,-3-1 0,-2 0 0,-1 0 0,2 1 0,2-1 0,2 0 0,0 0 0,1 1 0,0-1-8,-2 0 0,0-1 0,0 1 0,0 0 0,1 0 0,1-1 8,-3 1 0,0 0 0,1 1 0,-1-1 0,2 0 0,-1 0 0,1 0 0,0 0 0,0 1 0,0-1 0,1 1 0,0-1 0,0 1 0,0-1 0,0 1 0,0 0 0,0-1-23,0 1 1,0-1 0,0 1 0,0-1 0,1 1 0,-1-1 0,0 1 0,0 0 0,0 0 22,0 1 0,0-1 0,0 1 0,0 1 0,0-1 0,0 0 0,0 1 0,0-1 0,0 0-79,-1-1 0,-1 1 1,1-1-1,-1 1 0,1-1 1,0 0-1,0 1 1,0-1-1,-1 1 0,1 0 79,0 0 0,0 1 0,0 0 0,0-1 0,0 1 0,0 0 0,0 0 0,0 0 0,0-1 0,0 1 0,0-1 0,0 0 0,0 0 0,0-1 0,0 1 0,0 0 0,0-1 0,0 1 0,0 0 0,1 0 0,-1 0 0,1 0 0,0 1 0,0-1 0,0 0 0,0 1 0,0-1 0,-1 1 0,1-1 0,0 0 0,-1 0 0,-1 0 0,1 1 0,0-1 0,0 0 0,-1 0 0,1 0 0,-1 0 0,1 0 0,-1 0 26,2 1 1,0-1-1,0 1 1,0-1 0,0 1-1,0 0 1,0-1 0,0 1-1,0-1-26,-1 1 0,0-1 0,0 0 0,0 0 0,0 1 0,0-1 0,0 0 0,-1 0 0,0 0 3,1 1 1,0-1 0,0 0-1,-1 1 1,0-1 0,0 0 0,1 1-1,-1-1-3,2-1 0,1 1 0,0 0 0,-1-1 0,0 1 0,0-1 0,-1 1 0,3-1 0,-2 1 0,1-1 0,-1 1 0,0-1 0,-1 1 99,0-1 1,-1 0 0,0 0 0,0 0 0,-1 0 0,0 0-100,0-1 0,0 0 0,0-1 0,-1 1 0,0-1 0,3 1 0,-1-1 0,0 0 0,-3 0 0,-1-3 0,-1 1 0,-2-2 0,5 0 0,-3-2 0,2-6 0</inkml:trace>
  <inkml:trace contextRef="#ctx0" brushRef="#br0" timeOffset="24048">1813 4450 11221,'18'0'0,"-1"-3"0,-1 2 0,0 1 0,1-3 0,8 2 0,2 2 0,-8-1 0,-1 0 0,1 0 0,0 0 0,8 0 0,-1 0 0,-4 0 0,-5 1 0,4 0 0,-1 0-274,7-1 0,1 1 274,-7-1 0,2 1 0,0 0 0,-1 0-187,-1 0 0,-1 0 1,1 0 186,2-1 0,1 0 0,0 0 0,-4 1 0,-4 0 0,0 1 0,4-1 0,4 0 0,0 0 0,-3-1-607,-3 1 1,0-1 606,6 1 0,3 0 0,-2 0 0,-5-1 0,2 0 0,0 0 0,4 0 0,2 0 0,-1 0 0,-1 0 0,1 0 0,0 0 0,2 0 0,-5 0 0,2 0 0,1 0 0,1 0 0,-1 0 0,0 0-237,-1 1 1,1 0 0,0 0-1,-1 0 1,1 1 0,0-1 236,0-1 0,0 1 0,1-1 0,-1 1 0,-1 0 0,-1 0 0,3 2 0,-1-1 0,-1 1 0,2 0 0,-2-2 0,2-1 0,0 1 0,0 0 0,-1-1 0,-3 2 0,-2-1 0,1 0 0,0 1 0,2-1 0,-2-1 0,1 0 0,1 0 0,1 0 0,0 0 0,-1 0 0,1 0-329,2 1 1,1 0-1,-1 1 1,0-1 0,0 0-1,-2 0 329,2-1 0,-2 0 0,0 0 0,0 0 0,1 1 0,0-1 0,0 1 0,1 1 0,-1-1 0,1 0 0,-1 0-131,-2 0 0,-2-1 0,1 1 0,0 0 1,1-1-1,1 1 131,-1 0 0,1 0 0,2-1 0,0 1 0,0 0 0,0 0 0,1 0 0,-1 0 0,-3 0 0,1-1 0,-1 1 0,1-1 0,0 0 0,0 1 0,0-1 0,-1 0 0,0 1-108,2-1 1,-1 1 0,1-1 0,-1 1 0,0-1 0,-1 0 0,0 1 0,-1-1 107,3 0 0,-1 0 0,-1 0 0,1 0 0,-1 0 0,2 0 0,0 0 0,1 1 0,0-1 0,1 1 0,-1-1 0,1 1 0,-2-1-54,-2 0 0,-1 0 0,0 0 0,0 0 1,0 0-1,1 1 0,2-1 54,-4 0 0,2 1 0,0-1 0,0 1 0,1 0 0,1 0 0,-1-1 0,0 1 0,1 0 0,-1-1 0,0 1 0,1-1 0,0 0 0,0 0 0,0 0 0,0 0 0,0 0 0,0 0 0,0 0 0,0 0 0,0 0 0,-1 0 0,1 0 0,0 0 0,-1 0 0,1 0 0,0 0 0,-1 0 0,1 0 0,0 0 0,0 0 0,1 0 0,1 0 0,-1 0 0,0 0 0,0 0 0,-1 0 0,0 0 0,-1-1 0,-1 1-10,2 0 0,-1-1 0,-1 1 0,-1-1 0,1 1 0,0-1 1,1 1 9,0-1 0,2 1 0,-1 0 0,1-1 0,0 1 0,0 0 0,-1-1 0,0 1 0,0-1 0,0 1 0,-1-1 0,1 1 0,-2-1 0,1 0 0,-1 1 0,1-1 0,-1 1 0,0-1 0,0 0 0,1 1 0,0-1 0,-1 0 0,1 1 0,1-1 0,0 0 0,0 0 0,-1 0 0,-1 1 0,-2-1 50,1 0 0,-1 0 0,-2 1 1,1-1-1,2 0-50,1 0 0,2 0 0,2 0 0,-1 0 0,1 0 0,-1 0 0,-3 0 74,2-1 0,-2 1 1,-1-1-1,1 1 1,2 0-75,-3 0 0,2 0 0,1 0 0,1 0 0,0 0 0,1 0 0,-2 0 0,0 0-46,1 0 0,-1 0 0,1 1 0,-1-1 0,-1 0 0,1 0 1,-1 0 45,2-1 0,0 1 0,-1 0 0,1-1 0,-1 1 0,1 0 0,-4 1 0,1-1 0,-1 1 0,1-1 0,0 1 0,1-1 0,0 0 0,1 0 0,2 0 0,1-1 0,0 0 0,0 0 0,-2 0 0,-1 1 0,-2 0 0,4 0 0,-4 0 0,0 1 0,5-1-25,-6 0 1,2 0-1,2 0 1,1 0 0,1-1-1,1 1 1,-1-1 0,0 1-1,-2 0 1,-2 0 24,0 0 0,-1 0 0,-1 1 0,0-1 0,-1 1 0,1-1 0,0 1-44,4-1 1,0 0 0,1 0 0,-1 0-1,1 0 1,-1 0 0,0 0 43,-3 0 0,0 0 0,-1 1 0,1-1 0,-1 1 0,1-1 0,1 1 0,1-1 0,2 0 0,0 0 0,0 0 0,-1 0 0,0 0 0,0 1 43,-1-1 0,0 1 0,-1 0 0,1 0 0,0 0 1,2 0-44,-5-1 0,1 1 0,2 0 0,-1-1 0,1 1 0,0-1 0,0 1 0,0 0 0,0 0 0,1-1 0,2 1 0,-1 0 0,0 0 0,0 0 0,-1 0 0,-1 1 0,-1-1 0,1 0 0,-2 0 0,-1 0 0,-1 0 0,2 0 0,0 0 0,0 0 0,2 0 0,1 0 0,-1 0 0,0 0 0,-3 0 0,-4 0 0,3 0 0,-5 0 0,4 0 0,-1 0 0,2 0 0,3 0 0,0 0 0,-1 0 0,-2 0 0,3 0 0,-2 0 0,0 0 0,1 0 0,0 0 0,0 0 0,1 0 0,1 0 0,0 0 0,1 0 0,1 0 0,-1 0 0,-2 0 0,-2 0 0,-2 0 0,0 0 0,1 0 0,2 0 0,1 0 0,1 0 0,-1 0 0,0 0 0,1 0 0,-1 0 0,-3 0 510,2 0 0,0 0-510,-1 0 0,5 0 0,-1 0 0,-3 0 328,-1 0 0,-1 0-328,4-1 0,1-1 0,-3 2 0,-8-1 0,0 1 0,3-1 0,3 0 0,-3 0 0,-2 1 0,-1 0 0,8 0 0,0 0 0,0 0 0,-3 0 0,5 0 0,-7 0 0,3 1 0,-4 1 0,4 2 0,-3-1 0,-1 1 0,-1 3 0</inkml:trace>
  <inkml:trace contextRef="#ctx0" brushRef="#br0" timeOffset="27767">1813 5649 11221,'18'0'0,"2"0"0,4 0 0,-1 0 0,-2 1 0,2 0 0,-1 0 0,-6 0 0,2-1-656,4 1 1,6 1-1,2-1 1,1 0 0,-3 0 577,-2 0 1,-2-1 0,1 0 0,0 0-240,-1 1 1,1-1 0,1 1 0,0 0 0,0-1 316,1 1 0,2-1 0,0 0 0,-1 0 0,-1 0 0,-4-1 0,2 0 0,-4 0 0,4 0 0,-4 1 0,5-1 0,1 1 0,3 0 0,-1-1 0,0 1 0,-3-1 0,-3 0-198,1 0 1,-3-1 0,0 0 0,4 0 197,-4 1 0,2 0 0,2 0 0,1 1 0,2-1 0,1 0 0,0 0 0,0 0 0,-1 0 0,-1 0 0,-2 0-178,5 0 1,-2-1-1,0 1 1,0 0 0,-1-1-1,1 1 1,0 0 0,0-1 177,-1 1 0,0 0 0,1-1 0,-1 1 0,1 0 0,0 0 0,0 0 0,1-1 0,0 1-41,-4 0 0,2 0 0,0 0 1,1-1-1,0 1 0,0 0 1,0 0-1,-1 0 0,-1 0 1,-1 0-1,-1 0 0,-3 0 41,10 0 0,-6 0 0,0 0 0,1 0 0,5 0-18,-8 0 1,3 0 0,2 0 0,2 0 0,0 0-1,1-1 1,0 1 0,0 0 0,-1 0 0,-2 0 0,-2 0-1,-3 0 18,8 1 0,-5 0 0,-1 0 0,1-1 0,6 1-9,-11-1 1,2 0 0,2 1 0,1-1 0,2-1 0,1 1 0,0 0 0,0 0 0,1-1 0,0 1 0,0 0 0,-2 0 0,1 0 0,-3 0 0,0 0 8,2 0 0,-1 1 0,-1-1 0,-1 1 0,1-1 0,-1 1 0,0 0 0,0-1 0,0 1 0,1-1 0,1 0 0,-1 1 0,1-1 0,-1-1 0,1 1 0,1 0 0,-1 0 0,0 0 0,1-1 0,0 1 0,0 0 0,0 0 0,0 0 0,-1 0 0,1 1 0,0-1 0,1 0 0,1 1 0,-1-1 0,0 1 0,0-1 0,-1 1 0,0 0 0,-2-1 0,0 1 0,-3-1 0,0 1 0,6-1 0,-4 0 0,-2 1 0,0-1 0,2 1 0,4-1 0,-6 0 0,2 1 0,3-1 0,0 1 0,2-1 0,1 1 0,0-1 0,0 1 0,0-1 0,-1 1 0,-1 0 0,-2-1 0,-2 1 0,-2 0 0,6-1 0,-4 1 0,-2 0 0,1 0 0,1 0 0,4 0 0,-7 0 0,4-1 0,0 1 0,3 0 0,1 0 0,0-1 0,1 1 0,0 0 0,-1 0 0,0-1 0,-1 1 0,-3 0 0,0 0 0,-4 0 0,7 0 0,-4 0 0,-2 0 0,0 0 0,2 0 0,4 0 0,-6 0 0,2 0 0,2 0 0,1 0 0,1 0 0,2 0 0,-1 0 0,1 0 0,-1 0 0,0 0 0,-2 0 0,-1 0 0,-3 0 0,-1 0 0,5 0 0,-3 0 0,-3 0 0,1 0 0,1 0 0,4 0 0,-5 0 0,2 0 0,1 0 0,3 0 0,0 0 0,1 0 0,1 0 0,0 0 0,-1 0 0,-1 0 0,-1 0 0,-1 0 0,-2 0 0,-3 0 0,6 0 0,-4 0 0,-2 0 0,0 0 0,2 0 0,3 0 0,-3 0 0,1 0 0,3 0 0,1 0 0,2 0 0,0 0 0,0 0 0,0 0 0,0 0 0,-2 0 0,-2 0 0,-1 0 0,-3 0 0,5 0 0,-4 0 0,-2 0 0,0 0 0,1 0 0,4 0 0,-3 0 0,2 0 0,2 0 0,1 0 0,2 0 0,-1 0 0,1 0 0,-1 0 0,0 0 0,-3 0 0,-1 0 0,-3 0 0,8 0 0,-5 0 0,-2 0 0,2 0 0,4 0 0,-6 0 0,2 0 0,3 0 0,0 1 0,2-1 0,0 0 0,0 1 0,-2-1 0,-1 0 0,-2 1 0,-3-1 0,3 0 0,-3 0 0,-2 0 0,1 0 0,4 1 0,-4-1 0,4 1 0,1-1 0,2 1 0,0 0 0,0 0 0,0-1 0,-2 1 0,-3 0 0,-2-1 27,7 0 0,-5 0 0,0 0 0,4 1-27,-5 0 0,4 0 0,2 0 0,0 0 0,0 1 0,-1-1 0,-2 0 0,-3 0 0,0 0 0,-3-1 0,0 0 0,3 1 0,-1 0 0,4 1 0,1 0 0,1 0 0,-1 0 0,-2 0 0,-4-1 0,3 0 0,-4-1 0,4 1 0,-3 0 0,4 2 0,2-1 0,-1 1 0,-2-1 0,-3-1 0,8 0 0,-2 0 0,1 1 0,0 0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22:07.9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8560 1079 11221,'-4'-16'0,"-5"3"0,-2 20 0,-4-3 0,2 7 0,-1 1 0,-6 5-1001,5 3 1,-1 0 1000,1 1 0,4 2 0,2 0 453,5-5-453,-1 2 0,4 0 0,7-4 0,1 0 0,3-2 0,6-1 0,5 2 0,1 2 0,-7-5 0,-2 0 0,3 2 0,-2 1 0,-3 3 0,-4 0-359,-9 6 359,2-6 0,-4 2 0,-6-5 0,-3 0 0,0 0 0,2 1 0,-2 0-220,-4 0 0,-4 1 1,3-3 219,6-6 0,0 0 679,-3 3 0,-1-2-679,-7-2 8,10-3-8,0-4 0,22-14 0,4-5 0,-1 5 0,0 0 0</inkml:trace>
  <inkml:trace contextRef="#ctx0" brushRef="#br0" timeOffset="217">8766 1334 11221,'2'9'0,"-1"-3"0,-6 10 0,-3 1 0,3 4-972,-3 4 0,0 3 972,7-11 0,0 2 0,-2 1 0,-1 5 0,-1-1 0,1-3 0,2 0 0,0 0 0,-1 7 0,1 3 0,0-6 603,-2-5-603,4 2 0,0-2 0,-3-11 0,-1 8 0</inkml:trace>
  <inkml:trace contextRef="#ctx0" brushRef="#br0" timeOffset="466">8752 1349 11221,'1'-17'0,"0"0"0,1-7 0,21 7 0,-6 13 0,7-3 0,-9 8 0,0 5 0,-2 7 0,-2 4 0,1 1 0,-2 2-283,-5 2 0,-4 0 283,-7 4 0,-5-2 0,0-10 0,-1-1 0,-3 7 0,1-2 0,-1 1 0,3-2 0,8-10 0</inkml:trace>
  <inkml:trace contextRef="#ctx0" brushRef="#br0" timeOffset="782">8994 1441 11221,'18'-12'0,"0"-1"0,4-3 0,-25 3 0,-8 10 0,-10 9 0,-3 4 0,7-3 0,1 2 0,-2 3 0,0 1 0,2 1 0,3-1 0,7 0 0,3 0 0,8-10 0,11-3 0,3-3 0,-2-1-592,7-2 0,1-1 592,-8-2-263,2 1 1,-2 0 262,-3 3 0,6-1 0,-26 22 0,2-3 0,-1 3 0,0 5 0,-1 2 0,0-4 0,2-1 557,8-2 1,2-2-558,-1-6 0,12 1 0,-6-5 0</inkml:trace>
  <inkml:trace contextRef="#ctx0" brushRef="#br0" timeOffset="1049">9319 1370 11221,'-18'11'0,"-5"5"0,15-4 0,-4 7 0,1 2 0,4-5 0,1 0 0,-1 4 0,0-1 0,3-1 0,2-2 0,2-4 0,6 1 0,-4-13 0,10-19 0,-7-8 0,-1 12 0,-1 0 0,-4-1 0,-1 2 0,-3 2 0,-8-4 0,5 11 0,-6-5 0,6 10 0,-2-3 0</inkml:trace>
  <inkml:trace contextRef="#ctx0" brushRef="#br0" timeOffset="1382">9533 1320 11221,'-10'-11'0,"-14"16"0,10 2 0,0 2 0,-2 9 0,4 3 0,7-4 0,3 0 0,1-2 0,3-2 0,10-2 0,2-2 0,7 2 0,-6-5 0,1-1 0,2 2 0,-1 6 0,-22 5 0,3 2-1639,-13-3 1,-3-1 1523,0-3-642,-3 0 1,-5 1 0,5-2 756,3-3-128,-7 4 1,3-4 0,18-13 0,-3 0-1</inkml:trace>
  <inkml:trace contextRef="#ctx0" brushRef="#br0" timeOffset="1666">9696 1433 11221,'14'-10'0,"0"-1"0,1-1 0,-1 0 0,5-4 0,-3-4 0,-12 16 0,-7-6 0,-5 9 0,-6 3 0,-2 3 0,-1 6 0,0 2 0,1-4 0,1 0 0,-1 10 0,6 1 0,16 3 0,6-11 0,3-1 0,7-2 0,2-2 0,-4-4 0,1-3 0,-1-2 0,1-1 0,-3-1 0,-2-2 0,0 0 0,0-1 0</inkml:trace>
  <inkml:trace contextRef="#ctx0" brushRef="#br0" timeOffset="2037">8248 2072 11221,'18'-8'0,"-1"1"0,0-1 0,5 0 0,4-1 0,2 0 0,-1 1 0,-2 0-794,-1 0 0,-1 1 0,1-1 0,2 1 794,-5 1 0,2 0 0,2 0 0,0-1 0,1 1 0,0 0 0,-1 0 0,0 0-295,3-1 1,-1 1 0,-1 1 0,1-1 0,1 0-1,0 1 295,-2 0 0,1 0 0,0 0 0,1 1 0,0-1 0,1 0 0,-1 0 0,2 1 0,-4-1 0,2 1 0,0-1 0,0 0 0,1 0 0,-1 1 0,1-1 0,-2 1 0,1 0 0,-2 0-59,3 0 0,-2 0 0,1 1 0,-1 0 0,0 0 0,-1 0 0,0 0 0,-1 0 0,5-1 0,0 0 0,-1 1 0,-1-1 0,-1 1 0,-2 0 0,-1 1 0,1-1 0,-1 1 1,0-1-1</inkml:trace>
  <inkml:trace contextRef="#ctx0" brushRef="#br0" timeOffset="5947">11917 1135 11221,'-6'23'0,"1"-1"0,0 0 0,0 0 0,-5 2 0,0-1-399,5-8 1,0 1 398,-4 5 0,-2 3 0,2-3 0,-1 4 0,-2 1 0,1-2 0,6-7 0,-2 0 0,1-1 0,5-7 0,-2 5 0,0-8 0,-1-2 0</inkml:trace>
  <inkml:trace contextRef="#ctx0" brushRef="#br0" timeOffset="6248">11939 1149 11221,'-3'-14'0,"1"-1"0,8 2 0,4 2 0,7 5 0,3 4 0,7 5 0,0 8 0,-9 2 0,-3 6 0,-3 1-385,-5 3 0,-5 2 0,-3 1 385,-4-2 0,-3 0 0,-3 1 0,-1-2 0,-1-2 0,-3 0 0,0-2 0,0 0 0,1-3 0,-1 0 0,1-1 0,0-2 0,-5 2 0,2-2 0,2 0 0</inkml:trace>
  <inkml:trace contextRef="#ctx0" brushRef="#br0" timeOffset="6565">12144 1448 11221,'22'-9'0,"0"-1"0,-5 2 0,0-1 0,0-1 0,1-4 0,0-3 0,-2 2-1639,4-3 1,-4 2 446,-6 2 0,-4 1 2135,-9-1-943,-11 10 0,-5 4 0,-6 7 0,4 7 0,2 3 0,7-7 0,1 1 0,-3 3 0,-2 2 0,4 0 460,3 4 1,4 1-461,3 0 0,4-1 0,7-3 0,5-3 0,0-6 0,2-2 0,1-5 0,0 1 0</inkml:trace>
  <inkml:trace contextRef="#ctx0" brushRef="#br0" timeOffset="6948">12520 1292 11221,'-8'-4'0,"-4"1"0,4 18 0,-1-1 0,0 2 0,2 5 0,-1 2 0,1 1 0,0-2 0,3-6 0,1-3 0,6-2 0,18-26 0,-5 0 0,1-2 0,3 0 0,0 0 0,-2 1 0,-1 4 0,2 11 0,-13 20 0,-8-2 0,-3 2 0,-2 1 0,0 0 0,2-5 0,1-1 0,-5 3 0,9-11 0</inkml:trace>
  <inkml:trace contextRef="#ctx0" brushRef="#br0" timeOffset="7298">12854 1306 11221,'0'-15'0,"-10"1"0,-14 26 0,-1-1 0,8 1 0,1 3 0,6-3 0,4 1 0,6 6 0,18-2 0,-1-9 0,2 0 0,-1 1 0,-2 1 0,0-2 0,-5 2 0,-6 17 0,-14-12 0,-3-1 0,-4 0 0,-2-2 0,2 1 0,-2-1 0,-2-3 0,1-2 0,2-2 0,0-2 0,14-10 0,7-4 0</inkml:trace>
  <inkml:trace contextRef="#ctx0" brushRef="#br0" timeOffset="7649">13017 1427 11221,'17'-15'0,"-5"7"0,1 2 0,-9 9 0,-13 4 0,6-2 0,-23 5 0,14 3 0,-6 6 0,20 6 0,17-7 0,5-7 0,-8-9 0,1-1 0,2-4 0,5-8 0,-9 2 0,1-3 0,5-4 0,0 0 0,-3 3 0,0 2 0,2-1 0,0 1 0</inkml:trace>
  <inkml:trace contextRef="#ctx0" brushRef="#br0" timeOffset="14582">9589 3683 11221,'-11'0'0,"4"0"0,4 0 0,3 0 0,29 0 0,-13 0-403,1 0 1,6 0 0,3 0 0,-1 0 402,0 0 0,1-1 0,1 0 0,1 0-234,-4 1 0,0 0 1,1 0-1,0 0 1,2 0-1,1-1 234,-2 1 0,1 0 0,1-1 0,0 1 0,2-1 0,-1 1 0,1 0 0,-1-1 0,-1 1-267,-1 0 1,-1 1 0,0-1 0,1 0 0,-1 1 0,0-1 0,1 1 0,0-1 0,1 0 266,-1 1 0,1-1 0,0 0 0,0 0 0,1 0 0,0 0 0,0 0 0,0 0 0,-1 0 0,0 0 0,-1 0-135,0 0 1,0 1 0,0-1 0,-1 0 0,0 1 0,0-1 0,0 0 0,-1 1-1,1-1 1,-1 0 134,4 0 0,1 0 0,-1 0 0,0 0 0,-1 0 0,0 0 0,0 0 0,-2 0 0,4 1 1,-2-1 0,0 1-1,-1-1 1,-1 1 0,0-1-1,-1 1 0,0 0 0,-2 0 0,-1 0 0,-2 0-111,9 0 0,-4 2 111,-8-2 0,-2 1 0,-4-2 0,3 0 0</inkml:trace>
  <inkml:trace contextRef="#ctx0" brushRef="#br0" timeOffset="17781">3253 4081 11221,'18'0'0,"-1"0"0,7 0 0,-8 0 0,4-1 0,3-1 0,4 0 0,0 0-820,-6 0 1,3 0 819,-3 0 0,4 0 0,-1 1 0,-4-1-399,-1 2 0,-1 0 399,7-1 0,5-1 0,0 0 0,-3 0-445,-1 0 0,0 1 445,-1-1 0,3 1 0,3 0 0,-2-1 0,-4 0 0,-2 0 0,-3 0 0,3-1 0,0 2 0,3 0 0,2-1 0,1 1 0,0 0 0,0 0-293,-5 0 1,0 0 0,0 0 0,0 0 0,1 0-1,0 0 1,1 0 292,1 0 0,0 0 0,1-1 0,1 1 0,0 0 0,0 0 0,0 0 0,-1 0 0,-1 0-188,1 0 0,-1 0 0,0 1 0,0-1 0,-1 0 0,2 1 1,0-1 187,-1 0 0,1 0 0,1 0 0,1 0 0,-1 0 0,0-1 0,0 1 0,-2 0 0,-1 1-96,3-1 1,-3 0 0,-1 0 0,1 1 0,1-1 0,3 1 95,-6-1 0,1 1 0,2 0 0,0-1 0,2 1 0,0 0 0,-1-1 0,1 1 0,-1 0 0,-1-1 0,-1 1 0,-2 0-82,4-1 0,-2 1 0,-1-1 1,-1 1-1,1-1 0,1 1 1,2 0 81,-3-1 0,2 1 0,2 0 0,0 0 0,0 0 0,1 0 0,0 0 0,-1 0 0,0 0 0,-2 0 0,0 1-16,0-1 1,-1 0 0,0 1 0,-1-1 0,0 1 0,-1-1 0,1 0 0,-1 1 15,3-1 0,-1 0 0,0 0 0,0 0 0,-1 0 0,2 0 0,0 1 64,-1-1 0,1 0 0,1 1 0,0-1 1,0 0-1,-1 1 0,1-1 0,-1 1-64,-1-1 0,1 1 0,0-1 0,-1 0 0,1 1 0,-2-1 0,0 1 0,-1-1-20,4 0 1,-1 0 0,-2 0-1,2 0 1,3 1 19,-5-1 0,4 0 0,1 1 0,1-1 0,0 0 0,0 1 0,-3-1 0,-2 0 0,-4 1 0,5-1 0,-4 0 0,3 0 0,-5 0 0,3 0 0,1 1 0,2-1 0,-1 1 0,0 0 0,-2-1 64,4 0 0,-1 0 0,-1 0 1,1 0-1,2 1-64,-5-1 0,2 1 0,1-1 0,0 1 0,-1-1 0,0 1 0,-2-1 0,3 0 0,-2 0 0,0 0 0,0 0 0,0 0 0,2 0 0,0 0 0,0 0 0,-2 0 0,-4 0 0,-1 0 0,0 0 0,6 0 0,4 0 0,-5 0 0,-9 0 0,-1 0 0,6-1 0,1 0 0,-2 0 0,2 0 324,1-2 0,0 0-324,-6 2 229,0-1 1,-1 1-230,-4 1 0,5 0 0,-7 0 0,1 0 0</inkml:trace>
  <inkml:trace contextRef="#ctx0" brushRef="#br0" timeOffset="23449">5609 688 11221,'7'11'0,"-3"3"0,-1 5 0,-1 3 0,-1 3 0,0 1 0,0-3 0,0 0 0,-1 1 0,1 0-820,-1 2 1,0 1 0,0 0 0,0-3 202,1 0 1,0-2-1,0 0 617,0 6 0,2-3 468,6-11 1,2-2-469,2 11 0,8-11 0,-11-12 0</inkml:trace>
  <inkml:trace contextRef="#ctx0" brushRef="#br0" timeOffset="23998">5637 688 11221,'7'-7'0,"10"-3"0,-4 4 0,2 1 0,9-4 0,2 1 0,-6 2 0,1 1 0,-1 1-248,4-2 1,1 1 247,-5 0 0,0 0 0,-1 2 0,2 2 0,-1 1 60,-2-4 1,-1 1-61,2 3 0,-3 0 0,-7 0 0,8 7 0,-13 0 0,6 11 0,-9-2 0,-1 2 0,4 3 0,1 2 0,0 0 0,-1 3 0,1-2-163,1 2 1,1-1 162,0-2 0,1 1 0,0-1 0,0-5 0,0-1 0,0 1-138,2 3 1,0-1-1,0 2 138,1 2 0,0 0 0,0 1 0,-2 0 0,1-1 0,-2 1 0,-1-1 0,-1 1 0,-1-1 0,-1-1 0,0-1 0,-4 1 0,-3-2 0,-2 0 0,-4-1 0,-3-3 0,-3-1 0,-1-2 0,-5 4 0,-1-3 0,-3-3 0,0-1 0</inkml:trace>
  <inkml:trace contextRef="#ctx0" brushRef="#br0" timeOffset="41734">344 4592 11221,'-18'7'0,"3"-3"0,1-1 0,7 0 0,4-2 0,3 2 0,9-3 0,-3 0 0,7 0-3277,13 0 3162,-14 0 85,11 0 0,5-3 30,-11-1 0,1-2 0,1 0 0,2-1 0,1 1 0,1-1 0,-2 0-137,1 0 1,0-1 0,0 0 136,-2-1 0,1 0 0,-1-1 0,-3 2 0,6-5 0,0-4 0,-1 1 3159,-8 2-3159,-1-1 0,-3-2 83,-12-9-83,-2 8 0,-3 0 309,-5 2 1,-2 3-310,-1 1 0,1 3 0,-8-1 0,22 0 0,5 5 0,8-1 0,4 2 0,0 3 0,2 2 0,2-1 0,3 2 0,-2 2 0,-3 4 0,-1 2 0,-1 0 0,10-1 0,-5 4 0,-13 3 0,-3 5 0,-4-3-869,-6 5 869,-4 0 0,-5 3 0,1-7 0,-3 0 0,-1 0 0,2-2 0,1-1 0,1-1 0,0 1 0,-3 3 0,0 0 0,0 0 0,0 0 0</inkml:trace>
  <inkml:trace contextRef="#ctx0" brushRef="#br0" timeOffset="49099">8170 4684 11221,'8'3'0,"5"-2"0,-2 5 0,10-2 0,-3-1 0,3-1 0,0 1-593,6 0 0,2 0 593,-4-1 0,3-1 0,2 0 0,-1-1-288,-5 1 1,0 0-1,1 0 1,0-1 0,1 0 287,-2 1 0,0-1 0,1 0 0,1 0 0,0 0 0,0 0 0,1-1-291,-1 1 1,1 0 0,1 0 0,-1-1 0,1 1 0,0-1 0,1 1 0,-1-1 290,-2 1 0,1 0 0,0-1 0,0 1 0,0-1 0,0 1 0,0-1 0,1 1 0,-1-1 0,0 1 0,-1 0 0,1-1 0,0 1 0,0 0 0,0-1 0,0 1 0,0 0 0,0-1 0,-1 1-169,1-1 0,-1 0 0,1 1 0,-1-1 0,1 1 0,-1-1 0,0 0 0,1 1 0,-1-1 0,1 0 169,-1 1 0,0-1 0,1 1 0,-1 0 0,1-1 0,-1 1 0,1-1 0,-1 1 0,0 0 0,0-1 0,1 1 0,0-1 0,0 1 0,0 0 0,-1-1 0,1 1 0,-1-1 0,0 1 0,0-1-84,1 1 1,0 0 0,1-1-1,-1 1 1,-1-1 0,0 1 0,0 0-1,-1-1 84,2 1 0,1-1 0,-2 1 0,0-1 0,-2 1 0,0-1 0,4 0 0,-2 0 0,-1 1 0,-1-2 0,-4 0 0,0-1 0,0 1 0</inkml:trace>
  <inkml:trace contextRef="#ctx0" brushRef="#br0" timeOffset="52649">3012 5174 11221,'3'-4'0,"7"4"0,2 1 0,5 2 0,3-3 0,-1 0 0,2 1 0,2 1-976,-8-2 1,2 1 975,7 1 0,3 0 0,-1 0 0,-6-1 0,2-1 0,-2 1 0,3 0 0,2 0 0,0 1 0,0-1 0,-1 0 0,0 0 0,1 0 0,0-1 0,1 1-515,1 0 0,1-1 1,1 1-1,-1 0 1,1-1-1,-2 1 515,2 0 0,-1 0 0,-1-1 0,1 1 0,2-1 0,-6 0 0,2 0 0,0 0 0,1-1 0,0 1 0,0-1 0,0 1 0,-1-1-155,2 1 1,0-1-1,0 1 1,0-1 0,0 0-1,1 1 1,1-1 154,-6 0 0,2 1 0,0-1 0,1 0 0,0 1 0,0-1 0,-1 0 0,1 0 0,-1 1 0,-1-1-155,2 1 1,-1-1 0,-1 1 0,1-1 0,-1 1 0,1 0 0,0-1 0,1 0 154,-2 0 0,1 0 0,0 0 0,1 0 0,-1-1 0,1 1 0,0 0 0,0-1 0,0 1 0,-1 0-83,1-1 1,0 1 0,0 0-1,-1-1 1,1 1 0,0 0-1,0 0 1,2-1 0,0 1 82,-4-1 0,1 1 0,0 0 0,1-1 0,0 1 0,0-1 0,1 1 0,0-1 0,0 1 0,0-1 0,-1 1 0,1 0 0,-1-1 0,0 1 0,1 0 0,-1 0 0,0 0 0,1-1 0,-1 1 0,1 0 0,-1 0 0,0 0 0,0 0 0,0 0 0,-1 0 0,1 0 0,2 0 0,0 1 0,1-1 0,-1 0 0,0 0 0,0 1 0,-1-1 0,0 1 0,0-1 0,-1 1 0,-1-1 0,3 1 0,-1-1 0,-1 1 0,0-1 0,-1 1 0,1-1 0,-1 1 0,2 0 0,0 0 0,0 0 0,1 0 0,0 0 0,0 0 0,-1 0 0,0 0 0,0 0-14,0 0 0,0 0 0,0 0 0,0 0 0,-1 0 0,0 0 0,0 0 14,1 0 0,-1 0 0,1 0 0,-1 0 0,1 0 0,2 0 0,-5 0 0,1 0 0,2 0 0,0 0 0,0 0 0,0 0 0,-2 0 0,0 0 0,-3 0 0,4 0 0,-4 1 0,0 0 0,1 0 0,2-1 0,-3 0 0,2 0 0,1 1 0,1-2 0,-1 1 0,0 1 0,-2-1 0,-2 0 0,6 1 0,-4 0 0,0-1 0,3 1 82,-3-1 0,2 1 1,1-1-1,0 0 0,-2-1 1,-2 1-83,2-1 0,-3 0 0,1 0 0,0 0 0,0 0 0,1 0 0,-2 0 0,-3-1 0,0-1 0,0 1 0</inkml:trace>
  <inkml:trace contextRef="#ctx0" brushRef="#br0" timeOffset="54848">6779 795 11221,'-1'-17'0,"-1"-1"0,1-2 0,-2 1 0,0 2 0,2 4 0,-5-11 0,5 10 0,-5 3 0,2-3 0,0 7 0,-5-4 0,7 7 0,-4 1 0,6 32-249,0-13 249,0 6 0,0 6 0,0 0-300,-1-1 0,1 0 0,1 0 300,1-2 0,2 0 0,1 1 0,-1-1 0,1-1 0,-1 0 0,2-1 0,2-3 0,5-1 0,1-2 0,2-3 0,6 0 0,-1-4 0,6-7 0,-2-7 0,-17-3 0</inkml:trace>
  <inkml:trace contextRef="#ctx0" brushRef="#br0" timeOffset="55399">6822 603 11221,'-17'-11'0,"8"1"0,12 0 0,13 4 0,6 1 0,1-3 0,3 0 0,0 0-438,-5 3 1,-1 2 0,3-2 437,2-2 0,3-2 0,0 0 0,-1 1 0,-1 1 0,-2 1 0,1 0-100,-1-1 1,0 1-1,0-1 1,-2 1 99,2 0 0,-1 1 0,-2 2 0,1 4 0,-3 4 0,-7 5 0,-3 3-1413,0 6 0,-1 1 1413,-4-5 0,1 1 293,4 5 1,1 0-294,-3-2 0,1 2 0,-1-1 0,0 1 0,1 2-13,0 1 1,2 2-1,-1-1 13,2 1 0,1-1 0,0 0 0,0-2 0,0 0 0,1-2 0,2-1 0,0-3 0,-2-2 0,-4-1 0,-8 0 0,-5-5-1036,-12 2 1,-4-3 1035,-4-6 0,0 2 0,-6 1 0,4-1 0,9-3 0,0-1 666,-7 1 0,-3 0 0,-1 0-666,0 0 0,-1 0 0,3 0-230,-1 1 0,0 0 230,4 1 0,-3 0 0,1 0 0,6 1-187,-7 5 1,5-2 0,1 0-1,-1 0 1</inkml:trace>
  <inkml:trace contextRef="#ctx0" brushRef="#br0" timeOffset="56450">5864 1682 11221,'-4'4'0,"1"-1"0,3-3 0,25-3 0,-9-1 0,3 0 0,6-1 0,-4 0-284,-6 1 1,-1 0 283,7-2 0,3-1 0,-4 0 0,5-5 0,-6 4 0,0-1 0</inkml:trace>
  <inkml:trace contextRef="#ctx0" brushRef="#br0" timeOffset="56932">6928 1490 11221,'-7'0'0,"29"-9"0,-6 3-1093,4 0 1,4-1 0,-2 1 649,-6 1 1,1 1 442,2-1 0,3-1 0,1-1 0,-4 2 0,1 0 0,0 1 0,0-2 0,0 0 0,0 1 0</inkml:trace>
  <inkml:trace contextRef="#ctx0" brushRef="#br0" timeOffset="62548">5829 1930 11221,'13'-9'0,"1"0"0,3 0 0,2 1 0,-2 2 0,2 0 0,1 1-1093,3-1 1,2 2 0,-1-1 418,3-3 0,0 1 674,-6 4 0,1-1 0,-3 1 0,5-4 0,-9 4 0,0-1 0</inkml:trace>
  <inkml:trace contextRef="#ctx0" brushRef="#br0" timeOffset="63082">5977 2165 11221,'22'-11'0,"-6"4"0,2 0 0,0 3 0,1 0-267,-1 1 1,1-1 266,6 0 0,0 2 0,-3 1 0,-2-1 0,-1 1 0,-3 1 0,4 0 0</inkml:trace>
  <inkml:trace contextRef="#ctx0" brushRef="#br0" timeOffset="63316">6006 2434 11221,'-15'11'0,"5"-3"0,22-5 0,3-7 0,3-2 0,-1 4 0,1-1-407,4-4 1,2-1-1,-4 0 407,-4 1 0,-1 1 0,9-4 0,-1-1 0,-2-3 0</inkml:trace>
  <inkml:trace contextRef="#ctx0" brushRef="#br0" timeOffset="63818">7148 1803 11221,'-8'-11'0,"28"-3"-1639,1 3 1,3 1 446,-2 3 0,2 1 1192,-1 0 0,2-1 0,-4 1-40,2 2 1,-1-1-1,-1-1 1,-3-1-1</inkml:trace>
  <inkml:trace contextRef="#ctx0" brushRef="#br0" timeOffset="64016">7163 2044 11221,'15'8'0,"-4"-5"-1639,11-10 1,1-3-746,0 0 2384,-3-1 0,3-2 0,-3 2 200,3 0 1,-1-4-1,-1 0 1,-3 0-1</inkml:trace>
  <inkml:trace contextRef="#ctx0" brushRef="#br0" timeOffset="64281">7226 2243 11221,'21'-9'0,"0"0"0,-5 3 0,-1 1 0,10-6 0,0 2-451,-11 4 0,0 1 451,5-2 0,3-1 0,-3 0-1067,-4 3 0,0 0 1067,6-2 0,-2 1 0,1-1 0,-1 2 0</inkml:trace>
  <inkml:trace contextRef="#ctx0" brushRef="#br0" timeOffset="64667">5907 2754 11221,'19'-7'0,"1"0"0,1 1 0,1-1 0,0-1 0,-3 1 0,-1-1 0,2 0 0,2-1 0,0 0 0,0-1 0</inkml:trace>
  <inkml:trace contextRef="#ctx0" brushRef="#br0" timeOffset="70365">4133 5933 11221,'18'4'0,"9"2"0,-13-5 0,0-1 0,10 3 0,1-3 0,-1 0-638,-2 0 638,-2 0 0,2 0 0,-1 0-315,-6 0 0,0 0 315,5 0 0,3 0 0,0 0 0,-3 0-312,-2 0 0,1 0 312,4 0 0,6 0 0,-1 0 0,-4 0-578,-5 0 0,1 0 578,1 0 0,5 0 0,1 0 0,0 0 0,-6 0 0,2 0 0,-1 0 0,1 0 0,5-1 0,2 1 0,-1-1 0,-6 0 0,3-1 0,-1 0 0,-2 1 0,5 0 0,1 1 0,-1-1 0,-5 0 0,2 0 0,0-1 0,-2 1 0,3 1 0,1-1 0,-1 0 0,-4 1 0,1 0 0,0-1 0,3 0 0,4 0 0,0-1 0,-5 0 0,-3 0 0,0 0 0,1 0 0,4 1 0,0-1 0,-5 0 0,-4 0 0,0 0 0,9-1 0,3-1 0,-6 2 0,1 0 0,-6-1 0,4-1 0,-4 1 0,0 3 0,2-4 0,0 1 0,-4 3 0,10-4 0,-18 4 498,3-3-498,-11 2 0,2-5 0,-3 2 0</inkml:trace>
  <inkml:trace contextRef="#ctx0" brushRef="#br0" timeOffset="72065">7773 5997 10660,'25'0'0,"1"0"0,-1 0 0,-1 0 0,1 0-488,-2 0 0,3 0 0,2 0 1,1 0 487,-4 0 0,2 0 0,0 0 0,1 0 0,0 0 0,0 0-236,-3 0 0,0-1 0,-1 1 0,1-1 1,2 1-1,2-1 236,-5 1 0,0-1 0,3 1 0,0-1 0,2 0 0,-1 1 0,2-1 0,-2 1 0,1-1 0,-1 0 0,-1 1 0,-2-1-159,2 0 0,-1 0 1,-1 0-1,0 1 0,0-1 1,-1 0-1,1 0 0,1 0 1,1 0 158,-1 0 0,1 0 0,1 0 0,0 0 0,1 0 0,-1 0 0,1 0 0,-1 0 0,0 0 0,-1 1 0,-1-1 0,3 0 0,0 0 0,-1 0 0,0 0 0,-1 0 0,0 0 0,0 0 0,-1 1 0,2-1 0,0 0 0,-1 0 0,0 0 0,0 0 0,-2 0 0,-1-1 0,2 1 0,-2 0 0,-1-1 0,0 1 0,1-1 0,0 1 0,1 1 0,0-1 0,-2 0 0,-3 0 0,3 0 0,-1-1 0,2 1 0,3 0 0,1 1 0,-2-1-135,-3 1 0,-2 0 0,0-1 135,7 0 0,0 0 0,-2 0 0,0 1 0,-1 0 83,2 1 0,-2 1 0,-4 2 0,-2 0 1,-1-1-1</inkml:trace>
  <inkml:trace contextRef="#ctx0" brushRef="#br0" timeOffset="78149">7680 5912 11221,'23'0'0,"3"0"0,-14-3 0,12 2 0,-12-2 0,8 2 0,2 2 0,-4-1 0,0 0-562,3 0 0,2 0 562,5 0 0,0 0 0,0 1 0,-1 1 0,-3 0 0,2 0 0,-5-1 0,1 1 0,1 0 0,-1 0 0,2 1 0,-2 1 0,1-1-406,1-1 1,1-1-1,0 1 406,-1 0 0,1 1 0,-1 0 0,-2-2-385,3 0 0,0-1 385,0 1 0,4 0 0,0 0 0,-3-1-456,-5 0 1,-2 0 0,3 0 455,0 0 0,4 0 0,1 0 0,-2 0 0,-2 0-338,-2 0 1,-1 0 0,1 0 337,2 0 0,2-1 0,2 1 0,0-1 0,0 0 0,-1 0 0,0 1 0,0-1 0,0 0 0,-1 0-165,3 0 1,-2 0 0,0 0 0,2 0 164,-1 0 0,2 0 0,1 0 0,0 0 0,-3 0 0,-3 0 0,-3 1 0,-3 0 0,4-1 0,1 1 0,4-2 0,2 1 0,1 0 0,-2 0 0,-2 0 0,2 1 0,-3 0 0,0 0 0,1-1 0,-2 0 0,1 0 0,-1-1 0,1 1 0,0 0 0,-1 1 0,0-1 0,1 2 0,-3-1 0,-2-1 0,2-1 0,0 1 0,-1 1 0,4 0 0,0 0 0,-5 0 222,-2 0 0,-1 0-222,5 0 0,4 0 0,-4 0 0,-8 0 0,0 0 0,15 0 0,-1 0 0,-7 0 0,7 1 0,-1 1 0,-4-1 0,-4 2 0,-1 0 0,0 1 0</inkml:trace>
  <inkml:trace contextRef="#ctx0" brushRef="#br0" timeOffset="81315">5694 312 11221,'0'-15'0,"0"-4"0,0 7 0,0-2 0,0 7 0,3 13 0,-2 7 0,-1 4 0,0 5 0,0 2 0,0 1-144,-2-4-1,0 0 1,0 1 0,1 0 144,0 2 0,0 1 0,1-1 0,0-1 0,0-1 0,0-1 0,1-3 0,3 3 0,3-5 0,4-9 0,-1-7 0</inkml:trace>
  <inkml:trace contextRef="#ctx0" brushRef="#br0" timeOffset="81682">5772 227 11221,'-2'-15'0,"0"-1"0,-1-1 0,4 2 0,4 1 0,9-1 0,2 3-1639,1 4 1,2 3 663,3 4 1381,-5 0 1,2-1-407,0 5 0,0 1 0,-1 1 0,-1 1 0,1 0 0,-1 3 0,-1 12 0,-5 0 0,-2-3-1127,-1 9 1,-3 0 1126,-4-15-391,0 10 0,1 1 391,-2-8 0,-4 8 0,-2 0 0,-2-5 0,-5 6 0,-1 1-67,-3-7 67,5-3 0,-1 2 0,2-3 0,-7 4 0,2-5 0,-1 1 0,-5 0 0</inkml:trace>
  <inkml:trace contextRef="#ctx0" brushRef="#br0" timeOffset="82365">5757 1583 11221,'-8'-4'0,"2"10"-1639,8 17 1,2 4 446,-3-12 0,0 1 1192,3 9 0,0 3 0,1-3 1275,-1 1-1275,3 0 0,0 0 0,1-1 0,-3 1 0,0 1 0,2-4 0,-2 3 0,0 0 0,3-8 0,3 5 0,-4-16 0</inkml:trace>
  <inkml:trace contextRef="#ctx0" brushRef="#br0" timeOffset="82766">5757 1639 11221,'-15'-7'0,"8"0"0,28-3 0,-1 2 0,-5 3 0,1 0 0,3 0 0,-1 0-721,8-3 721,-5 4 0,4 1 0,-3-1-247,-7 1 1,-1-1 246,10 3 0,4 1 0,-5 0 0,1 1 0,1 5 0,-1 2 0,-11 1 144,1 5 1,-2 4-145,-6 10 0,0-12 0,-3 0 0,-8 5 0,-2-2 0,0-2 0,-5 3 0,-2 0 0,5-6 0,-2 4 0,2-1 0,4-3 173,-1 3 0,0 2-173,0-5 0,1-1 0,-2 0 0,-1 0 0,-7 5 0,0-1 0,-3-2 0,3-3 0,-3 3 0,2-3-480,-3 2 0,0-2 1,1-1-1,4-4 1</inkml:trace>
  <inkml:trace contextRef="#ctx0" brushRef="#br0" timeOffset="83183">5829 2427 11221,'-4'-14'0,"-3"0"0,16 22 0,-3 7 0,0 5 0,0-3 0,2 1 0,0 1-240,-1 1 0,0 3 1,0-1-1,-1-1 240,1-1 0,-1-1 0,0-1 0,3 4 0,1 0 0,-2-4 0,5 5 0,3-8 0</inkml:trace>
  <inkml:trace contextRef="#ctx0" brushRef="#br0" timeOffset="83650">5772 2392 11221,'-8'-23'0,"4"8"0,5 1 0,9 2 0,2 2 0,7-10-276,2 6 0,4 2 276,-6 6 0,0 1 0,-1 1-235,1-2 1,1 0 234,4 2 0,2 1 0,-5 1 0,-1-2 0,6 4 0,0 0 0,-11-3 0,4 2 0,0 2 0,-8-1 0,15 3 0,-18 1 245,9 6-245,-6 7 0,-3-1 0,-3-1 0,-1 0 0,-3 2 0,5-1 0,1 1 0,-5-1 0,7-1 0,1 0 0,-5-2 0,5 1 0,0 1 0,-4 1 0,3 9 133,-10-10 0,-4 0-133,-6 0 0,-2 0 0,-4 5 0,-3-1-53,2-6 0,-3-2 0,0 1 53,2-1 0,-1-1 0,1 0 0,-6 2 0,2-2 0,5 1 0,-1-1 0</inkml:trace>
  <inkml:trace contextRef="#ctx0" brushRef="#br0" timeOffset="84568">5984 2370 11221,'-11'-19'0,"5"-1"0,2-1 0,4-5 0,0 7 0,0-1 0,0 3 0,0 1 0,0-1 0,0 2 0,0 0 0,0 0 0,0-9 0,0 12 0,3-1 0,-2 9 0,2-3 0,-3 7 0,0 6 0,-3 3 0,2 5 0,-2-4 0</inkml:trace>
  <inkml:trace contextRef="#ctx0" brushRef="#br0" timeOffset="85233">5899 1888 11221,'-7'-25'0,"4"11"0,-1 0 0,2 0 0,0 0 0,1-3 0,-1 1 0,2-10 0,2 6 0,-1-2 0,0 2 0,-1-1 0,0 0 0,-1-1 0,-1 1 0,-1 1 0,-1 1 0,0-1 0,-3-7 0,-1 2 0,0 8 0,2 1 0,-1-10 0,4 17 0,3 0 0,9 9 0,-4 3 0,9 0 0,-7 5 0</inkml:trace>
  <inkml:trace contextRef="#ctx0" brushRef="#br0" timeOffset="85852">5807 1270 11221,'-11'11'0,"-2"-4"0,-2 10 0,-3-2 0,3-3 0,-1 4 0,11-15 0,-4 9 0,8-9 0,-2 2 0,15-13 0,0 1 0,2-3 0,2-6 0,1 0 0,2 0 0,-2 2 0,-6 0 0,-1 4 0,1 11 0,1 16 0,-6-1 0,0 2 0,8 0 0,3 0 0,-1-3 0,1-1 0,-4-4 0,0-2 0,10 1 0</inkml:trace>
  <inkml:trace contextRef="#ctx0" brushRef="#br0" timeOffset="86599">5793 632 11221,'4'-4'0,"2"-3"0,-5 7 0,2-4 0,-16 26 0,4 3 0,0-7 0,1 0 0,3-2 0,3-4 0,2-7 0,10-16 0,-3-4 0,1-3 0,-1-2 0,1 0 0,-1 5 0,-1 0 0,-3-1 0,-2 3 0,-1 4 0,-7-1 0,-1 7 0,-2 6 0,0 4 0,-8 10 0,9-6 0,0 0 0,-2 2 0,0 0 0,-3 8 0,7-7 0,4-7 0,3-4 0</inkml:trace>
  <inkml:trace contextRef="#ctx0" brushRef="#br0" timeOffset="92265">2082 1107 11221,'4'4'0,"-1"2"0,-3-2 0,0 0 0,0 15 0,0-5 0,-1 2 0,-1 2 0,1 1 0,-2 4 0,0 0 0,2-3 0,-2 5 0,0 2 0,2-9 0,1 1 0,-2 3 0,1 0 0,1-2 0,0-1 0,0 2 0,0-8 0,0-9 0,0-1 0</inkml:trace>
  <inkml:trace contextRef="#ctx0" brushRef="#br0" timeOffset="92800">2132 1029 11221,'-11'4'0,"35"-7"0,-7-1 0,2 0 0,3 0 0,3 1 0,-1-1-210,-2 0 1,-1 1 0,1 0 209,0-1 0,0 1 0,0-1 0,-1 1 0,-1-1 0,0 0 0,0 1 0,-1 1 0,-1-1 102,4 0 1,-3 3-103,-4 5 0,-4 4 52,-5 3 0,-5 4-52,0 8 0,-2 2 0,1-5 0,0 0 0,0 1-106,-1 1 1,0 1 0,0-2 105,-1-2 0,0-1 0,-1 0 154,-1 4 1,-3-1-155,-7-5 0,-2-3 0,5-4 0,0-1 0,-11 3 0,-2-1 0,6-5 0,-1 0 0,-4 3 0,-1-1-285,5-4 0,2 0 0,-7 6 0,14-7 1</inkml:trace>
  <inkml:trace contextRef="#ctx0" brushRef="#br0" timeOffset="93300">3260 1001 11221,'-6'16'0,"1"1"0,-2 2 0,0 2 0,1-2-366,1-4 0,0 2 366,0 3 0,-1 5 0,0 1 0,1-3-1639,0 3 1,1-1 1460,0-4 1,1 1 0,0-2 177,1 2 0,1-5-1096,1-8 1096,0 8-1170,0-10 1170,3-3-263,-2 0 0,8-8 1,-1 0-1</inkml:trace>
  <inkml:trace contextRef="#ctx0" brushRef="#br0" timeOffset="93769">3281 1036 11221,'-10'-13'0,"2"-2"0,10-3 0,4 3 0,17 5 0,-6 5 0,1 0 0,1 1 0,0 0 0,4 0 0,0 1 0,-5 3 0,-1 3 0,-3 3 0,-2 2 0,-1 6 0,-2 1 0,-1 5-1639,-1-2 1,-1 0 1523,-5-5 115,5 1 0,1 2 0,-2 0 0,1 0 0,6 5 0,-3 1 0,1 1 0,5-2-1135,-5 0 1,-1-1 1134,2 0-692,-11 6 692,-8-17 0,-8 2 0,-2 0 0,-4 2-43,6-5 0,-4 0 0,0 0 43,-4 1 0,0 0 0,6-3 0,-1 0 0,1 0 0,-3 0 0,2-1 0,-3 2 0</inkml:trace>
  <inkml:trace contextRef="#ctx0" brushRef="#br0" timeOffset="94267">4168 1036 11221,'10'-10'0,"-2"5"0,3-1 0,-4 6 0,0 15 0,-3-4 0,-2 10 0,-1 7 0,-2-6 0,0 3 0,0-1 0,-2 0 0,1 1 0,-1 0 0,2 2 0,0 1 0,-1-3 0,-2-6 0,2-3 0,2 1 0,3-14 0,1-3 0</inkml:trace>
  <inkml:trace contextRef="#ctx0" brushRef="#br0" timeOffset="94616">4246 986 11221,'3'-11'0,"-2"4"0,9-2 0,7 4-1639,2 1 1,1 1 1150,-6 1 1,1 1 487,12 3 0,-2 2 860,-7 1-860,3 2 0,1 2 0,-7 3 0,0 1 0,-2-4 0,0 2 0,2 9 0,-4 0 0,-6-6 0,0 7 0,0 0 0,-5-9 0,1 7 0,-2 4 0,-6-5 0,-2 0 0,4-4 0,-1 1 0,-7 9 0,0-3 3276,5-8-3218,0 2 0,-1 0-878,1-2 1,-2 3 0,3-8 0</inkml:trace>
  <inkml:trace contextRef="#ctx0" brushRef="#br0" timeOffset="95915">1003 1100 11221,'0'8'0,"0"14"0,-3-12 0,3 7 0,-1 2 0,-2-2 0,0 0-672,3 1 0,-1 1 672,0 3 0,-1 0 0,1-7 0,-1 0 0,2 3 0,-1-1 0,-2 5 0,3 4 0,0-13 427,3 10-427,-2-18 55,5 5 0,-2-7 1,3 1-1</inkml:trace>
  <inkml:trace contextRef="#ctx0" brushRef="#br0" timeOffset="96365">1018 1143 11221,'5'-17'0,"-1"1"0,3 0 0,1 0 0,4-6 0,1 1 0,1 4 0,1 3 0,1 5 0,-1 3 0,5-3 0,-5 9 0,-1 3 0,-1 1 0,10 9 0,-8-5 0,6 9 0,-6-9 0,-3 1 0,-1-1 0,2-3 0,1 3 0,1 0 0,5 0 0,-3-3 0,0 1 0,-1-1 0,-2 0 0,5 2 0,3 7 0,-20 7 0,7 2 0,-9 0 0,-3 0 0,-1 0 0,0-4 0,-2 3 0,-3-1-423,-9-1 1,-3-1 422,2-1 0,-1 0 0,1-1 0,2-4 0,1-1 0,-1-1 0,-4 1 0,-1-1 0,3-1 0,-3 4 0,4-4 0,0-1 0,0-2 0</inkml:trace>
  <inkml:trace contextRef="#ctx0" brushRef="#br0" timeOffset="99081">2863 2200 11221,'0'-11'0,"3"4"0,-3 1 0,4 5 0,2-2 0,-1 6 0,-1 9 0,-1 5 0,-4 7 0,-1 3-199,0-2 1,1 1 0,-1 0 198,0-2 0,-1 1 0,1-2 0,0 7 0,1-4 0,0-11 0,2-1 0,-1 2 0,0-8 0</inkml:trace>
  <inkml:trace contextRef="#ctx0" brushRef="#br0" timeOffset="99733">2919 2179 11221,'3'-18'0,"1"0"0,1-1 0,4 3 0,2 4 0,3 2 0,4 2 0,3 2 0,1 3 0,2 3 0,-6 1 0,1 2 0,1 0-103,1-2 1,0 1-1,1-1 103,-2 1 0,1 1 0,-1-2 0,8 0 0,-2-2 38,-7 1 0,-3 0-38,-2 7 0,-14 13 0,-5-4 0,-1 2 0,2 4 0,3 2 0,2 2 0,2 1 0,2 0 0,2-1 0,-2-7 0,2 1 0,-2-2 0,1 8 0,-1-1 0,2-6 0,-7-2 0,-12-8 0,-8-1 0,-8-1 0,-4-1 0,-1 0 0,1-1 0,4-1 0,5 0 0,1 0 0,4-1 0,-4 0 0,-6 0 0,0 0 0,0 0 0,0 0 0,0 0 0,0 0 0,1 0 0,-1 1 0</inkml:trace>
  <inkml:trace contextRef="#ctx0" brushRef="#br0" timeOffset="101065">3082 2299 11221,'22'-11'0,"-4"1"0,8 3 0,-12 3 0,3 1 0,-14 6 0,-26 4 0,7 0 0,-1 0 0,-1-1 0,1 0-1639,-1 0 1,2-2 1523,2-1 115,4-6 0,15-10 0,13-6 0,-5 8 0,1 0 0,5 1 0,0 3 0,4 0 0,-3 4 0,-12 9 0,-15 8 0,-8 5 0,3-8 0,-1-1 0,-9 1 0,1-5 0</inkml:trace>
  <inkml:trace contextRef="#ctx0" brushRef="#br0" timeOffset="102665">3019 2214 11221,'-11'0'0,"-6"-3"0,-1-4 0,3 2 0,-2-1 0,-3-2 0,-2-1 0,4 2 0,-1 0 0,-1-1-1093,-2 0 1,-2-1 0,2 1 1046,-2-1 1,-1-1 45,2 3 0,-1-1 0,-1 0 0,-1 0 0,-1 0 0,2 0 0,3 1 0,0 0 0,0 0 0,-4-1 0,-1 0 0,4 1 0,5 0 0,1 0 0,-6 1 0,-2-2 0,4 1 0,-2-2 0,-1 1-64,3 2 1,-1 0 0,-2 0-1,0 0 1,0 0 63,-1 0 0,-1-1 0,0 0 0,0 1 0,1 0 0,0 1 0,0 0 0,1 1 0,0 0 0,1 0 0,-2-1 0,1 1 0,1 0 0,2 1-1086,-6-1 1,2 0 1085,6 1 0,-1-1 0,1 0 0,-1 0 0,-1-1-109,-2-1 0,-1 1 1,0-2 108,3 0 0,-2 0 0,0 0 0,0-1 0,2 1 0,-1 0 0,1 0 0,0-1 0,-3-2 0,1-1 0,2 1 0,0 0 0,2 1 0,2-3 0,2 1 1415,0-4-1415,0-3 865,5 7-865,13 8 3140,8 6-3140,10 5 381,-7-5 0,0-2-381,1-3 0,0-3 0,-2-1 0,-1-3 0,-4-5 0,-2-3 0,-3 0 0,-3 1 0,-4-1 0,-2 1 0,1-5 0,-11 11 0,11 7 0,-9 12 0,5 4 0,1 2-1639,2-1 1,-1 0 1580,-1 3 1,0 1 57,1-2 0,1 1-453,-3 1 1,0 0 452,2-4 0,1 0 0,-4 7 0,1-3 0,5-8 0,-4 3 0,5-10 2944,3-6-2944,3-10 1353,-2 0-1353,4-3 0,0-1 0,-4-1 0,5 2 0,1 0 0,-6 0 0,12-8 0,-12 15 0,12 3 0,1 10 0,-1 3 0,7-3 0,3 2 0,-4-3 0,2 1 0,4 4 0,1 2-554,-7-3 0,0 0 0,0 1 554,2 1 0,-2 1 0,-2-1 0,0-2 0,4 0 0</inkml:trace>
  <inkml:trace contextRef="#ctx0" brushRef="#br0" timeOffset="105933">840 1036 11221,'-4'-7'0,"-2"3"0,5-2 0,-2 5 0,0-5 0,-1 5 0,-3-2 0,3 3 0,-2 0 0,2 6 0,-4 21 0,5-8-661,0-1 0,1 3 0,0-2 661,1 8 0,0-3 0,0 3 0,0-2 0,1-8 0,0 1 0,0 7 0,-1 4 0,2-1-229,1-7 1,0 0 0,1 0 0,0 1 228,-1 5 0,1 1 0,-1 0 0,3 0 0,-1-6 0,2 1 0,0 0 0,0 0 0,-1-2 0,1 6 0,-2-1 0,3-1 0,4 0 0,2 0 0,-2-3 0,-4-5 0,1 0 0,1 1 0,4 3 0,0 1 0,-3-4 0,0 1 0,-1 1 0,2-1 0,3 4 0,-1-1 0,-2-3 0,-2-2 0,0 0 0,5 7 0,3 2 0,-2-4 0,-5-8 0,1-1 0,4 6 0,2 3 0,1-1-145,-1-2 1,0-2 0,2 2 144,-2-5 0,1 1 0,1-1 0,0 1 0,0-1 0,3 2 0,1 0 0,-1 0 0,1-2-209,-4-1 1,1-2 0,0 0 0,-1-1 208,9 2 0,0-2 0,-5-2 0,-7-1 0,0-1 0,8 3 0,5 2 0,-4-2 0,-8-4 0,1 0 0,7 4 0,4 2 0,-4-2 0,-4-4 0,-1 0 0,6 3 0,3 2 0,-4-2 0,-6-3 0,0 0 0,2 2 0,3 2 0,1 0 0,-4-2 0,0-2 0,-1 1 0,2 1 0,3 3 0,0 0 0,-1-2 0,-2-1 0,-1-1 0,0 1 0,-1 0 0,1 0 0,1 1 0,3 1 0,2 0 0,-4-1 0,-5-1 0,1-1 0,3 0 0,3 1 0,2 0 0,-2 0 0,-3-2 0,-1 1 0,0 0 0,2-1 0,2 0 0,1-1 0,0 1 0,2-1 0,-2 0 0,2 0 0,-1 0 0,1-1 0,-1 0 0,1 0-57,-2-1 0,1 0 1,0-1-1,-1 0 1,1 0 56,-1 0 0,0-1 0,1-1 0,-2 1 0,-1 0 0,0 0 0,-2 0 0,0 0 0,1-1 0,0 0 0,1 0 0,1-1 0,-2-1 0,0 1 0,6-2 0,-3-1 0,2 0 0,-5 1 0,0 1 0,1-1 0,0-1 0,-3-1 0,1-2 0,1 0 0,-2-1 0,0 1-4,1-3 0,-2 1 0,0-2 0,1 0 4,1 0 0,2 0 0,-1-1 0,0-1 0,0 1 0,-2-1 0,0 0 0,0 0 0,-1-1 0,-1 1-358,2-3 1,0-1 0,-2 1 0,-1 1 357,0 0 0,-1 1 0,-2-2 0,0-4 0,-1-1 0,-3 3-521,-6 5 0,-1 1 521,5-10 0,-2-1-175,-6 5 0,-1 0 175,0-6 78,-4 1 1,-3-1-79,-3 9 0,-1 1 0,2-1 0,-1-1 0,-8-2 0,-1 2 0,9 7 0,0 0 0,-10-8 0,0-1 0,8 7 0,0 1 0,-8-10 0,0 1 0,9 10 0,-2 0 0,-1-1 0,-3-1 0,2 2 0,3 1 0,-1 2 0,-5-1 0,-2 0 0,2 0 0,5 2 0,0 1 0,-6-2 0,-3 0 0,3 1 0,-7-3 0,8 4 0,-4-1 0,3 1 0,-7-3 0,8 4 0,-2 1 0,-1-1 0,1 2 0,-1-1 0,1 1 0,-4 0 0,-1 0 0,-3 1 0,-2 0 0,4 0 403,10 1 1,0 0-404,-8 0 0,-3 0 0,3 0 0,7 0 0,0 0 0,-3 1 0,-2-1 0,-2 0 0,2-1 0,-1 0 0,1 0 0,0 0 0,-3 1 0,0 0 0,-1-1 0,-2-2 0,0 0 0,4 0 0,7 2 0,0 0 0,-8-3 0,1-1 0,7 1 0,2 1 0,1-1 0,-2 0 569,-4-2 0,-3-1 0,0 0-569,1 0 0,1-1 0,-1 1 538,1 0 1,0 1-1,0-1-538,-1-1 0,0 0 0,3 1-630,-8 0 630,13 2 0,-3-1 0,-7 1 0,-5-1 0,4 1 0,1 0 0,0 0 0,1 1 0,-3-2 0,-1 0 0,3-1 0,1 0 0,2-1 0,1-1 0,2 1 0,0-1 0,1-1 0,-2-3 0,1-2 0,1-1 267,1-3 0,0-2-267,2 1 0,0-1 0,0-1 0,1 0 0,1-2 0,0 2-52,1 3 0,0 1 0,1-2 52,-1-5 0,1-2 0,1 3 0,1 7 0,0 0 0,0-5 0,-1-3 0,-1 0 0,1 3 0,0 1 0,-1-2 0,1 3 0,0-1 0,0 0 0,0 0 0,-1 1 0,0 0 0,-1 0 0,-1 1 0,-2 0 0,-1 1 0,-1 1 0,-1 2 0,-3 0 0,-2 3 0,-2 1 0,3 2 0,-2 2 0,-1 1 0,1 1 0,-1 3 0,0 2 0,1 1 0,1 0 79,-1 1 1,0 0 0,1 2-80,1 1 0,0 2 0,0 2 0,2 0 0,-2 4 0,2 1 0,0 2-95,2-2 0,-1 1 0,0 0 0,2 0 0,-4 2 1,1 0-1,1 0 0,4-3 0,0 1 0,1 0 1</inkml:trace>
  <inkml:trace contextRef="#ctx0" brushRef="#br0" timeOffset="107882">2628 2796 11221,'0'15'0,"19"5"0,1-15 0,4-1 0,-5-1 0,3 0 0,1-1 0,0 0-637,0-2 1,1-2-1,0 0 1,1-1 0,0 0 636,0 1 0,0-1 0,1-1 0,0 0 0,0 0 0,0-1-220,-1 1 0,-1-1 1,1-1-1,0 1 0,0-1 1,0-1-1,0 1 220,1-1 0,-1 0 0,0-1 0,0 0 0,0 1 0,0-1 0,0 0 0,-1 0 0,0 1 0,1-1 0,-1 1 0,0-1 0,-1 0 0,0 0 28,1-2 1,-1 1 0,1-1-1,-2-1 1,0 1 0,-1 0-29,1-1 0,0 0 0,-1 0 0,-1 0 0,-2-2-82,0-2 1,-2-1 0,-2-1-1,-2-1 82,-1-6 0,-2-1 0,-5-1 0,-4-2 0,-4 1 0,-2-1 0,0 7 0,-2-1 0,-2 2 0,1 1 0,-2 0 0,0 2 0,-2 1 0,-5-2 0,-2 2 0,-1 1 0,-1 4 0,0 2 0,-2 0-261,3 0 0,-2 0 0,0-1 1,2 2 260,-3-1 0,0 0 0,1 1 0,2 0 0,1 1 0,-1 0 0,1 0 385,0-1 1,1 1 0,-1-1-386,0 1 0,-1-2 0,-1 1 0,2 0 111,1 0 1,0 1 0,1-1-112,-4-2 0,1-1 0,2 0 0,3-2 0,1 0 0,0 0 0,0-1 0,1-6 0,2 1 0,4 4 153,3-4 0,0-3-153,-1 3 0,-1 0 0,3 2 0,-1-1 0,0 0 0,-2-1 0,0 1 0,-6-2 0,1 2 0,4-1 0,-1 0 0,-6-4 0,-2 0 0,4 7 0,0-1 0,4 2 0,-2-1 1516,-6-5 0,-2 0-1516,5 4 0,-1 1 0,0 0 0,-1 0 0,1 1-61,-2-2 0,-1 0 61,2 3 0,-2 0 0,3 3 602,-3-3-602,3 4 0,-3-2 0,2 2 0,-3 0 0,2 1 0,-4-1 0,1 0-1571,-5-3 0,1 0 1571,1 4 0,-1-2 0,5 0 0,-1-2 0,4 1 0,-1-1 0,-1-4 0,-1-2 0,4 1 0,-2-1-19,2 3 0,-2-1 1,-1 0 18,-2-1 0,-1 0 0,-1 0 0,3 5 0,-1-1 0,-1 1 0,-1 0 0,3 3 0,-2 0 0,-1 0 0,0 0 0,1 1-533,-5-2 0,0 1 0,0 0 0,1 1 533,3 1 0,2 1 0,-1 0 0,0 0 0,-3 0 0,-1 1 0,1-1 0,-1 1 0,3 2 0,0 0 0,0 0 0,0 1 0,0-1 0,1 0 0,0 0 0,0 1-73,-7-3 0,1 2 0,-2 1 73,6 3 0,-2 1 0,-1 2 0,0 0 0,2 2 0,-1 1 0,2 1 0,-1 2 0,-1 0-73,3-1 1,-2 1-1,-1 0 1,0 1 0,0 1-1,2 1 1,1 0 72,2 3 0,0 2 0,2 0 0,1 1 0,1 0 0,0-2 0,-3 3 0,2 0 0,1 0 0,2 1 0,1 2 0,1 1 0,1 1 0,2-1 0,2-1 0,2 2 0,2-1 0,1 0 0,-2 5 0,-1 0 0,2 0 0,3-6 0,0 1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24:11.7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7262 2505 11221,'-22'-3'0,"-1"-1"0,6 2 0,4 0 0,3-1 0,10 3 0,16 0 0,4 0 0,5 0 0,2 0 0,2 0 0,-3-3 0,1 0-111,-7 2 1,2 0 0,0 0 0,-1-1 110,6-1 0,-2-1 0,-1 1-541,1 1 0,-2 0 0,-5 0 0,-4 1 0,-7 1 0</inkml:trace>
  <inkml:trace contextRef="#ctx0" brushRef="#br0" timeOffset="231">7269 2569 11221,'-4'4'0,"10"-1"0,16-6 0,-5 2 0,3-3 0,2-1 0,-3 3 0,-1-1 0,1-2 0,1 0 0,0 1 0,0 1 0</inkml:trace>
  <inkml:trace contextRef="#ctx0" brushRef="#br0" timeOffset="5365">7716 1874 11221,'-15'-7'0,"5"6"0,7-9 0,3 6 0,9-6 0,3 2 0,4 0 0,2 0 0,-5 2 0,1 0-1090,9-2 0,3 0 1,-2 0 1089,-4 2 0,0 0 0,3-1 0,4 1 0,2-1 0,0 1-368,-4 1 0,1 0 0,0 1 1,0 0-1,-1 0 368,1-1 0,-1 1 0,0 0 0,2 0 0,-4 1 0,2-1 0,0 1 0,2-1 0,-1 1 0,0 0 0,-2 1-262,5 0 1,-2 1 0,1 0 0,0 1 0,1-1 261,-5 0 0,0 0 0,2 0 0,-1 0 0,1 0 0,1 0 0,-1 0 0,1 1 0,-1 0 0,1 0 0,0 1 0,0 0 0,1-1 0,-1 1 0,-1 0 0,0 0 0,-2 0-212,5 0 1,-2 1 0,-2-1 0,1 0 0,0 1 0,2 0 211,-4 0 0,0 0 0,2 1 0,-1 0 0,1 0 0,-1 0 0,0 1 0,-2 0 0,4 0 0,-2 2 0,0-1 0,-1 1 0,1-1 0,-1 0-29,3 0 0,-1-1 1,0 0-1,0 0 1,2 0 28,-4 1 0,2 1 0,0-1 0,0 1 0,0 0 0,-1 0 0,-1-1 0,1 1 0,-1 0 0,-1 0 0,0-1 0,-1 1 0,4 1 0,-1-1 0,0 1 0,0 1 0,0 0 0,1 1 0,0 0 0,-1 1 0,-3-1 59,2 4 0,-2-1 0,0 1-59,-2-2 0,0 0 0,0 1 428,1 2 0,-2-1 0,-3 0-428,-4 3 1602,-1 1-1602,-12-10 2715,-10-4-2715,6-6 2046,-7-10-2046,9-3 0,1 0 0,-5-9 0,5 2 0,1 0 0,1-4 0,0 12 0,0 1 0,0-6 0,0 12 0,6 2 0,-4 5 0,14-2 0,-8 3 0,13 3 0,-6-2 0,8 9 0,-10-6 0,0 2 0,0 2 0,-3 3 0,1-3 0,0 1 0,-5 3 0,3 11 0,-9-14 0,-3 8 0,-1-4 0,-6-1 0,2 2 0,-8 3 0,4-8 0,-3 1 0,0-1 0,-2 0 0,1 1 0,1 0 0,4-2 0,0 6 0,5-7 0,2 0 0</inkml:trace>
  <inkml:trace contextRef="#ctx0" brushRef="#br0" timeOffset="6481">10334 1874 11221,'0'-8'0,"10"1"0,8 14 0,2-6 0,-4 5 0,1 1 0,-1-2 0,0 2 0,-2 2 0,-1 0 0,-4 4 0,-1 0 0,-5-3 0,0 8 0,-2 0 0,-1-4 0,-5 2 0,0 1 0,0-1 0,-5-4 0,0-1 0,-2 5 0,-1-8 0,-1 1 0,-2 5 0,-2-7 0,-1 0 0,2 4 0,-1-5 0,0-1 0,-5 5 0,1-6 0,8 6 0,14-9 0,4 2 0</inkml:trace>
  <inkml:trace contextRef="#ctx0" brushRef="#br0" timeOffset="7032">10263 1881 11221,'3'-22'0,"1"4"0,10 8 0,1 6 0,0 1 0,5 6 0,-12-2 0,6 8 0,-4 9 0,-2 5 0,-3-1 0,-3 3 0,-8-1 0,-4 0 0,2 2 0,-4-1 0,-5-5 0,-4-2 0,1-1 0,1-1 0,1-2-1128,-2 1 0,2-2 1128,2 1 0,16-7 0,-4 0 0</inkml:trace>
  <inkml:trace contextRef="#ctx0" brushRef="#br0" timeOffset="7500">10356 1859 11221,'-8'0'0,"-2"4"0,9 7 0,-5 0 0,1 4 0,0 2 0,-4 2 0,3-2 0,-1 4 0,1-3 0,-3 5 0,0 1 0,1 1 0,4 2 0,-3-5 0,7-3 0,0-18 0,0 2 0</inkml:trace>
  <inkml:trace contextRef="#ctx0" brushRef="#br0" timeOffset="7765">10349 1852 11221,'-4'-10'0,"-3"2"0,3 4 0,-12 24 0,6-5 0,-3 9 0,0 1 0,4-6 0,0-2 0,-1 3 0,3-2 0,0 2 0,-3 3 0,1-1 0,8-5 0,-5 7 0,6-13 0,0-4 0,0-4 0</inkml:trace>
  <inkml:trace contextRef="#ctx0" brushRef="#br0" timeOffset="8115">10341 1866 11221,'-18'2'0,"4"4"0,5 7 0,2 4 0,-2 4 0,0 1-212,0-3 1,-1 0-1,0 0 212,0 1 0,1 0 0,-1-1-452,-1 2 0,0-2 452,4-5 0,1-2 291,-1-2-291,7-5 0,-4 1 0,4-6 0</inkml:trace>
  <inkml:trace contextRef="#ctx0" brushRef="#br0" timeOffset="8399">10349 1866 11221,'-18'21'0,"9"-4"0,0 1 0,-2-1 0,1 0 0,2 3 0,1-1 0,0-3 0,0-1-168,0-3 0,0 4 0,0-12 0</inkml:trace>
  <inkml:trace contextRef="#ctx0" brushRef="#br0" timeOffset="8798">10377 1874 11221,'-8'6'0,"5"-5"0,10 12 0,17 1 0,-10-4-1639,2 0 1,0-1 663,-6-5 1247,13 10-272,-18-6-354,5 8 354,-10-7 0,0 11 0,-4-12 0,-3 12 0,-3-9 0,-3-1 0,-6 3 0,-2 0 0,4-3 0,-2 0 0,1-1 1266,-3 0 0,0 0-1266,-2-2 0,3-1-1929,8 2 1929,-8-1 74,9 0 0,0 0 1,1 0-1</inkml:trace>
  <inkml:trace contextRef="#ctx0" brushRef="#br0" timeOffset="13466">3899 3322 11221,'-18'0'0,"0"0"0,-9 3 0,13-2 0,-11 1 0,-1 2 0,5 0 0,3-3 0,-1 2 0,0 3 0,4-5 0,-3 2 0,3-3 0,5 0 0,6 0 0,1 0 0,9 0 0,2 0 0,6 0 0,2 0 0,3 0 0,2 0 0,0 0 0,2 0 0,0 0-286,3 0 1,0 0 0,1 0 285,-2 0 0,0-1 0,1 0 0,0 0-681,-2 0 0,0 0 0,0 0 0,-1 0 681,3-1 0,-1-1 0,1 1 0,-2 0 0,2 0 0,0 1 0,-1-1-194,-4-1 1,0 0 0,1 1 0,0-1 193,2 2 0,2-1 0,0 1 0,1-1 0,-1 0 0,-1 0 0,0-1 0,0 0 0,0 0 0,0 1 0,-2 0 0,0 1 0,0-1 0,-1 1 0,0-1-76,3 0 1,-1-1-1,0 0 1,-1 1 75,3-1 0,0 1 0,-3 0 0,3 0 0,-2 0 0,3-1 509,-10 0-509,-6 2 0,9-2 0,-4-1 0,4 0 0</inkml:trace>
  <inkml:trace contextRef="#ctx0" brushRef="#br0" timeOffset="16231">9121 2115 11221,'7'-14'0,"0"-10"0,-5 9 0,-3 1 0,-6-10 0,-1 5 0,-12 19 0,5 7 0,-1 5 0,-4 5 0,-1 2-147,5-1 1,-1 2-1,3 0 147,1 0 0,1 1 0,4-1 0,3 8 0,6-2 0,11-7 0,5-5 0,7-6 0,3-6 0,-5-4 0,1-3 0,0-2-557,-2-4 1,0-1 0,-2-1 556,3 0 0,-3-2 0,-2-7 0,-5-2-14,-10 3 0,-6-1 14,-3-1 0,-6 1 0,-6 3 0,-3 4 0,1 7 0,0 5 0,1 8 0,0 0 0</inkml:trace>
  <inkml:trace contextRef="#ctx0" brushRef="#br0" timeOffset="18484">5616 3322 11221,'-8'-8'0,"2"4"0,12 1 0,2 3 0,3 0 0,15 0 0,1 0 0,-12 0 0,3 0-570,7 2 1,-1-1 569,-10 0 0,1-1 0,7 2 0,3 0 0,-2 0 0,-4-1 0,0-1 0,-1 1 0,2 1 0,-1-1 0,7-1 0,0 0 0,-6 0 0,2 0 0,-2 0 0,2 0 0,2 0 0,0 0-603,-1-1 0,2 0 0,-1 1 0,1-1 0,-1 0 603,1 1 0,-1 0 0,1 0 0,2-1 0,-2 1 0,2-1 0,0-1 0,2 1 0,-1 0 0,0 0-336,-2 0 0,0 1 0,-1-1 0,1 0 0,-1 1 0,-1-1 336,1 0 0,-1 1 0,-1-1 0,1 0 0,3 0-125,-4 1 0,1-1 0,2 1 0,0 0 0,0-1 0,1 1 0,-2-1 1,0 1 124,2 0 0,-1-1 0,0 1 0,0-1 0,0 1 0,3-1 0,-5 0 0,1 1 0,1-1 0,0 0 0,1 0 0,0 0 0,0 1 0,0-1 0,0 0-77,-1 0 1,1 0 0,0 1 0,0-1 0,0 0 0,0 0 0,0 0 0,-1 1 0,0-1 0,-2 0 76,4 0 0,-1 0 0,-1 0 0,0 0 0,-1 0 0,1 0 0,1 0 36,-2 0 1,2 0 0,-1 0-1,1 0 1,0 1 0,-1-1-1,0 0 1,-1 1-37,1-1 0,0 1 0,0 0 0,-1 0 0,-1 0 0,1 0 0,-2 0 21,6-1 1,-2 1-1,1-1 1,0 0 0,1 1-22,-3 0 0,2 0 0,1 0 0,1 0 0,0 0 0,-2 0 0,-3 0 0,-2 0 0,6 0 0,-4 0 0,3 0 0,-6 0 0,2 0 0,2 0 0,1 0 0,0 0 0,0 0 0,-2 0-52,4 0 1,0 0 0,-1 0-1,0 0 1,0 0 0,-1 0 51,1 0 0,-2 0 0,1 0 0,0 0 0,1 0 45,-4 0 1,2 0-1,0 0 1,1 0-1,-1 0 1,1 0-1,-2 0 1,-1 0-46,1 0 0,-1 0 0,-1 0 0,0 0 0,1 0 0,1 0-39,-1 0 0,1 0 0,1 1 0,1-1 0,-1 1 0,0-1 0,0 1 0,-2-1 39,2 0 0,-1 0 0,-1 0 0,-1 0 0,2 0 0,-1 1 0,5-1 0,0 1 0,1-1 0,0 1 0,-4-1 0,-2 1-33,-1-1 1,-4 0 0,2 0 32,1 0 0,1 0 0,1 0 0,-3 0 124,1-1 1,-1 0 0,-1 0-125,5 0 0,2 1 118,-6-1 0,0 1 1,2-1-1,0 0-118,3 0 0,0 0 0,0 0 0,-1 1 0,2-1 0,-1 1 0,2 0 0,-6-1 0,1 0 0,1-1 0,0 1 0,-3-1 0,5 0 0,-3 0 0,2-1 311,-3 0 0,0 0 0,1-1 0,0 0-311,0 0 0,1 1 0,-1-1 0,-1 0 0,2-2 0,-1 0 0,-2 1 0,4-1 0,-3 1 0,-7 0 0,0 0 0</inkml:trace>
  <inkml:trace contextRef="#ctx0" brushRef="#br0" timeOffset="22498">7425 1703 11221,'6'-14'0,"-1"1"0,2-4 0,0-6 0,0 15 0,-6 1 0,-1 4 0,-17 16 0,4-4 0,-6 6 0,-2 3 0,7 0 0,1 1-959,-1 1 1,2 1 958,3-6 0,5-1 0,21 5 0,-1-19 0,4-1 0,0-1 0,5-2 0,-3-3 0,-1-3 221,-6 1 1,-3-3-222,-2-6 0,-5-3 0,-7-2 0,-6-1 0,-8 1 0,-2 2-180,1 5 1,0 3 0,1 4 0,2 2 0,0 4 0</inkml:trace>
  <inkml:trace contextRef="#ctx0" brushRef="#br0" timeOffset="23664">8454 2442 11221,'7'-11'0,"0"-3"0,0-1 0,-3 1 0,-1 7 0,-3 7 0,-3 7 0,-4 3 0,-2 3 0,-8 8 0,-2 1 0,5-6 0,-1 1-725,-2 1 0,-2 1 0,3-4 725,-2 2 0,-1-1 0,-1-1 0,6-7 0,2-2 0,-11 2 0,9-27 0,15 3 0,1-5 0,0-1 0,0 7 0,-1 1 0,-1-1 0,0 0 0,0-6 0,0 8 0,16 19 0,-6-5 0,11 8 0,1 2 0,-3 2 564,-3-5 0,4 3 0,-1 0-564,-2 1 0,0 1 0,0 0 0,5 3 0,0 1 0,-7-4 0,0 0 0,1 1 0</inkml:trace>
  <inkml:trace contextRef="#ctx0" brushRef="#br0" timeOffset="31283">5765 4762 11221,'8'0'0,"4"0"0,-1 0 0,7 0 0,0 0 0,-3 0 0,0 0 0,3 3 0,1-2 0,1-1 0,-2 6 0,3-3 0,3-2-254,1 1 1,1 0 253,-2-1 0,3 1 0,1-2-806,-3 1 0,1-1 0,0-1 0,-1 1 806,1 0 0,-1 0 0,1 0 0,-2 0 0,2 0 0,0 0 0,0 0-205,-3 0 1,0 0 0,0 0 0,1 0 204,1 0 0,2 0 0,1 0 0,-1 0 0,-1 0-245,-1 0 1,0 0 0,-1 0 0,2 0 244,-1 0 0,1 0 0,1 0 0,0 0 0,-2 0 0,2 0 0,-2 0 0,1 0 0,1 0 0,-2 0 0,0-1 0,2 1 0,-1-1 0,2 1 0,-2-1 0,2 1 0,0 0 0,0 0 0,1 0 0,-1 0 0,1-1-200,-2 1 0,0 0 1,0-1-1,1 1 0,-1-1 1,-1 1-1,-2-1 200,1 1 0,-1 0 0,-1 0 0,0 0 0,0 0 0,5 0 0,1 0 0,-1 0 0,1 0 0,-2 0 168,-3 0 0,-2 0 1,1 0-1,-1 0 1,2 0-169,-1 1 0,1-1 0,0 1 0,1-1 0,0 1 0,0-1 0,2 1 0,2-1 0,-1 0 0,1 0 0,-1 0 0,0 0 0,-2 1 0,0-1 0,0 1 0,-1-1 0,0 1 0,1-1 0,-1 1 0,1-1 0,-1 1 0,0-1 0,0 1 0,0 0 0,4-1 0,0 1 0,-1 0 0,0 0 0,0 0 0,-1-1 0,-1 1 0,1 0 0,-1 0 0,0 0-18,1 0 0,0 0 0,0 1 0,0-1 0,-1 0 18,-1-1 0,0 0 0,0 0 0,-1 0 0,-2 1 0,7 0 0,-2 0 0,0 0 0,2-1 0,0 0 0,-2 0 228,-7 1 0,-1 0 1,0 0-229,3-1 0,0 0 0,0 1 0,-3 0 0,0 0 0,1 0 0,1 0 0,1 0 0,-3 0 0,0 1 0,-1 0 1177,7 0 0,-2 0-1177,-1 1 1370,-2-3-1370,-13 0 1430,4 0-1430,-7 0 332,-1 0-332,-3 0 0,3 0 0,-2 0 0,2 0 0,0-3 0,-2 2 0,2-2 0,0 3 0,-2 0 0,2 0 0,0 0 0,1 0 0,0-3 0,-1 2 0,-3-2 0,0 0 0,0 2 0,0-2 0,0 0 0,0 2 0,0-2 0,0 0 0,0 2 0,0-6 0,0 0 0,0 3 0,0-9 0,0 8 0,0-5 0,0 0 0,0-1 0,-3-10 0,2 9 0,-2-3 0,0 0 0,2 2 0,0-2 0,-1 0 0,2-4 0,0 1 0,0-2 0,0 8 0,0-5 0,0 0 0,0-5 0,-3 0 0,2 1 0,-2-6 0,3 7 0,0 2 0,0-1-1113,-3-4 1113,2-5 0,-2 4 0,2 8 0,-1-2 0,0-1 0,0 0 0,-2 2 0,1 1 0,1 1 0,0 1 0,-5-1 0,4-3 0,-5-3 1113,-5 6-1113,-2 1 0,2 8 0,-1 2 0,-4 0 0,0 0 0,-4 1 0,-2 0 0,-4 0 0,-1 2-888,7-2 1,-1 1 0,1 0 887,-1 2 0,0 0 0,0-2 0,0-1 0,3 1-295,-6 1 295,5 0 0,-2-2 0,2 1 0,5 0 0,1 0 0,-4 0 0,-3 1 0,0-1 0,0 0 0,-3-1 0,1-1 0,-3 1-295,5 1 0,-3 1 0,0-1 0,-1 1 0,2-1 295,-4-1 0,1-1 0,0 0 0,1 2-451,4 0 0,0 1 0,0 0 1,2 0 450,-1-1 0,2-1 0,-1 2 0,1-1 0,1 1 0,-2 0-129,-3 0 0,0 0 1,-1-1 128,1 1 0,-1 0 0,0-1 0,2 1 0,0-1 0,-1 0 0,0 1-172,0 1 0,0 0 0,-1 0 0,2-1 172,-4-1 0,0 0 0,-1 0 0,4 1 0,-2 1 0,-1 1 0,2-1 0,3-1 0,-6 0 0,0-1 0,3 2 0,-3 0 0,-1 0 0,5 0 0,-2 0 0,0 0 0,2 0 0,-2 0 0,-1 0 0,0 0 71,3 0 0,-1 0 0,0 0 1,-1 0-72,0 1 0,-2-1 0,0 1 0,1 0 0,1-1 126,-1 1 1,1-2-1,0 2 1,-1-1-127,1 1 0,-1 0 0,-1 1 0,2-1 0,4 0 0,-7 0 0,1-1 0,2 1 0,-4 1 0,0 0 0,2-1 0,4 1 0,1-1 0,-2 0 0,2 1 0,-2 0 0,-1 0 0,1 1 0,3-2 118,-2 1 0,3 0 0,-2-1-118,0 1 0,-1 1 0,-1-1 0,1 1 0,1-1 0,1-1 0,0 1 0,-2 0 111,-3 1 1,-1 1 0,-1-1-1,-1 1-111,3-1 0,0 0 0,-1 0 0,0 0 0,1 0 0,-1 1 0,1 0 0,0 0 0,0 0 0,0 0 0,3 0 0,-1 0 0,1-1 0,-1 1 0,1 0 0,0 0 0,0 0 0,0 0 0,1 1 0,-1-1 63,-2 1 1,0 0 0,0 1 0,0-1-64,2 0 0,0 1 0,0-1 0,1 1 0,-5 1 0,1 0 0,1 0 375,2-1 1,0 0 0,1 0-376,-4 3 0,2-1 1079,3-1 0,4 0-1079,-1 8 1273,4 2-1273,10 4 765,1 5-765,4-9 0,1 0 70,0 0 0,0-1-70,0 5 0,0 0 0,0-1 0,-1 0 0,0-5 0,-2 0 0,1 4 0,0-2 0,0-4 0,0 3 0,0 1 0,0-1 0,0 0 0,0-2 0,0 0 0,0 8 0,0-1-233,0-1 233,-1-2 0,-1 1 0,-2 4 0,1-7 0,-1-1 0</inkml:trace>
  <inkml:trace contextRef="#ctx0" brushRef="#br0" timeOffset="34649">6169 4634 11221,'26'-6'0,"0"-1"0,-1 0 0,1 1 0,1-2 0,1 0 0,-1 1 0</inkml:trace>
  <inkml:trace contextRef="#ctx0" brushRef="#br0" timeOffset="34798">6212 4691 11221,'-11'4'0,"0"3"0,8-7 0,-1 7 0,8-7 0,-1 4 0,5-4 0,5-4 0,-1 4 0,5-7 0,10 0 0,-9 1 0,0-2 0,-2 1 0,0-1 0,0-1 0,1 1 0</inkml:trace>
  <inkml:trace contextRef="#ctx0" brushRef="#br0" timeOffset="41131">5609 4159 11221,'-4'15'0,"-2"1"0,-2 3 0,-1 4 0,0 0-427,1-4 0,1 0 1,0 2 426,-3 3 0,-1 2 0,0 0 0,2-1 0,-1 2 0,2-2 0,0 1 0,-1 1 0,-1 0 0,2-1 0,1-5 0,1 0 0,0 1 0,-2-1 0,-1 2 0,1 0 0,0-3 204,-3 5 0,1-2-204,-1 3 0,1-3 0,0-7 0,10-13 0</inkml:trace>
  <inkml:trace contextRef="#ctx0" brushRef="#br0" timeOffset="42783">5673 4159 11221,'0'-27'0,"0"10"0,3 2 0,7 2 0,1 1 0,2 1 0,8 2 0,-3 1 0,3 0 0,4 2 0,2 1-441,-7 1 0,2 1 0,1-1 1,1 0 440,-1 1 0,1-1 0,1 1 0,0-1 0,1 1 0,-2 0 0,2-1 0,0 1 0,0-1 0,0 1 0,1-1 0,-3 1 0,1 0 0,0 0 0,-1 0 0,2 0 0,-1-1 0,0 1-341,2 0 1,-1-1-1,1 0 1,0 1-1,1-1 1,-1 0 0,0 1 340,-1 0 0,0-1 0,0 1 0,1 0 0,-1 0 0,0 0 0,-1 0 0,-2 1 0,7-2 0,-2 1 0,-1 0 0,0 0 0,2 0 0,-5 1 0,2 0 0,1 0 0,0 0 0,-1 0 0,-3 1 0,-2-1 0,3 1 0,-3-1 0,3 1 0,-2 0 0,3 0 0,2 0 0,-1 0 0,-1 0 0,-3 0 0,1-1 0,-4 1 0,4 0 0,-1 0 0,3 1 0,2-1 0,0 1 0,-2-1 0,-3 0 0,1-1 0,-4 0 0,4 0 0,-2 0 0,3 2 0,0-1 0,2 1 0,-1-1 0,-1 1-188,2-1 1,-2 0 0,0 0 0,1 0 0,0 1 187,2-1 0,0-1 0,0 1 0,2 0 0,-1 0 0,1 0 0,-3 1 0,0 0 0,0 0 0,1 0 0,0 0 0,-1 0 0,-1 0-285,3-1 0,0 0 0,0 1 1,-1-1-1,-1 1 0,-1-1 285,-1 1 0,-1 0 0,-1 0 0,0 0 0,1 0 0,6 0 0,1 0 0,-2 0 0,-4 0 14,0 0 0,-2 0-14,-1 1 0,1 0 0,2 0 0,-2 0 381,3 0 0,-1 0 0,1 0-381,-1 1 0,1 0 0,1 0 0,-1 0 0,1-1 0,0 1 0,0 0 0,-1 0 0,-1-1 0,0 1 0,-1 0 0,-1 0 0,6 2 0,0 0 0,-2 1 256,-5 1 1,-1-1 0,-1 2-257,7 5 0,-3 2 1335,-5 0 1,0 0-1336,-1 1 0,0-2 0,-6-3 0,1-1 443,3 3 1,0-1-444,-3-2 436,1 1 1,1 3-437,-3 0 0,-1 2 0,3 8 0,-2 4-913,-4-2 1,-2 4-1,0-3 913,-2-7 0,-1-1 0,-1 2 0,0 2 0,-1 2 0,0 0 0,-1-2-78,0-2 1,0-1-1,0 1 78,0 6 0,1 1 0,0-1 0,1 1 0,0 0 0,0 0 0,0-2 0,1 1 0,0-2 0,3 1 0,0-1 0,-2 3 0,-2-2 0,2 1 0,-6 0 204,-1-2-204,-9-6 0,-2-7 0,-10 0 0,8-10 0,0-2 0,-8-3 0,2-1 0,1-1 1369,0 2-1369,6-1 0,-2 0 0,-5 3 0,-3 0-221,5 0 1,0-1 0,-3 1 220,1 0 0,-2 1 0,-2-1 0,1 1 0,1 0-396,2 0 1,1 0 0,0 0 0,-2 0 395,0 0 0,-2 1 0,-1-1 0,0 1 0,2-1 0,2 1-683,-2 0 1,3 0 0,-2 0 682,0 0 0,-1 0 0,-1 0 0,3 0 0,1 0 0,1 0 0,1 0-295,1 0 1,0 0-1,0 0 295,-1 0 0,1 0 0,-3 0-71,1 0 0,-1 0 0,-2 0 0,0 0 1,-1 0 70,-1 0 0,0 0 0,0 0 0,-2 0 0,0 0 0,-1 0 0,5 0 0,0 0 0,-1 0 0,-1 0 0,0 0 0,0 0 0,-1 0 0,1 0 0,-1 0-47,1 0 1,-1 0-1,0 1 1,0-1 0,-1 0-1,1 0 1,0 1-1,0-1 1,2 1 0,0-1 46,-3 0 0,1 1 0,1 0 0,1-1 0,-1 1 0,0-1 0,-1 1 42,1 0 1,-1-1 0,0 1 0,0-1 0,0 0-1,0 1 1,0-1 0,2 1-43,-4 0 0,0-1 0,2 1 0,-1-1 0,0 1 0,-1-1 0,3 0 0,0 0 0,0 0 0,-1 0 0,-1 0 0,1 0 0,0 0 0,-1 0 0,0 0 0,-1 0 0,-1 0 0,1 0 0,0 0 0,1 0 0,0 0 0,2 0 0,-4 0 0,2 0 0,0 0 0,1 0 0,-2 0 0,4 0 0,-1 0 0,-1 0 0,1 0 0,1 0 0,2 0 0,-2 0 0,3 0 0,0 0 0,0 0 0,0 0 0,-1-1 0,1 0 0,-1 0 28,-2 1 0,0 0 0,0 0 0,5-1-28,3-1 0,0 1 301,-6 1 1,-3 0-1,3 0-301,4-2 0,1 1 584,-9 0 0,-1 1-584,2-2 0,0 1 0,3 0 0,1 2 0,2 0 0,0 1 0,1-2 0,2 1 2456,5 2-2456,-14-3 0,19 0 1561,-15 3-1561,20-2 1243,-10 2-1243,11-3 22,-6 0-22,6 0 0,-2 0 0,0 0 0,2 0 0,-5 0 0,-7 0 0,-6 3 0,-3-2 0,-5 2 0,-2-3 0,6 0 0,3 0 0,0 0 0,3 0 0,-4 2 0,-1-1 0,4 0 0,-2 2 0,-2 0 0,5-2 0,1-1 0,-12 3 0,9-3 0,2 0 0,8 0 0,-11-3 0,12 2 0,-2-5 0,6 2 0,1-3 0</inkml:trace>
  <inkml:trace contextRef="#ctx0" brushRef="#br0" timeOffset="55998">7348 2463 11221,'-12'0'0,"-4"0"0,-6 0 0,6 0 0,-4 0 0,7 0 0,4-3 0,-4 2 0,8-2 0,2 3 0,3 0 0,13 0 0,6-7 0,1 4 0,2-2 0,1-2 0,1 0 0,3 3 0,0 0 0,-2 1 0,-1 0 0,-3 3 0,-2 0 0,9 0 0,-14 6 0,-11-1 0,-7 5 0</inkml:trace>
  <inkml:trace contextRef="#ctx0" brushRef="#br0" timeOffset="56265">7276 2534 11221,'-11'0'0,"1"0"0,6 0 0,20 3 0,7-2 0,3 1 0,1-1 0,-11-2 0,0-1-530,12-2 1,-1 1 529,-8-2 0,2 0 0,1 0 0,-3 1 0,9-3 0</inkml:trace>
  <inkml:trace contextRef="#ctx0" brushRef="#br0" timeOffset="68715">2955 5621 11221,'12'-12'0,"0"2"0,-8 7 0,7-1 0,-4 1 0,-2 3 0,-9 10 0,-6 6 0,-1-1 0,-3 1 0,0 3-256,3-2 1,-1 2-1,0 2 1,0 0 0,1 0 255,-1 1 0,-1 2 0,1-1 0,1 2 0,0 1-278,2-2 0,0 1 0,1 1 0,1 0 0,0 1 1,1-1 277,1 0 0,1 0 0,0 0 0,1 1 0,1-1 0,-1 1 0,2-3 0,-1 0 0,0 1 0,1-1 0,1 1 0,0-1 0,0 0 0,1 3 0,1 0 0,0 0 0,1-1 0,1 0 0,0-1-143,1 2 1,0-1 0,1 0 0,1-2 0,2-1 142,4 1 0,3 0 0,1-3 0,1-2-115,0-4 1,1-1 0,1-3 0,-1 0 114,8-1 0,0-2 0,-2-1 0,-4-2 0,-2 0 0,-1-1 0,2 1 0,-2 0 0,2-1 0</inkml:trace>
  <inkml:trace contextRef="#ctx0" brushRef="#br0" timeOffset="70001">12073 5706 11221,'-10'-17'0,"-2"-1"0,1 6 0,4-1 0,4 9 0,3 0 0,0-2 0,0 5 0,0-2 0,7 12 0,-3 0 0,4 4 0,1 1 0,0 6-217,-2-5 1,2 3 0,1 2 216,0 5 0,-1 2 0,1-1-379,-2-6 0,0 0 1,0 2 378,1 3 0,0 2 0,-1-1 0,-1-3 0,-3-4 0,0 0 0,1 1 0,0 3 0,1 0 0,-2-3 0,-1 1 0,-1 0 0,1 0 0,1 3 0,-1 1 0,-3-3-223,-3 2 0,-2-2 0,-3 0 223,-3 2 0,-3 1 0,-1-1 0,1-1-403,1-2 0,1-1 1,-4-1 402,-2-2 0,-4 0 0,-2-1 0,2-1 0,4-2 0,-1 3 0,0-1 0,2-3 0,-3 1 0,-2 0 0,1 0 0,0-1 0,1 1 0,0-2 0,0 1 0,-1 0 0,1-1 0,0 1 0,0 0 0,0-1 0,0 0 0,0 0 0,1-1 0,0 0 0,2 0 0,0 1 0,1 0 0,-1 0 0</inkml:trace>
  <inkml:trace contextRef="#ctx0" brushRef="#br0" timeOffset="80348">5176 7793 11221,'-12'0'0,"-1"0"0,13 0 0,-7-4 0,0 4 0,2-3 0,-7 3 0,7 0 0,-8 0 0,8 0 0,-1 0 0,6 3 0,12-3 0,1 4 0,3-1 0,10-2 0,4-1-253,-4 2 0,2 0 0,0 0 253,-2-1 0,0-1 0,1 0 0,1 0-324,-3 0 0,1 1 0,0 0 1,1 0-1,0-1 324,-2 0 0,0-1 0,0 1 0,1-1 0,0 0 0,0 1-254,-2 0 1,0-1 0,1 1-1,0 0 1,0 0 0,0 0-1,1 0 254,2 0 0,0 0 0,0 0 0,0 0 0,1 0 0,-1 0 0,1 0 0,-4 0 0,1 0 0,-1 0 0,1 0 0,-1 0 0,1 1 0,-1-1 0,1 0 0,0 0 0,0 1 0,0-1 0,-1 0 0,1 1 0,0-1 0,0 1 0,0-1 0,-1 0 0,0 0 0,1 0 0,-1 1 0,0-1 0,0 0 0,0-1 0,0 1 0,0-1 0,0 1 0,0-1 0,0 0 0,-1 0 0,0 0 0,0 0-172,3-1 1,-1 1 0,1 0 0,-2 0 0,1-1 0,-2 1 171,2-1 0,-1 0 0,0 0 0,-2-1 0,-1 1 0,5-3 0,-3 1 0,-1-1 0,3 0 0,0-1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25:55.4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542 3023 11221,'-15'-11'0,"2"4"0,9 4 0,-18-3 0,7 4 0,-12-4 0,3 6 0,12 0 0,-14 6 0,16-4 0,-13 10 0,15-10 0,-9 7 0,9-5 0,-2 3 0,6 1 0,1-1 0,3 0 0,6 0 0,-1-3 0,21-1 0,-9-3 0,7-2 0,2-2-290,0-1 290,-7 0 0,4-1 0,-3 0 0,-5 2 0,0 0 0,8-2 0,4-1 0,-1 0-904,0-1 0,-1 1 904,2 0 0,0-1 0,2-2 0,-5 0 0,-9 1-279,3 0 1,-1-1 278,-7 1-127,9-7 127,-14 8 0,5-6 0,-10 10 217,4-9-217,-4 11 1704,-4-4-1704,4 6 689,-4 0-689,23 0 172,8 3-172,-3 1 0,2 3 0,-2 2 0,-1 3 0,-1 3 0,-1 2 0,-6 2 0,-2 2 0,-4 0 0,-4 0 0,-4-1 0,-5 0 0,-5 1 0,-3-1 0,2-6 0,-1-1 0,-2 1 0,0-1 0,-2 1 0</inkml:trace>
  <inkml:trace contextRef="#ctx0" brushRef="#br0" timeOffset="7566">12463 2682 11221,'14'-5'0,"-1"0"0,13-2 0,-1 0 0,-4-1-972,-1 4 0,4-1 1,-3 1 971,6-4 0,-7 4 0,3 1 0,-3 0 0,-6-1 0,1 1-70,3 0 1,2 1-1,-1 0 70,-5 0 0,0 0 0,10-2 0,-2 1 0,-4 3 0,4-7 0,-15 3 0</inkml:trace>
  <inkml:trace contextRef="#ctx0" brushRef="#br0" timeOffset="7949">12477 2938 11221,'-22'11'0,"8"-4"0,11 0 0,20-7 0,-4 3 0,8-5 0,4-2 0,-6 2 0,1-1 0,2 0-556,-2 0 1,1-1 0,1 1 0,-1-1 555,5 0 0,0 0 0,-1 1 0,-4 0 0,-1 1 0,-3 0 0,-1 0 0,-1 1 0</inkml:trace>
  <inkml:trace contextRef="#ctx0" brushRef="#br0" timeOffset="8399">12549 3307 11221,'-15'-3'0,"11"-4"0,24-1 0,-4 1 0,2 1 0,0 3 0,1 1 0,0-1 0,2-1 0,-2 2 0,0 1 0,-1 1-656,7-2 1,-1 1-1,1 4 1,-12 1 0</inkml:trace>
  <inkml:trace contextRef="#ctx0" brushRef="#br0" timeOffset="8688">12442 3499 11221,'-7'13'0,"9"-1"0,22-1 0,-1-8 0,1-3 0,-4 1 0,1-3-275,6-2 1,-2-1 274,-9 3 67,6-4 1,2-3-68,-1 0 0,-1 0 0,-1-1 0,0 0 0,-1-2 0,0 0 0</inkml:trace>
  <inkml:trace contextRef="#ctx0" brushRef="#br0" timeOffset="9667">13215 2640 11221,'-3'17'0,"-1"8"0,0-2 0,3-5 0,-1 1 0,1-3 0,-1 1 0,1 1 0,0 2 0,-1 0-931,-1-1 0,-1 0 0,1-1 931,1 8 0,-1 0 0,-1-2 0,-2 2 0,0-1 0,2-5 0,1 1 0,-1-1 0,-1 2 0,0 0 0,0 1 0,0-2 0,0 1 0,-1 0 0,2-2 293,-2 8 1,0-1-294,2-4 0,0 1 0,1 0 0,0 5 0,3-2 0,5-8 0,3-2 0,5 7 0,7-10 0,-6-7 0</inkml:trace>
  <inkml:trace contextRef="#ctx0" brushRef="#br0" timeOffset="10615">13499 2576 11221,'22'-11'0,"-4"4"0,-8 4 0,4 0 0,-6 2 0,18-5 0,-15 5 0,5 0 0,0-1 0,-6-1 0,10-1 0</inkml:trace>
  <inkml:trace contextRef="#ctx0" brushRef="#br0" timeOffset="10866">13485 2682 11221,'-4'12'0,"14"-5"0,2-11 0,4-2 0,7 0 0,1 0 0,-5 1 0,1 0 0,-1 1-212,6-2 1,-3 1 211,-5 3 0,-2 0 0,1-1 0,-9 3 0</inkml:trace>
  <inkml:trace contextRef="#ctx0" brushRef="#br0" timeOffset="11151">13471 2889 11221,'-11'0'0,"4"0"0,7 0 0,16-4 0,-2 4 0,3-5 0,2 0 0,2 1-1639,2-2 1,0 1 663,-1 1 994,5 1 1,-2 0 0,-9 2-1,-1-1 1,-1 1 0</inkml:trace>
  <inkml:trace contextRef="#ctx0" brushRef="#br0" timeOffset="11432">13386 3080 11221,'18'4'0,"-1"-4"-1639,4-4 1,1-2-746,-1-3 2384,6 2 0,-2 1 1409,-8 2-1409,10 1 0,-19 3 0,5 0 0,-9 0 0</inkml:trace>
  <inkml:trace contextRef="#ctx0" brushRef="#br0" timeOffset="11637">13407 3265 11221,'28'-7'0,"-9"3"0,5-7 0,-11 6 0,1 0 0,2 1 0,1 0 0,-1-1 0,-1 0 0,0 1 0,0 1 0</inkml:trace>
  <inkml:trace contextRef="#ctx0" brushRef="#br0" timeOffset="16899">12627 2363 11221,'0'-11'0,"3"-2"0,1-8 0,0 2 0,-1-6 0,-6 14 0,-11 18 0,1 6 0,-2 5 0,-1 2 0,1 2 0,0 2 0,2-2 0,3-7 0,6-4 0,14-5 0,-1-16 0,1-7 0,7-4 0,1-2 0,-5 3 0,-1-1 0,0 0 0,-2 3 0,0-1 0,-1 2 0,2-4 0,-2 3-2159,-2 1 2159,-4 11 0,1 6 0,-4 9 0,-3 19 0,-1-6 0,0 2 0,0 1 0,2-10 0,1 1 0,2 5 0,1 0 0,0-6 0,0-1 0,5 7 0,-3-14 0,-1-4 0</inkml:trace>
  <inkml:trace contextRef="#ctx0" brushRef="#br0" timeOffset="17087">12598 2349 11221,'18'10'0,"0"-2"0,6-5 0,1-2 0,4-1 0,-4-5 0,0-1 0,-4-5 0</inkml:trace>
  <inkml:trace contextRef="#ctx0" brushRef="#br0" timeOffset="17399">12882 2292 11221,'25'-11'0,"-4"-2"0,-7 5 0,0-2 0,-9 3 0,-5 6 0,-5 2 0,-15 15 0,8-1 0,-1 2 0,-2 4 0,0 2 0,2 1 0,1-1 0,4-4 0,3-2 0,2 0 0,3-10 0,0-11 0,6-9 0,-4 3 0,1-4 0,0-1 0,-3 5 0,-1-6 0,-1 0 0,-2 5 0,-7-8 0,4 15 0,-4 4 0,4 10 0,3-2 0,1 6 0</inkml:trace>
  <inkml:trace contextRef="#ctx0" brushRef="#br0" timeOffset="17750">13045 2271 11221,'-3'8'0,"2"5"0,-5-6 0,5 8 0,1-8 0,17-3 0,-7-8 0,4 0 0,1 1 0,-5-1 0,12 0 0,-10 4 0,-1 7 0,-1-2 0,-7 2 0,5-4 0,5-3 0,-4 0 0,14 0 0,-11 0 0,15 0 0,-11-3 0,5-1 0</inkml:trace>
  <inkml:trace contextRef="#ctx0" brushRef="#br0" timeOffset="23216">1841 2647 11221,'13'-13'0,"-1"4"0,2-4 0,-7 9 0,-4-2 0,-3 5 0,0-2 0,-6 6 0,-11 17 0,5-4 0,-1 4 0,-1 2-347,3-3 1,-1 1-1,0 2 1,1 1 0,0 0 346,1-1 0,1 1 0,-1 1 0,2 0 0,0 1 0,0-1 0,0 1 0,0 0 0,1 0 0,0 1 0,2-1 0,1-1 0,1 3 0,2 0 0,0 0 0,3-1 0,1-2-253,3 4 1,3-2 0,2-1 0,2-1 252,0-4 0,3-1 0,2 0 0,-1-2 0,0-1 0,4 2 0,1-2 0,0 0 0,-3-5 0,0 1 0,0-1 0,0 1 0</inkml:trace>
  <inkml:trace contextRef="#ctx0" brushRef="#br0" timeOffset="24148">4466 2605 11221,'-7'-11'0,"3"4"0,1 2 0,3 16 0,1 4 0,1 4 0,1 2 0,0 2 0,1 0-820,0-2 1,1 1 0,0-1 0,-1 0 494,1 3 0,0-1 0,1 1 325,2-4 0,0-1 0,1 1 0,-1 0 75,-1 3 1,-2 0 0,0 2-76,-1 1 0,-2 2 0,0 1 0,-1-2 0,-1-5 0,-1 0 0,-1-1 0,-1 0 0,-5 2 0,1-1 0,0 1 0,0-1 0</inkml:trace>
  <inkml:trace contextRef="#ctx0" brushRef="#br0" timeOffset="27799">7432 3399 11221,'-7'0'0,"-6"0"0,12 0 0,-6 0 0,7-3 0,7 3 0,0-7 0,14 7 0,-3-2 0,2 0 0,-6 2 0,1 0-528,4 0 1,4 0-1,-3 0 528,-6 0 0,2 0 0,9 0 0,5-1 0,-3-1 0,-6 0 0,1 0 0,-2 1 0,3 0 0,2-1 0,0 1 0,0-1 0,-2 1 0,0-1 0,1 0 0,-1 0 0,2 1 0,0-1 0,1 0 0,1 1 0,0-1 0,1 1 0,1-1 0,-1 1 0,1-1-319,-5 0 0,2 1 1,-1-1-1,1 1 1,-1-1-1,1 0 0,-1 1 1,0-1-1,0 1 319,4-1 0,1 0 0,-1 1 0,-1-1 0,0 1 0,-1-1 0,-1 0-200,2 0 0,-2 0 0,0 0 0,-1 0 0,2 0 200,-1 1 0,2 0 0,0 0 0,0 0 0,-1 0 0,-2-1 0,5 0 0,-3-1 0,0 0 0,2 1 0,-3 1 0,0 0 0,2 1 0,-1-1 0,0 0 0,-1 0 0,1 0 0,-1-2 0,-1 1 0,-1 0 0,-1 1 0,3 0 0,-2 1 0,1 0 0,3-1 0,1 0 0,-1 0-69,-5 1 0,-1 0 0,1 0 1,-1 0-1,1 0 0,0 0 1,-2 0-1,0 0 0,0 0 1</inkml:trace>
  <inkml:trace contextRef="#ctx0" brushRef="#br0" timeOffset="32533">12470 3762 11221,'-11'0'0,"-8"-4"0,15 4 0,-1-4 0,32 4 0,-8-1 0,3-2 0,-1 1 0,4 0 0,1-1-293,-2 0 0,3 0 1,1-1-1,-2 1 293,1-1 0,-1 1 0,-1-1 0,2 0 0,-1 1 0,0-1 0,-3 1 0,1-1 0,-1 1 0</inkml:trace>
  <inkml:trace contextRef="#ctx0" brushRef="#br0" timeOffset="33033">13379 3662 11221,'-4'-4'0,"7"-2"0,5 2 0,5 0 0,4 1 0,8-4 0,3 0 0,-6 3 0,1 0-617,2-2 0,4 1 0,-5-1 617,-4 2 0,-2 0-174,8-1 0,-1 0 0,-9 0 1,0 0-1,-2-1 0,0 1 1</inkml:trace>
  <inkml:trace contextRef="#ctx0" brushRef="#br0" timeOffset="40166">507 4060 11221,'-4'3'0,"-3"4"0,3-6 0,0 2 0,4 0 0,1-2 0,12 2 0,-8-3 0,21 3 0,-12-2 0,6-1 0,2 0 0,0-1 0,-3-2 0,3 0 0,0 0 0,5 0 0,2 1-120,-4-3 0,1-1 0,1 0 120,-5 2 0,1 0 0,-1-1 0,-1 0-327,1-1 0,-2 0 0,-1-1 0,8-3 0,-3 0 0,0-4 1</inkml:trace>
  <inkml:trace contextRef="#ctx0" brushRef="#br0" timeOffset="40483">1010 3875 11221,'-15'-15'0,"2"5"0,0 0 0,0-5 0,-7-3 0,13 4 0,10 7 0,8 10 0,13 11 0,-7-5 0,2 1 0,2 4 0,1 0-661,-1-3 1,-2 0 660,-5-3 0,-3 2 0,0 4 0,-6 1 0,-8 1 0,-6 1 0,1 0 0,-3 2 0,-1-1-239,-5 3 0,-2-1 0,0-1 0,1-4 0,1-1 0,-1-1 0,1 0 0,0-1 0,0 0 0</inkml:trace>
  <inkml:trace contextRef="#ctx0" brushRef="#br0" timeOffset="69883">4644 5500 11221,'23'-15'0,"-1"2"0,-11 6 0,1 3 0,-2 1 0,13 0 0,-7 2 0,4 1 0,1-1 0,3-1 0,1 2-511,-4 0 0,1 1 1,1 0-1,1 0 511,-2 0 0,1-1 0,0 1 0,1 0 0,0 0-209,2 0 0,0-1 1,1 1-1,0 0 1,-1 0 208,1-1 0,-1 1 0,1 0 0,-1 0 0,1-1 0,-2 0 0,-1 0 0,1 0 0,-1 0 0,1 0 0,-1 0 0,4 0 0,0 0 0,0 0 0,-1 0 0,-2 0 0,1 0 0,-2 0 0,0 0 0,0 0 0,3 0 0,1 0 0,-1 0 0,-1 0 0,3 1 0,-2 0 0,0 0 0,-3-1 0,-1 0 0,1 1 0,-1 0 0,2 1 0,-1 0 0,-4-1 0,-3-1 0,-1 1 0,11 2 0,-1 0 335,-7-1 1,-1 0-336,1 3 0,2 0 0,0-1 0,0 0 0,4 6 0,-4-2 0,-11-1 0</inkml:trace>
  <inkml:trace contextRef="#ctx0" brushRef="#br0" timeOffset="94534">4622 6430 11221,'-14'-3'0,"6"2"0,-1-2 0,5 0 0,0-1 0,1 0 0,3-2 0,0 2 0,0 0 0,0 1 0,3-1 0,10 4 0,2-2 0,2 1 0,0 0 0,2 1 0,2 1 0,4-1 0,3 1 0,1 1-339,-3-1 0,1-1 0,1 1 1,0 1 338,-3-1 0,-1 0 0,1 1 0,0-1 0,1 1-280,-1-1 0,1 0 1,-1 0-1,2 0 1,-1 0-1,0 1 280,1-1 0,0 0 0,1 0 0,-1 1 0,1-1 0,0 0-257,-2 0 0,0-1 1,0 1-1,1-1 1,0 1-1,-1-1 0,0 1 257,1-1 0,-1 1 0,-1-1 0,1 1 0,0-1 0,0 1 0,0-1 0,1 0 0,-1 0 0,1 0 0,-1 0 0,1 0 0,-1 0 0,-1 0-160,3 0 1,-1 0 0,0 0 0,-1 0 0,1 0 0,0 0 159,-1 0 0,1 0 0,0 0 0,-1 0 0,0 0 0,0 0 0,1 0 0,-1 0 0,-1 0 0,1 0 0,-1 0 0,-2 1 0,1-1 0,-2 1 0,1 0 0,-1-1 104,1 0 0,1 1 0,-2-1 0,0 0-104,2 1 0,0 0 0,-1 0-428,6-1 0,-2 0 428,-9 0 0,-3 0 667,1 0 0,-2 0-667,-3 0 0,1 0 0,-3 3 0,-5 1 0</inkml:trace>
  <inkml:trace contextRef="#ctx0" brushRef="#br0" timeOffset="98099">12492 2682 11221,'11'0'0,"8"-6"0,-12 2 0,12-10 0,-15 6 0,4-5 0,-5 5 0,-6 1 0,-1 4 0,-3 6 0,3 1 0,-3 0 0,3 12 0,-3 3 0,0 7 0,1-6 0,-1 3 0,-2 2 0,0 0-702,1-3 1,1 0 0,0 0 701,-1 4 0,1 0 0,0-4 0,0 1 0,2-3-715,-1 7 715,1-4 0,-1 5 0,0-4 0,2-5 0,1 1 0,-1-1 0,0 3 0,0 1 0,-1 0 0,-2 4 0,0-1 0,0 0 0,1-4 0,1 0 0,-1 0 0,-1 1 0,-1 0 0,1 0 0,0 0 0,1 1 0,1-1 0,0-1 0,0-3 0,0-1 0,0 1 0,0 5 0,0 0 0,3-4 0,4 7 0,-2-11 0,1 0 0,6 5 0,0-7 0</inkml:trace>
  <inkml:trace contextRef="#ctx0" brushRef="#br0" timeOffset="99050">12456 2668 11221,'21'-3'0,"-8"0"0,2-1 0,3 1 0,3-1 0,-1 0-356,3-1 1,2-1 355,-1 1 0,3 1 0,-4 0 0,-7 1 0,0 1 0,13-3 0,-3 1 0,-7 3 0,1-1 0,0 1 0,-8 1-1639,5 0 1,-1 0 1094,-6 0 1434,16 0-890,-18 0 0,2 0 0,-2 0 241,-4 6-241,-11 15 0,2-8 0,-2 0 1500,-1 3 0,-2 1-1500,0 6 0,0 0-286,2-10 1,1 0 285,1 6 0,0 2 0,1-2 0,-6 7 0,7-8 0,0 2 0,1-2 0,0 7 0,2 3 0,2 0 0,-1-2 0,3-7 0,1 0 0,-2 0 0,0 1 0,1-1 0,1 1 0,-2 0 0,0 1 0,0 3 0,-1-3 0,-1-3 0,0-1 0,0 2 0,0-1 0,0 0 0,0-1 0,0 0 0,0 7 0,0 0 0,-3-4 0,0-1 0,-1 1 0,0 0-159,-3-3 0,-1-2 159,-5 3 0,-1-2 0,-3-3 0,-5 1 0,-2-2 0,2-3 0,5-5 0,-4 1 0,3-1 0,-8 3 0,5-4 0,-4-1 0,3 1-84,8 0 1,-1 0 83,-7-1 0,-3-1 0,4 0 0,-5 2 0,3-2 0,2-2 0,2 1 0,-1 0 0</inkml:trace>
  <inkml:trace contextRef="#ctx0" brushRef="#br0" timeOffset="101517">13386 2328 11221,'-4'18'0,"-3"9"0,4-4 0,-2 0 0,-1 1-283,3-10 0,-1 1 283,-3 8 0,0 4 0,1-5 0,-4 4 0,3-5 0,-1 3 0,0-1 0,2 2 0,1 0 0,-1-5 0,0 1 0,0-2 92,2 6 1,0-2-93,-1-4 0,1-3 0,3-11 0,-2 8 0,3-9 0</inkml:trace>
  <inkml:trace contextRef="#ctx0" brushRef="#br0" timeOffset="102301">13414 2378 11221,'-4'-8'0,"1"-2"0,6 6 0,1 0 0,6 4 0,8 7 0,-3-1 0,1-1 0,6 4 0,0 0 0,-5-5 0,1 0 0,7 3 0,-1-1 0,-6-5 0,3 2 0,0 0 0,-7-2 0,4 1 0,0-1 0,-8-1-3277,13 3 3162,-18-2-367,4 9 482,-8-6 0,2 13 0,-9 1 0,1-2 0,-5 6 0,0 0 0,5 4 0,-2-3 0,1 1 0,5 2 0,-4 1 0,0-2 3154,4-7-3154,-1 4 0,-2 2 0,1-4 0,-1 0 0,0 3 0,0-1 360,-1-2 0,0-1-360,-1-5 0,-2-1 0,-13 5 0,1-3 0,5-6 0,-3-2 0,1-2 0,-1-2 0,-8 1 0,-2-1 0,6-1 0,-1-1 0,0-1-698,0-1 1,0-2 0,1 1 697,-3 2 0,2-1 0,-2-4 0,4 0 0,4 1 0,-7-3 0</inkml:trace>
  <inkml:trace contextRef="#ctx0" brushRef="#br0" timeOffset="103383">13464 2725 11221,'9'-11'0,"6"-2"0,11 2 0,-12 3 0,0-2 0,2 0 0,0-1 0,1-3 0,1 0-1639,2-3 1,-1 1 1580,-5 6 1,-1 1 57,1-3 0,-2 2 0,-1 2 0,-3-3 0,2 4 0,-6 0 0,6 7 0,-2-3 0,2 3 0</inkml:trace>
  <inkml:trace contextRef="#ctx0" brushRef="#br0" timeOffset="104551">12995 3343 11221,'-8'-4'0,"2"-2"0,6 2 0,3-4 0,8 1 0,-3 0 0,6 2 0,2 0 0,-2-1 0,1 1 0,0 0 0,1-1 0,8-2 0,-2-1 0,-1 1 0,1-2 0,0 0-640,-2 1 640,-4 0 0,-2-2 0,-2-3 0,1-7 0</inkml:trace>
  <inkml:trace contextRef="#ctx0" brushRef="#br0" timeOffset="104867">13251 3045 11221,'-12'0'0,"-1"0"0,13 0 0,-4 3 0,8 1 0,-4 0 0,13 5 0,-7-4 0,17 12 0,-5-3 0,1 2 0,1 3 0,-12-13 0,2 13 0,-6-14 0,-1 15 0,-6-11 0,-7 10 0,4-10 0,-13 11 0,14-12 0,-12 12 0,13-14 0,-6 12 0,6-12 0,-3 7 0</inkml:trace>
  <inkml:trace contextRef="#ctx0" brushRef="#br0" timeOffset="105585">13407 3201 11221,'0'-16'0,"0"-3"0,0 17 0,0-4 0,3 12 0,4 21 0,-3-2 0,-3 4-385,-1-8 1,-1 2-1,-1 1 1,-1 0 384,0 1 0,-1 0 0,-1 1 0,0 0 0,0 0 0,-1 0 0,-1 0 0,0 1 0,0-1 0,1 1 0,1-4 0,0 2 0,1-1 0,-1 0 0,1 0 0,1-1 0,-1 2 0,0-1 0,0 0 0,1-1 0,1 0-52,1 0 0,0 1 0,2-2 1,0-1 51,2 3 0,0-1 0,1-4 0,5 6 0,4-13 0</inkml:trace>
  <inkml:trace contextRef="#ctx0" brushRef="#br0" timeOffset="106250">13365 3066 11221,'13'-5'0,"0"0"0,6 0 0,2 2 0,-3 1 0,1 1 0,1 0-248,3 1 1,1 2-1,0 0 248,0 2 0,1 0 0,-2 2 0,-1 0 0,0 1 0,-1 1 0,-2 2 0,-2 0 0,-1 2 0,2 4 0,-3 1 120,-5-5 1,-3 2-121,-2 6 0,-4 2 61,-2-5 1,-1 1-62,0-1 0,0 3 0,-1-1 0,-1 3 0,-1 0 0,0 1-157,1-1 0,0 1 0,0 0 157,-1 4 0,1 0 0,0 0 0,2-1 0,1-1 0,0 0 0,0-1 0,0 0 0,0-1 0,2-1 0,0 1 0,0-2 0,0 0 0,0-1 0,1 0 0,1 2 0,0 1 0,1-1 0,0 0 0,-1-1 0,1 1 120,-1-3 0,0 1 0,-1-2-120,-4 8 0,-2-3 0,-6 3 0,2-14 0,-4-1 0,-11 0 0,-3-2-386,5 1 0,-3 0 386,5-3 0,-3 1 0,-2 0 0,1 0 0,3-2-331,-1 0 1,3 0-1,-2 0 1,-7 2-1,-1 2 1,3-2-1,7-3 1,1 1 0</inkml:trace>
  <inkml:trace contextRef="#ctx0" brushRef="#br0" timeOffset="108766">13407 2484 11221,'4'-17'0,"-1"5"0,-3-2 0,-6 4 0,-5 5 0,-7 9 0,-4 14 0,11 2 0,1 5 0,2-3 0,-1 3 0,2 2-656,2-4 1,0 2-1,1 0 1,0 1 0,0-2 626,-1-1 0,0 0 0,1-1 1,0 2 28,0-2 0,0 1 0,1 1 0,-1 1 0,1-1 0,1-1-454,-1 2 0,2-1 1,-1 0-1,1-1 0,-1-1 454,0 3 0,-1-2 0,0 1 0,1 1-200,1 0 1,0 3 0,0-1 0,1-1 0,0-5 199,0 3 0,0-3 0,0 6 0,0 1 0,0-4 0,0 1-111,0 0 1,0 1 0,0 1 110,0-4 0,0 0 0,0 1 0,0 0 0,0 3 0,0 1 0,0 0 0,0-2 0,1 4 0,0-1 0,0-3 406,-1 2 0,1-4-406,0-6 0,1-3 0,1-2 0,1-2 0</inkml:trace>
  <inkml:trace contextRef="#ctx0" brushRef="#br0" timeOffset="109585">13230 2484 11221,'-4'-25'0,"0"3"0,17 5 0,-2 8 0,3 1 0,10 0 0,2 1 0,-6 1 0,-1 1-132,0 1 1,2 0 0,-1 2 131,5 3 0,0 1 0,-3-2 0,1 0 0,1 1 0,2 1 0,0 2 0,0 0 0,-2 0 0,-1 1 0,-1 0 0,1 0 0,-2 2 0,-2 2 0,-3 2 0,-7 0 48,-1 0 1,0 2-49,-4 3 0,0-1 0,3 10 0,-5-3 0,-1 2 0,0 0 0,-2 1-230,1 0 0,0 2 0,0 0 230,0-5 0,0 1 0,0 0 0,0 0-518,0 2 1,0 0 0,0 0 0,0-1 517,1-2 0,0-2 0,0 1 0,0 5 0,-2 1 0,2-1-746,2-1 1,1-2 0,-1 1 745,-3-3 0,0-1 0,1 2 0,2 0 0,0 2 0,1 0 0,-1-5-166,-2-2 1,-1 0 165,3 6 0,1 3 0,-1-3 0,-1-6 0,0 0-353,-1 9 0,0 4 1,0-3 352,1-6 0,0 0 0,-2 6 0,0 3 0,0-4 0,0-8 0,0 1 0,0 5 0,0 4 0,0-4 388,-2-7 1,0 0-389,1 8 0,0 4 0,0-1 0,-2-2 0,-1-1 0,0 1 403,2-3 0,1 1 0,-1 0 1,0 0-404,-1 1 0,-1 0 0,1 0 0,-1-1 0,1 5 0,0-1 0,-2-1 80,-1-2 0,-2-1 0,-1-1-80,-3-1 0,-2-1 0,-2-3 0,-1-5 0,-3-2 0,0-2 0,0 0-47,-5 2 0,-1-2 1,0-1-1,-1-2 1,0-2-1,1 0 1,-2 1-1,0 0 1</inkml:trace>
  <inkml:trace contextRef="#ctx0" brushRef="#br0" timeOffset="116601">5275 8069 11221,'-15'-3'0,"2"-4"0,2-3 0,7 1 0,-3-7 0,7 11 0,7-1 0,16 6 0,-5 0 0,10 1 0,0 1-666,-5-1 666,2 1 0,5 2 0,-3-1-634,-8-2 0,2 0 634,-1 0 0,4 1 0,2 0 0,2 0 0,-1 0-459,-2-1 0,1 1 1,1-1-1,-1 0 1,1 0-1,-2 0 459,2 0 0,-1 0 0,0 0 0,0 0 0,4 0 0,-7 0 0,3 1 0,2-1 0,0 1 0,0-1 0,0 1 0,-2-1 0,-1 1 0,-3-1-408,5-1 0,-4 0 0,0 1 0,4-1 408,-5 1 0,4 0 0,1 1 0,2 0 0,1-1 0,-1 1 0,-1 0 0,-2-1 0,-3 0-276,7 0 0,-4-1 1,0 0-1,5 0 276,-9 1 0,3 0 0,2 0 0,1 0 0,1 0 0,-1 0 0,1 0 0,-2 0 0,-2 0 0,-3 0 0,4 0 0,-4 0 0,-1 0 0,2-1 0,3 1 0,-3-1 0,4 1 0,1-1 0,2 1 0,1-1 0,-1 0 0,0 1 0,-1-1 0,-2 0 0,-3 1-130,3-1 1,-3 1 0,-1 0 0,1-1 0,4 1 129,-6-1 0,3 0 0,1 0 0,2 0 0,0 0 0,1 0 0,-1 0 0,0 0 0,-2 0 0,-2 0 0,-2 0 0,5 0 0,-4 0 0,-1 0 0,2 0 0,2 0 0,-2 0 0,3 0 0,2 1 0,2-1 0,0 0 0,0 1 0,-1-1 0,-1 0 0,-2 1 0,-4-1 0,8 0 0,-5 0 0,-1 1 0,6-1 0,-8 0 0,2 0 0,3 1 0,2-1 0,0 0 0,0 1 0,-1-1 0,-1 0 0,-3 1 0,-2-1 40,6 0 1,-4 0-1,0 0 1,3 0-41,-5 0 0,3 0 0,1 1 0,2-1 0,0 1 0,0-1 0,-2 1 0,-2-1 0,-3 0 0,3 0 0,-4 1 0,0-1 0,3 0 0,1 0 0,3 1 0,2-1 0,0 1 0,0 0 0,-3-1 0,-4 0 0,4 0 0,-5 0 0,4 0 0,-1 1 0,2-1 0,2 1 0,1-1 0,-1 1 0,-2-1-3,0 1 1,0-1 0,-2 0 0,1 0-1,-1 0 3,-2 1 0,0-1 0,0 1 0,0 0 0,0-1 0,1 0 0,2 0 0,0 0 0,-1 0 0,-1 0 0,-5 0 387,6 0 0,-2 0-387,2 0 0,4 0 0,1 0 0,-6 0 0,-1 0 0,-2 0 0,1 0 0,3 0 0,0 0 0,-1 0 0,0-1 0,-1 0 0,0 0 0,-2 1 0,-1 0 0,1-1 88,1 1 1,1-1-1,-3-1 1,4-4-1,-9 2 1,0 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28:07.3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1075 2938 11221,'-20'-4'0,"1"1"0,21 3 0,-1 3 0,19 1 0,6 3 0,1-3 0,0-1 0,1 1-618,-1-1 618,-5-1 0,5-1 0,2 0 0,0-1-457,-5 1 0,0 0 0,0-1 1,2 1-1,1-1 457,-3 1 0,1-1 0,1 0 0,1 0 0,0-1 0,1 1 0,0 0 0,0 0-271,-2 1 1,1-1 0,0 0 0,1 0 0,-1 1 0,1-1 0,0 1 0,0-1 0,0 1 270,0-1 0,-1 1 0,1 0 0,0-1 0,0 1 0,0 0 0,0-1 0,1 1 0,-1 0 0,0 0-148,-1-1 0,-1 1 0,0 0 1,1 0-1,-1-1 0,0 1 1,1 0-1,-1-1 0,1 1 0,0 0 1,-1 0 147,1 0 0,0 0 0,0 0 0,0 0 0,1 0 0,-1 0 0,0 0 0,0 0 0,0 0 0,1-1 0,-1 1-87,1-1 1,-1 1 0,1-1 0,0 0 0,0 0 0,-1 0 0,1 0 0,0 0 0,0 0 0,-1 0 0,1 0 86,-1 0 0,1 0 0,0 0 0,-1 0 0,1 0 0,-1 0 0,0 0 0,0 0 0,0-1 0,0 1 0,-1 0-32,3-1 0,0 1 0,0-1 0,-1 0 0,0 0 0,0 0 1,-1 0-1,-1 1 0,0-1 32,0 0 0,-1 1 0,0-1 0,-2 1 0,1-1 0,0 1 0,1-1 62,1 0 1,1 0 0,1 0 0,-1 0-1,0 1 1,-1-1 0,-2 0-63,2 0 0,-2 0 0,-1 0 0,1 0 0,1 1 111,2-1 0,2 0 0,0 1 0,0-1 0,0 0 0,-2 1-111,0-1 0,0 0 0,-1 0 0,-2 1 0,-1-1 0,6 1 0,-3 0 0,-2 0 0,4 0 0,-4 0 0,3 0 0</inkml:trace>
  <inkml:trace contextRef="#ctx0" brushRef="#br0" timeOffset="8617">7496 5344 11221,'22'7'0,"-1"-4"0,4-2 0,-4 0 0,1 1 0,3-2-820,0 1 1,3-1 0,0-1 0,2 1 814,-7 1 0,1-1 1,1 1-1,0-1 0,-1 1 1,1 0-410,3-1 0,0 1 1,0 0-1,-1-1 1,1 2 413,-3-1 0,1 0 0,0 1 0,-1-1 0,0 1 0,-2-1 0,1-1 0,-1 1 0,1 0 0,-2 0-237,5-1 0,0 1 0,-1 0 1,-1 0 236,2-1 0,-1 0 0,1 0 0,2 0 0,0-1 0,-2 2-155,-3 0 0,0 1 155,2 0 0,-1 0 0,-5 0 0,-1 0 0,4 1 0</inkml:trace>
  <inkml:trace contextRef="#ctx0" brushRef="#br0" timeOffset="13817">8560 6615 11221,'0'-8'0,"0"1"0,0 7 0,0 0 0,4 10 0,-1 2 0,1 9 0,3-3 0,-7-4 0,13-3 0,-1-4 0,2-4 0,3-2 0,3-4 0,2-4 0,-2 0 0,0-1 0,1-2-227,3-3 1,0-2 0,0-1 226,-6 5 0,0-1 0,0 0 0,0 0 0,4-2 0,-1-1 0,0 2 0,-4 1 0,0 2 0,-2 0 0,2 1 0,-1 0 0,-1 0 0,-1 1 0,6 0 0,-2 1 0,-2 1 0,-5 2 0</inkml:trace>
  <inkml:trace contextRef="#ctx0" brushRef="#br0" timeOffset="18067">9298 7275 11221,'-5'14'0,"-1"0"0,-3 8 0,9 2 0,0-9 0,6 2 0,-5-9 0,15 5 0,-11-9 0,12 7 0,-9-4 0,8 3 0,-4-5 0,12 4 0,-12-8 0,4 0 0,1-2 0,-1-5 0,1-2 0,0 3 0,1-2-1002,6-8 1,-2 0 1001,-2-2 0,1-1 0,-2 0-98,-5 4 98,3-3 0,-1 2 0,-7 5-95,5-6 1,-8 8 0,-2 1-1</inkml:trace>
  <inkml:trace contextRef="#ctx0" brushRef="#br0" timeOffset="20884">2061 8524 11221,'-11'-4'0,"4"1"0,7-1 0,7 0 0,10 8 0,6-4 0,7 0 0,3 0 0,-5 0-673,-9 1 1,-2 0 0,4 0 672,-1 0 0,2-1 0,3 0 0,2 0 0,1 0 0,-1 0 0,0 0 0,-3-1-403,3 1 1,-1 0 0,-2-1-1,2 0 1,-1 1 0,3-1 402,-2 1 0,1-1 0,1 1 0,0 0 0,1-1 0,-1 1 0,0-1 0,-2 0-275,0 1 0,0-1 0,-1-1 0,0 1 0,-1 0 0,0 0 1,0 0 274,1 1 0,-2-1 0,1 0 0,-1 1 0,1-1 0,1 1-175,-1-1 1,0 0 0,1 0-1,0 0 1,0 0 0,1 0-1,1 0 175,-2 0 0,1 1 0,0-1 0,0 0 0,1 0 0,1 0 0,0 1 0,1-1 0,0 0-44,-3 1 1,1-1 0,0 0-1,2 1 1,-1-1 0,1 0-1,0 1 1,0-1 0,0 1-1,0-1 1,-1 0 0,-1 1-1,-1-1 44,3 0 0,-2 1 0,0-1 0,0 0 0,-1 0 0,0 1 0,0-1 0,1 0 0,0 1 0,2-1 0,-4 1 0,1-1 0,0 1 0,1 0 0,0-1 0,0 1 0,1 0 0,-1 0 0,0 0 0,0 0 0,0-1 0,-1 1 0,0 0 0,1 0 0,0-1 0,-1 1 0,0 0 0,0-1 0,-1 1 0,1 0 0,0-1 0,0 1 0,1 0 0,0 0 0,-2 0 0,1 0 0,0-1 0,1 1 0,0 0 0,-1 0 0,1 0 0,0 0 0,0 0 0,-1 0 0,0 0 0,0 0 0,0 0 0,1 0 0,0 0 0,-1-1 0,0 1 0,0 0 0,0-1 0,0 1 0,0 0 0,0-1 0,1 1 0,0 0-4,-1 0 0,1 0 0,0 0 0,0 0 0,0 0 0,1 0 0,-1 0 0,1 0 0,-1 0 0,0 0 0,0 0 0,-1 0 0,0 0 4,2 0 0,-1 0 0,-1 0 0,0 0 0,0 0 0,0 0 0,0 0 0,1 0 0,0 0 0,1 0 0,0 0 0,-3 0 0,0 0 0,1 0 0,0 0 0,1 0 0,0 0 0,0 0 0,1 0 0,0 0 0,-1 0 0,1 0 0,-1 0 0,0 0 0,0 0 0,-1 0 0,0 0 0,4 0 0,-1 0 0,0 0 0,1 0 0,-1 0 0,0 0 0,-1 0 0,0 0 0,0 0 0,0 0 0,-1 0 0,0 0 0,-1 0 0,2 0 0,0 0 0,-1 0 0,0 0 0,0 0 0,-1 0 0,-1 0 0,0 0 0,0 0 0,-1 0 0,3 0 0,-1 0 0,-1 0 0,-1 0 0,0 0 0,1 0 0,0 0 0,0 0 0,0 0 0,0 0 0,0 0 0,1 0 0,-1 0 0,0 0 0,1 0 0,0 0 0,0 0 0,0 0 0,0 0 0,0 0 0,0 0 0,0 0 0,-1 0 0,1 0 0,0 0 0,0 0 0,1 0 0,0 0 0,-1 0 0,3 0 0,-1 0 0,1 0 0,0 0 0,-2 0 0,-2 0 0,-2 0 111,2 0 1,-3 0 0,0 0 0,3 0-112,-3 0 0,2-1 0,3 1 0,0 0 0,1-1 0,-1 1 0,0-1 0,-2 1 0,1-1 0,-1 0 0,0 1 0,0-1 0,0 0 0,1 1 0,1-1 0,1 1 0,0-1 0,1 0 0,0 1 0,-1-1 0,-1 1 0,1-1 0,0 1 0,0-1 0,-1 0 0,-1 1 0,-1 0 42,0-1 1,-1 1-1,-1 0 1,-1 0 0,-1 1-43,4 0 0,-2 0 0,0 0 0,-2-1 0,-1 0 0,-2 0 0,-3 1 0,-1-2 0,6 0 0,1-1 0</inkml:trace>
  <inkml:trace contextRef="#ctx0" brushRef="#br0" timeOffset="24383">10604 7367 11221,'12'-10'0,"1"-1"0,2-4 0,-3 4 0,-1 1 0,1-4 0,0 4 0,0-1 0,4-4 0,-6 4 0,0 1 0</inkml:trace>
  <inkml:trace contextRef="#ctx0" brushRef="#br0" timeOffset="26349">12563 2825 11221,'-8'0'0,"2"0"0,25 0 0,-2-3 0,11 2 0,-6-4 0,-1 0 0,5 1-1093,-5-1 1,3 0 0,-3 1 604,-6 2 1,1-1 487,5 0 0,4-2 0,1-1 0,-4 1 0,-1-1 0,0 0 0,6-2 0,-1-1 0,1 1 0</inkml:trace>
  <inkml:trace contextRef="#ctx0" brushRef="#br0" timeOffset="26584">12690 3009 11221,'28'2'0,"-1"-1"0,-4 0 0,1-1 0,1 0 0,2 1 0,2 0 0,-1 0-410,-1 0 0,0-1 1,-3-1-1,4 0 1,-3-1-1,-8 0 0,1 0 1</inkml:trace>
  <inkml:trace contextRef="#ctx0" brushRef="#br0" timeOffset="26817">12740 3293 11221,'14'8'0,"6"-4"0,6-2 0,-4-1 0,2-1 0,0-1 0,-2 0 0,0-2 0,0 1 0,1-1 0,-1 1 0,0-1 0</inkml:trace>
  <inkml:trace contextRef="#ctx0" brushRef="#br0" timeOffset="27050">12811 3506 11221,'-8'14'0,"24"0"0,2-9 0,4-2 0,6-1 0,0-1-547,-3 0 1,-3-2 0,-5-2 0,-4-1 0,-2 0 0</inkml:trace>
  <inkml:trace contextRef="#ctx0" brushRef="#br0" timeOffset="27235">12705 3896 11221,'20'4'0,"0"-1"0,0-2 0,2-2 0,0-1 0,3-1 0,2-1 0,-1 0 0,-2-1 0,-1 0 0,-1-1 0,-4-1 0,0 1 0,0-1 0</inkml:trace>
  <inkml:trace contextRef="#ctx0" brushRef="#br0" timeOffset="29050">13464 2775 11221,'20'-7'0,"-3"3"0,1 1 0,6-2 0,3 0-221,-7 2 1,0 0 0,1 1 220,-1-2 0,-1 0 0,0 1 0,2 1 0,-3 0 0,6-1 0,-14 3 0</inkml:trace>
  <inkml:trace contextRef="#ctx0" brushRef="#br0" timeOffset="29285">13499 2960 11221,'-11'7'0,"4"0"0,21-10 0,8-1 0,-6 2 0,0 0 0,-1 0 0,-1 1 0,11 1 0,-8 0 0</inkml:trace>
  <inkml:trace contextRef="#ctx0" brushRef="#br0" timeOffset="29552">13492 3307 11221,'-8'8'0,"2"5"0,25-12 0,-2 6 0,2-7 0,0 0 0,4 0 0,-3-2 0,0 1 0,1 0 0,5-1 0,1 1-2147,-1 1 2147,-8 0 0,1 0 0,1-3 0,-2-1 0</inkml:trace>
  <inkml:trace contextRef="#ctx0" brushRef="#br0" timeOffset="29768">13542 3613 11221,'-12'21'0,"3"-6"0,21 1 0,-2-11 0,5 0 0,3-1 0,2-3-157,5 2 0,0 0 0,1-2 1,-6 1-1,0-1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18:51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2040 2214 11221,'-12'0'0,"5"3"0,4 8 0,3 13 0,0 0 0,0 0 0,0 1-447,0-10 1,0 0 446,0 6 0,0 4 0,0-2 0,0-6 0,0 1 0,-1 5 0,0 5 0,0 0 0,-1-5 0,1 1 0,-1 0 0,0-1-490,0 2 1,1-1-1,-1 2 490,1-2 0,-1 2 0,1 2 0,0-1 0,0-1 0,1-2 0,0-1 0,0-1 0,0 2 0,0 0 0,0 2 0,0 2 0,0 0 0,0 0 0,0-1 0,0 0-413,0-1 0,0 0 0,0-1 0,0 1 1,0 0 412,0 0 0,0 1 0,0 0 0,0 0 0,0 0 0,0-1 0,0 1 0,0 0 0,0-1 0,0-1 0,0 0 0,0-2 0,0 0 0,0-1 0,0 1 0,0 1 0,0 3 0,-1 2 0,0 1 0,1 0 0,-1-3 0,1-3 0,0-1 0,-1-4 0,1 4 0,0 0 0,-1 4 0,0 2 0,0-1 0,1-1-386,0-2 1,0 0 0,0 0 0,0-1 0,0 0 385,0 2 0,0 0 0,0 0 0,0 2 0,0-5 0,0 2 0,0 0 0,0 0 0,0-1 0,0-1-94,0 5 1,0-2 0,0 1 0,0 0 93,0 0 0,1 0 0,0 0 0,-1 1 0,1 0 0,0-3 0,-1 0 0,1 0 0,0 0 0,-1-1 0,1-2-4,0 4 0,0-2 0,0-1 1,0 1 3,1 4 0,0 1 0,1-1 0,-1-5 0,0-3 0,1 0 0,1 6 0,2 3 0,1-2 523,1-2 0,2 0-523,1-1 0,3 2 0,-1-3 0,-2-3 0,3-1 0,2 2 0,3 0 0,1-2 0,-4-6 0,1-3 0,1 2 368,0 3 0,1 0 0,1 1 0,2-2-368,-2-3 0,1-1 0,1-1 0,0 0 0,1 0-251,1-1 1,2 1 0,0-1 0,-1-1-1,-1-1 251,1 0 0,-2-1 0,0-1 0,3 0 0,1-1 0,3 1 0,0-1 0,-2 0 0,-3-1-21,-4-1 0,-3-1 0,4 1 21,-1 0 0,4 2 0,2-1 0,0 1 0,-1-1 0,-4-1 0,1 0 0,-3-1 0,3 1 0,1 0 0,3 1 0,3 0 0,0 0 0,-2-1 0,-4 0 0,0 0 0,-2-1 0,3 0 0,-4 1 0,4-1 0,1 1 0,2 0 0,1-1 0,0 1 0,-1-1 0,-2 0 0,1-1 0,0 0 0,-1-1 0,0 1 0,0-1 0,2 0 0,1 1-130,-5 0 1,1 0 0,1 0-1,1 0 1,0 0 0,0 0 0,0 0-1,1 0 1,-1-1 0,0 1-1,-1 0 130,1 0 0,0-1 0,0 1 0,0-1 0,0 1 0,-1-1 0,1 0 0,-1 1 0,-1-1 0,0 1-101,1 0 1,-1-1 0,0 1 0,-1 0 0,1-1-1,-1 1 1,1 0 0,0 0 100,2 0 0,1-1 0,0 1 0,0 0 0,0 0 0,-1 0 0,-2 0 0,-2 0 126,4-1 0,-3 1 0,0 0 0,3 0-126,-3-1 0,2 1 0,3-1 0,0 0 0,1 1 0,-1-1 0,-3 0 0,-2 0-55,3 0 0,-3 0 1,-1 1-1,5-2 55,-7 2 0,2-1 0,2 0 0,2 0 0,0 0 0,1 0 0,0 0 0,-1 0 0,0 0 0,-1 0 0,2-1 0,-1 0 0,0 1 0,-1-1 0,1 0 0,0 0 0,1 0 0,1 1 0,-4-1 0,0 1 0,2 0 0,0 0 0,0 0 0,0 0 0,0 0 0,0 0 0,-1 0 0,0 0 0,-2 0 0,4-1 0,-1 0 0,-1 1 0,0-1 0,0 0 0,-1 1 0,1-1 0,0 1 0,1 0 0,2 0 0,0 0 0,-1 1 0,0-1 0,0 1 0,-3-1 0,-1 1-70,4-1 1,-3 0-1,1 0 1,2 0 69,-5 0 0,3 1 0,2-1 0,0 0 0,1 1 0,-2-1 0,-1 0 0,-3 1 0,3-1 0,-2 0 0,-1 0 0,4 0 0,-5 0 0,3 0 0,2 1 0,1-1 0,-1 0 0,0 1 0,-2-1 0,-3 0 0,3 0 0,-3 1 0,-1-1 0,5-1 0,-4 1 0,2 0 0,3-1 0,0 1 0,2-1 0,-1 0 0,0 0 0,-1 1 0,-2-1-45,3 1 0,-1 0 0,0 0 1,-1-1-1,0 1 0,1 0 45,-1 0 0,0-1 0,1 0 0,0 1 0,0-1 0,0 1 0,0 0 0,-1 0 0,0 0 0,0 0 0,0 1 0,1-1 0,-1 1 0,-1 0 0,0-1 0,4 0 0,-2 0 0,0 0 0,0 1 0,1-1 0,0 0 0,-4 0 0,1 1 0,1 0 0,0-1 0,-1 1 0,1-1 0,-2 1 0,0-1 66,1 0 0,-1 0 0,0-1 1,-1 1-1,0 0 0,0 0-66,4 0 0,0 1 0,-1 0 0,-1-1 0,-1 1 0,2-1 0,-3-1 0,2 1 0,-4 0 0,1 0 0,-1 0 0,0 1 0,-1-2 0,1 1 0,-1-1 0</inkml:trace>
  <inkml:trace contextRef="#ctx0" brushRef="#br0" timeOffset="3417">4147 6012 11221,'0'-15'0,"0"-8"0,0 13 0,0-16 0,0 23 0,-3-9 0,-4 28 0,-2-3 0,0 2 0,-1 8 0,1 2 0,1 2 0,4 0 0,7-2 0,5 0 0,7-3 0,3-3 0,-3-6 0,1-3 0,7 3 0,-3 0 0,-3 9 0,-9-8 0,-2 1 0,-4 8 0,-11-9 0,-5-2 0,0-6 0,-2-1 0,-4 2 0,0-3 0,5-3 0,1-2 0,-3 0 0,27-9 0,5 6 0,4 1 0,3-3 0,2-2 0,-1-1 0,2-1 0,0-1 0,-3-1 0,0 0 0,-1-2-194,-2 1 0,-2 0 0,-1-1 194,5-2 0,-5 1 0,-5-3 0,-2-2 0,-4-5 0,-5 5 0,-17 13 0,5 15 0,1 6 0,-3 2 0,2 2 0,4-4 0,3 1 0,8 11 582,5-21-582,8 2 0,1-1-656,2-5 1,-1-1-1,0 0 1,0-4 0</inkml:trace>
  <inkml:trace contextRef="#ctx0" brushRef="#br0" timeOffset="3635">4622 6032 11221,'-3'-4'0,"-1"5"0,-3 10 0,2 3 0,0 2 0,0 2-1639,4-1 1,2-1 663,7-7 1731,13 0-756,-6-9 0,9 0 0,-9-4 0,1-1 0,8-1 0,-8-2 0,-1-1 0,2-2 0</inkml:trace>
  <inkml:trace contextRef="#ctx0" brushRef="#br0" timeOffset="8767">2678 2505 11221,'-7'-7'0,"3"3"0,-5-8 0,4 3 0,-2-2 0,-3 8 0,-4 26 0,3-4 0,0 5 0,3-6 0,1 2 0,0 2 0,1-1-131,1 2 1,1 0 0,1 0 0,2 0 130,1 4 0,3 0 0,4-4 0,5-5 0,3-3 0,2-6 0,4-9 0,3-8 0,-1-2 0,1-2 0,-1-3 0,0-3 0,-6 1 0,1-1 0,-1-2 0,-3 1 0,-1-6 0,-2 0 0,-1 0 0,-4 4 0,1 0 0,-3-1 0,-2 1 0,-3-7 0,-4 0 0,-2 2 0,1 2 0,-1 1 0,-3 3 0,-8-2 0,-2 9 0,0 15 0,0 7 0,6-1 0,1 3 0,-1 5 0,2 1 0,1-3 0</inkml:trace>
  <inkml:trace contextRef="#ctx0" brushRef="#br0" timeOffset="11268">2778 2029 9224,'2'-15'0,"-1"0"0,3-12 472,-5 8 0,-2 0-472,0 3 0,-1 0 338,-4-10-338,-2 15 0,7 22 0,2 8 0,0 1 0,-1 2 0,2 1-712,1 2 1,0 1 0,0-1 711,-1-4 0,0 0 0,1-2 206,1 2 0,-1-7-206,-1-12 0,3-19 0,-1-7 0,0-5 0,0 5 0,1-3 0,-1 1 0,1 0 0,-1 0 0,1 1 0,0-5 0,1 4 0,3 2 0,6 15 0,15 11 0,-7-4 0,0 4 0,0 2 2193,0 0-2193,-4 3 0,0 2 0,-1 4 0,-7 2 0,-2 3 0,-7 5 0,-2 0 0,2-6 0,-2 0 0,-3 11 0,-3-4 0,0-11 0,1-6 0,13-18 0,7-8 0,5-1 0,4 0 0,-3 6 0,1 1 0,0 3 0,7 3 0,-3 8 0,-9 10 0,-5 4 0,-8 0 0,-3 1 0,-5 1 0,-2 0 0,-4 3 0,0 0-3,-4 3 3,-1 0 0,1 0 0,2-10 0,3-3 0,0 0 0,3-3 0,-2-7 0,6 0 0,-3-14 0,7 6 247,-4-6-247,4 10 0,4-2 0,12 5 0,1-5 0,1-1 0,-1 5 0,-1-1-256,2-5 0,1 0 256,-4 1 0,0-1 0,5-10 0,-1 6 0,2-3 0,-3-3 0,0-2 0,-2 0 0,-1 2 0,-2 0 0,0-1 0,3-3 0,0-2 0,-3 3 0,-6-1 0,-4 2 0,-10-1 0,1 11 0,-10 16 0,15-1 0,-9 18 0,10-14 0,-4 17 0,11-10 512,10 2-512,-4-10 0,0-2 0,10-2 0,3-4 0,-17-1 0,1-5 0,-7 5 0,-6-9 0,2 6 0,-5-13 0,11-7 0,-3 7 0,8-6 0</inkml:trace>
  <inkml:trace contextRef="#ctx0" brushRef="#br0" timeOffset="11549">3572 1746 11221,'17'-7'0,"-8"3"0,0 1 0,-9 3 0,0 0 0,0 3 0,-6 10 0,2 0-1639,-3 3 1,0 1 1523,-1 0-382,2 5 0,-1-1 497,-1-3 0,4 2 0,1-1 0,0-2 0,3 0 0,3-17 0,-2-4 2900,5-19-2900,-5 12 0,-2-3 0,-1-1 0,-3 3 1486,-15-6-1486,11 11 0,-11 4 0,15 3 0,-1 3 0,6 1 0,0 3 0</inkml:trace>
  <inkml:trace contextRef="#ctx0" brushRef="#br0" timeOffset="11800">3792 1533 11221,'-11'-4'0,"4"1"0,4 9 0,0 15 0,3 1 0,2 5 0,-1-4 0,0 3 0,1 0-469,0-2 0,1 1 1,0 0-1,0-2 469,1 4 0,0-1 0,-1-1 0,0-4 0,-1-1 0,0-2 0,1 5 0,-6-12 0,-1-4 0</inkml:trace>
  <inkml:trace contextRef="#ctx0" brushRef="#br0" timeOffset="11934">3757 1845 11221,'-5'0'0,"3"-3"0,18-4 0,-6-1 0,5 0 0,2 0 0,0-4 0,-1 3 0,-1 1 0</inkml:trace>
  <inkml:trace contextRef="#ctx0" brushRef="#br0" timeOffset="12651">2792 2981 11221,'1'-25'0,"1"0"0,2-1 0,2 2 0,3-2 0,1 6 0,-4 23 0,-5 5 0,1 6 0,-1 2 0,-1 5-441,0-3 1,0 4 0,0-3 440,0-2 0,0 0 0,0 4 0,0 5 0,0 0 0,0-3 0,0 2 0,0 2-538,1-5 0,1 3 0,-1 2 0,1-1 0,-1-4 538,-1 6 0,1 0 0,1-5 0,0 4 0,0 2 0,0 1 0,0-2-285,-2-1 0,0-1 1,0 0-1,0 1 0,0 2 285,1-5 0,-1 1 0,1 2 0,-1 0 0,0 0 0,1 0 0,-1-1 0,1-2-223,-1 3 0,0-2 1,0-1-1,0 0 0,0 1 1,0 1 222,-1 1 0,1 1 0,0 1 0,-1 0 0,1-1 0,-1 0 0,0-1 0,0 2 0,0-2 0,-1 0 0,1 0 0,-1 2 0,1-5 0,0 1 0,-1 1 0,1 0 0,-1 0 0,1 0 0,-1 0 0,1-1 0,0 4 0,-1-1 0,1 0 0,-1-1 0,1 1 0,0-1 0,0 0 0,1 1 0,-1 0 0,1-2 0,-1-1 0,1-2 0,0 1 0,0-2 0,1-1 0,2 5 0,0-1 0,1-4 0,0 5 0,1-8 0,0 1 0</inkml:trace>
  <inkml:trace contextRef="#ctx0" brushRef="#br0" timeOffset="13450">2692 5883 11221,'0'-11'0,"0"8"0,0 16 0,-3 0 0,1 7 0,0 0 0,-2-2 0,2 3 0,1 1 0,1-5 0,2 4 0,-1 0-1135,0-6 1135,0 0 0,1 0 0,1-4 0,1 3 0</inkml:trace>
  <inkml:trace contextRef="#ctx0" brushRef="#br0" timeOffset="13683">2848 6018 11221,'4'-8'0,"0"2"0,-4 6 0,0 0 0,0 0 0</inkml:trace>
  <inkml:trace contextRef="#ctx0" brushRef="#br0" timeOffset="14202">2912 5905 11221,'0'-14'0,"0"-1"0,0-4 0,-3 3 0,2 12 0,-5 7 0,2 2 0,-3 14 0,0-6 0,3 6 0,1 2 0,0-4 0,2 0 0,0 7 0,2-1 0,2-6 0,1-2 0,4 6 0,-1-5 0,-7-1 0,-4 0 0,-12 8 0,0-13 0,-2 3 0,7-16 0,8-5 0</inkml:trace>
  <inkml:trace contextRef="#ctx0" brushRef="#br0" timeOffset="14484">2983 6054 11221,'14'-21'0,"-4"10"0,1 0 0,-2-1 0,1 0 0,8-4 0,-8-4 0,-7 16 0,-6-3 0,-10 20 0,2-2 0,0 3 0,0 4 0,2 1 0,4 0 0,3-1 0,4 3 0,24-12 0,-3-18 0,3 0 0,-14 1 0,-1-1 0</inkml:trace>
  <inkml:trace contextRef="#ctx0" brushRef="#br0" timeOffset="14734">3267 5862 11221,'4'-19'0,"-14"15"0,-1 15 0,0 6 0,-1 6 0,1 2 0,3-6 0,0-1 0,3 0 0,1 1 0,5-1 0,5-4 0,5-3 0,4-11 0,2-2 0,-3 4 0,0-1 0,5-5 0,-1-3 0,-1-3 0</inkml:trace>
  <inkml:trace contextRef="#ctx0" brushRef="#br0" timeOffset="18852">9015 1476 11221,'22'-11'0,"-5"1"0,3 0 0,2 0 0,-2 0 0,0 1 0,3-1 0,-1 1 0,1-3 0,-4 1 0,-9 6 0,12-12 0,-10 6 0,-1 0 0,-4-2 0,-7 8 0,0-8 0,0 12 0,0-12 0,-3 9 0,-1-4 0,-7 8 0,3 1 0,-5 6 0,0 2 0,2 1 0,-7 3 0,-2 3 0,6 2 0,1 0 0,-1-4 0,1 0 0,0 11 0,3-1 0,6-6 0,5 5 0,1 0 0,3-5 0,7 1 0,5-1 0,4-12 0,2-3 0,-4 4 0,2-1-805,1-8 0,1-2 0,-3 0 805,3-1 0,-5-4 0,2-2 0,-3 1-138,5-1 138,-7-1 0,2-4 0,-2 3 0,5-2 0,-3-6 0,-4-4 0,-9 6 0,-2 1 0,2 0 0,-3 1 0,-10-2 0,-5 2 0,-2 6 0,-1 4 0,2 0 0,-1 2 0,-8-1 0,2 2-262,4 4 262,2 2 0,0 0 0,0 2 0,-4 3 0</inkml:trace>
  <inkml:trace contextRef="#ctx0" brushRef="#br0" timeOffset="19816">9263 1732 11221,'7'-26'0,"-3"8"0,7 14 0,-7 22 0,-6 1 0,-3 4 0,1 0 0,-1 2 0,-1 1-473,0-1 1,0 0-1,-1 2 1,1 0 472,1-4 0,0 1 0,0 1 0,0 0 0,0 0 0,0-2 0,0 1 0,1 1 0,-1-1 0,1 0 0,-1 0-495,0 4 0,1 0 1,0 0-1,-1-1 0,1-1 495,-1 1 0,1-2 0,0 1 0,-1 0 0,0-1 0,0 1 0,1 0 0,-1-1 0,1-3-244,1-2 0,0-3 0,0 3 244,-1 1 0,-1 4 0,0 3 0,0 0 0,-1-1 0,1-3 0,0 2 0,-1-2 0,0-1 0,1 2 0,0-2 0,1 1 0,-1 0 0,1 1 0,-1 0 0,-1-2 0,0 1 0,0 1 0,0-1 0,0 0 0,0-1-284,-1 4 1,0-1 0,1 0 0,-1 1 283,2-2 0,-1 2 0,1 1 0,-1 0 0,0-2 0,1-1 0,-1 0 0,0-1 0,0-1 0,0 1 0,1 0 0,0 1 0,1 1 0,-1-2 0,1-2 0,-2 1 0,1-2 0,0 0 0,-1 5 0,0 0 0,0 1 0,1-4 0,0 1 0,0 0 0,0-2-296,1 0 1,0-3 0,0 2 295,0 3 0,-1 2 0,0-1 0,1 4 0,1-1 0,0 0 410,0-8 0,1 0 0,0 1-410,0 3 0,0 2 0,0 0 0,1 0 0,-1-3 0,1 0 0,0-1 0,1 1 0,-1 0 0,1 0 0,0 0 0,1-1 0,0 6 0,0-1 0,1 0 0,-1-2 0,1 1 0,-1-3 0,-1 4 0,0-2 0,-1-3 0,1-3 0,-3-2 0</inkml:trace>
  <inkml:trace contextRef="#ctx0" brushRef="#br0" timeOffset="20932">9249 1689 11221,'3'-26'0,"-2"2"0,-4 17 0,-2 4 0,-8 9 0,-3 7 0,-2 4 0,-1 2 0,4-3 0,0 0 0,0 0 0,1-1 0,1 0 0,1-1 0,2-1 0,3-2 0,4-1 0,16-23 0,-3 4 0,6-7 0,0-1 0,-2-4 0,4 2 0,0 1 0,-4 1 0,1 3 0,-1 2 0,-8 7 0,16-5 0,-19 10 0,13 10 0,-9 5 0,1 1 0,5 6 0,-12-13 0,5 6 0,1 2 0,-6-1 0,-1-1 0,3 4 0,0-1 0,-2 0 0,-2-2 0,1 5 0</inkml:trace>
  <inkml:trace contextRef="#ctx0" brushRef="#br0" timeOffset="21666">8660 4542 11221,'0'-15'0,"12"8"0,1 24 0,-2 2 0,-1 4 0,-2 3 0,-1 1 0,-3-5 0,1 0 0,2-3 0,4-4 0,3-5 0,4-11 0,3-6 0,-5-5 0,0-5 0,-1 1-210,3-5 1,-2-1 209,1 0 0,-1 2 0,-1 2 0,0 2 0,-2 3 0</inkml:trace>
  <inkml:trace contextRef="#ctx0" brushRef="#br0" timeOffset="24532">8539 5635 11221,'3'-11'0,"-2"1"0,2 0 0,-3 2 0,0-2 0,7-1 0,-6 3 0,5 4 0,-15 30 0,2-3 0,-1 2 0,1-1 0,1 2 0,0 0-598,1-1 0,1 0 0,2-2 598,0 2 0,5-3-1399,4-6 0,3-6 1399,6-7-192,0-8 1,1-2 191,0-3 0,3-6 0,0-1 0,-3 0 0,-2 0 0,0 1-130,0-3 130,-4 4 1091,-4 5-1091,-7 26 0,-2-1 0,0 2 0,1 1 0,0 2 0,-1 0 0,0 8 0,0 0 0,0-1 0,1-2 0,1-3 0,0-9 0</inkml:trace>
  <inkml:trace contextRef="#ctx0" brushRef="#br0" timeOffset="25433">8184 5599 11221,'1'-15'0,"-14"15"0,-6 6 0,1 6 0,-1 5 0,0 0-751,1-4 1,-1 0-1,1 3 751,0 3 0,0 3 0,1 0 0,4-3 0,4-2 0,1 0 0,0 5 0,-1 2 0,3-3 0,2 4 0,6-3 0,6-2 0,10-10 0,5-3 0,-7 3 0,2-3 0,6-5 0,3-4 0,-2-1 0,-5-1 0,-2-1 0,0-1 0,7-1 0,0-2 0,0 0 0,-4-1 689,-13-1-689,2 3 367,-10-2-367,0 10 0,4 11 0,1 6 0,-2 0 0,1 0 0,2 3 0,-4-1 0,-7 3 0,-2 0 0,3 4 0,-1 2-91,-3-8 1,0 0 0,-1 0 90,3 0 0,0-1 0,0-1 0,-1 0 0,0-2 0,2-1 0,0 0 0</inkml:trace>
  <inkml:trace contextRef="#ctx0" brushRef="#br0" timeOffset="25834">8376 5969 11221,'4'-8'0,"-1"-2"0,-3 9 0,7 17 0,-3-1-819,0 4 0,-1 2 819,0 6 191,-3-13 1,0 3-192,-2 9 0,0 4 0,0-5 0,1-9 0,1 1 0,-3 10 0,-1 5 0,1-8 0,3-10 0,-4 2 0,4-41 0,0 8 0,2-4 0,0-1 0,1-3 0</inkml:trace>
  <inkml:trace contextRef="#ctx0" brushRef="#br0" timeOffset="26049">8411 6012 11221,'4'-26'0,"-4"8"0,-1 1 0,-2 13 0,6-9 0,14 5 0,9 0 0,-5 8 0,1 18 0,-24 0 0,-5 2 0,-2 4 0,-3 0 0,-1 1 0,-2-2 0,1-9 0,0-3 0,3-6 0,12-16 0</inkml:trace>
  <inkml:trace contextRef="#ctx0" brushRef="#br0" timeOffset="26435">8603 6040 11221,'-7'-26'0,"3"9"0,1 3 0,-1 16 0,-3 19 0,5-6 0,0 1 0,-2 1 0,1 2 0,3 0 0,0-1 0,4-2 0,3 11 0,1-22 0,8 5 0,-7-14 0,4-5 0,0-4 0,0-9 0,-4 6 0,0 1 0,0-6 0,-8 13 0,2 2 0,-3 22 0,0-9 0,0 9 0,0 3 0,-1 1 0,-1 0 0,2 4 0,-1 1 0,-2-3 0,0-1 0,3-2 0,-1-2 0,-5 2 0,5-1 0,-2-4 0</inkml:trace>
  <inkml:trace contextRef="#ctx0" brushRef="#br0" timeOffset="27001">8773 6132 11221,'-8'-7'0,"2"3"0,6-2 0,0 8 0,3 11 0,-2 1 0,2 10 0,-1-7 0,0 2 0,-3-5 0,-1 1 0,2 8 0,-1-1 0,-3 0 0,-2-9 0,2-10 0,0-9 0,1-2 0,6-15 0,-2 9 0,5-9 0,-5 19 0,2-6 0,-3 9 0,0 1 0,3 1 0,14-13 0,0-2 0,1-1 0,2-4 0,-1-1 0,1 1 0,-1 0 0,-8 5 0,1 0 0</inkml:trace>
  <inkml:trace contextRef="#ctx0" brushRef="#br0" timeOffset="31703">3856 7104 11221,'3'-4'0,"8"4"0,4 3 0,3 1 0,1 0 0,2 0 0,0-1-840,4 1 0,2 0 840,-6-1 0,3 0 0,1-1 0,0 0-812,-2-2 1,1 1-1,-1-2 1,0 2 811,5 0 0,-1 0 0,2 0 0,-3-1 0,2-1 0,1 0 0,-2 0 0,-3 1 47,4-1 1,0 1-48,-5-1 0,4-1 0,1 1 0,-1-1 0,-3 1 0,-4 1 0,-1 0 0,2 0 0,3-1 0,5 0 0,1 1 0,-1-1 0,-4 1 0,-3-1 0,-4 1 0,4 1 0,-1-1 0,4 0 0,1 1 0,0 0 0,-1-1 0,-4 1 0,1-1 0,-2 0 0,3 0 0,-1 1 0,3-1 0,2 1 0,-1 0 0,0-1 0,-4 0-313,2 1 1,-3-1-1,3-1 313,-1 1 0,4-1 0,1 0 0,1 0 0,-2-1 0,-4 1 0,2 0 0,-4 0 0,4-1 0,-2-1 0,3 0 0,2 0 0,0-1 0,-2 0 0,-3 1 0,0-1 0,-4 0 0,4-1 0,-2 1 0,3 0 0,2-1 0,-1 0 0,-1 1 0,-3 0 0,-1-1 0,-3 1 0,3 0 0,4-2 0,4 0 0,1 0 0,-2 0 0,-4 1 0,4 0 0,-1-1 0,-5 2 0,2-1 0,2-1 0,0 0 0,-1 1-52,3 1 0,-2 0 0,1-1 1,1 0 51,-1 0 0,1-2 0,0 1 0,-1-1 0,0 1 240,0 0 0,-1 0 1,-1 1-1,1-2-240,3-2 0,1 0 0,-1-1 0,-6 2 0,-5 1 0,-1 0 0,2-1 0,4-1 0,-1-1 0,-4 2 0,-3 1 0,-1 0 0,6-5 0,1-1 0,-3 1 824,1-1-824,2-2 0,-1 1 0,-9 4 0,2-2 0,-1-2 0,-3 5 0,-1-17 0,-7 16 0,-10-12-578,-12 8 0,-3 3 578,11 2 0,-1 1 0,-9 0 0,-5 1 0,4 2 500,-3 2-500,7 5 0,-5 1 0,5 1 0,-6 2 593,4 1 1,0 2-594,6 2 0,2-1 0,-5 3 0,9-1 0,2-1 0,6-3 0,15 9 0,-5-8 0,8 2 0,5 0 0,-2-2 0,1 1-624,-3 1 0,0 1 0,0 0 624,3-1 0,-2 2 652,-4 2 1,-2 3 0,-2 1-653,-5 3 0,-2 1 0,5 1 0,-1 1 0,-9-3 0,-3 2 0,-1-4 0,1-7 0,-2 0 0,-4 4 0,-4 1 0,-2 1 0,2-4 0,-2-2 0,0-2 0,-3 4 0,-1-1 0,1 0 0</inkml:trace>
  <inkml:trace contextRef="#ctx0" brushRef="#br0" timeOffset="32549">3792 6863 11221,'8'-8'0,"-2"-1"0,-6 8 0,0-2 0,-9 6 0,3 1 0,-6 2 0,-1 1 0,-1 2 0,-6 4 0,-2 3 0,5-2 0,0 0 0,0 0-224,-4 4 0,1 2 224,5-5 0,0 3 0,0 0 0,5-1-1176,3 3 1,3 0 1175,-3 2 0,2-1 0,7-3 0,3-3-2465,6 0 2465,0-1-274,3-5 1,1-1 273,3 1 0,2-2 0,4 2 0,-2-3 0,-4-2 0,-1-1 0,3 1 0,1 0 0,-1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29:08.9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5083 4060 11221,'-8'0'0,"5"0"0,4 0 0,9 0 0,1 3 0,4-3 0,-1 7 0,2-3 0,-4 0 0,9 1 0,1-1 0,2-2 0,-4 0 0,4 2 0,-3-1-283,6 1 283,-4-2 0,4-1 0,1 0-349,-6 0 0,-1 0 0,2 0 1,1-1 348,1 0 0,2-1 0,1-1 0,0 0 0,1 1-264,-3 0 1,0 1 0,0-1-1,1 0 1,-1 0 0,1 0 263,0-1 0,0 0 0,0 0 0,0-1 0,0 1 0,0 0 0,-3 0 0,1 1 0,-1 0 0,0 0 0,-1-1 0,1 1-156,2-1 0,1 0 0,-1 0 0,0 0 0,-1 0 156,4-1 0,0 0 0,-2 1 0,-2-1 0,-1 2 0,-3-1 0,1 1 0,1-2 0,1 1 0,-5 1 0,-1 1 0,-2 0 0,0 0 175,-1 0-175,-3 0 1040,-15 0-1040,-3 0 0,-8-1 0,-2 2 0,3-1-668,-6 0 1,-2 0 667,3 0 0,-1 0 0,-6 0 0,2 0 179,-1 0 0,-1 0-179,2-1 0,-4 1 0,1 0 0,2 1 0,-2-1 0,-1 0 0,6-1 0,-2 1 0,0 0 0,0 1 0,0-1 0,1 1 0,0 0 0,-1 0-534,0-1 1,0 1 0,0 1 0,0-1 533,0-1 0,1 1 0,0 0 0,1 0 0,-4 1 0,2-1 0,2 0-71,-5-1 71,5 0 0,-2 0 0,1 0 0,0 0 0,2 0 1049,-2 0 0,-1 0-1049,-3 0 0,0 0 0,12 0 0,0 0 0,-2 0 0,0 0 400,-10 0-400,17 0 3276,-1 3-3216,26 1 110,-5 0-170,11-1 0,5 0 0,-3-1 0,3 0-656,-7 0 1,3 0-1,1 0 1,0 0 0,-2 0 616,3 0 1,-3-1 0,4 1 38,-1 0 0,3 0 0,1 0 0,-1 0 0,-5-1-332,1 0 0,0-1 332,-4 1 0,4 0 0,1 1 0,0-1 0,-1 0 0,2 0 0,-1 0 0,1 0 0,1 0-196,-4 0 1,1 1-1,2-1 1,-1 0-1,1 0 1,-1 0 195,0 0 0,1 0 0,-1-1 0,0 1 0,-1 0 0,-1-1 0,3 1 0,-2 0 0,-1-1 0,1 1 0,0 0 0,1 0 0,-3 0 0,-3 0-170,-3-1 0,-2 0 170,4 2 0,-2 0 2314,-3-2-2314,-35 0 0,6-1 0,-3-1 0,-2 1 0,-4 1 0,-2 0 0,-2 0 0,0 0-129,5-2 1,0 1 0,-1-1 0,-1 0 0,0 0 0,0 1 128,0 0 0,0 1 0,-2 0 0,1 0 0,0 0 0,1 0 0,2-1 0,-3 0 0,2 0 0,0 0 0,1-1 0,-3 1 0,1 0 0,-3 1 0,0-1 0,0 1 0,2-1 0,1 1 0,-1 0 0,2 0 0,0 0 0,0-1 0,-2 1 0,1-1 0,-1 0 0,0 0 0,3 1 0,0 0 0,0 0 0,0 0 0,1 0 35,-5 0 1,1 1 0,1-1-1,-1-1-35,3 1 0,-1-1 0,1 0 0,0 0 0,1 1 0,0 0 0,1 0 0,1-1 0,-8 0 0,5-1 462,9 2-462,-10-3 0,24 2 0,-2-2 0,13 3 0,-2 0 0,19 0 0,-4 0-692,5 0 692,-8 0 0,0 0 0,-6 0 0,1 0 0,7 0 0,5 0 0,-4 0 0,-3 0 0,0 0 0,3 0 0,4 1 0,1 0 0,-4 0-515,0 1 1,0 0 514,1-1 0,3 1 0,-1-1 0,-5 1 0,-2 1 0,0-2-493,6 0 1,-1-1 492,-6 2 0,2 0 0,0 0-341,1 0 0,1 0 1,1 0-1,-3 0 341,6 0 0,0 0-141,-4 1 0,3 0 1,2 1-1,-2-1 1,-4 0 140,3 0 0,-2 0 0,2 1 0,3 1 0,-4-1 0,-5 0 0,-2-1 0,2 1 0,1-1 0</inkml:trace>
  <inkml:trace contextRef="#ctx0" brushRef="#br0" timeOffset="5634">5169 4202 11221,'11'0'0,"15"0"0,-12-4 0,4 4 0,3 0 0,-2-2 0,2-1 0,1 1-710,-2 2 1,0 0 0,2 0 0,1-1 709,2 1 0,1-2 0,1 1 0,1-1 0,-1 1 0,1 1 0,0 0 0,-1 0 0,2 0 0,0-1 0,-2 1 0,1-1 0,0-1 0,1 1 0,-1 0 0,0 0-248,0 0 1,0 1 0,-1-1 0,1 1 0,-1-1 0,1 0 247,0 0 0,0 0 0,0 0 0,0 0 0,0-1 0,-1 1 0,-2 0 0,0 0 0,0-1 0,-1 1 0,0 0 0,-1 0 88,1 0 0,0 0 1,-1 1-1,-1-1 0,-1 0-88,8-1 0,-1-1 0,-3 2 0,-2 1 0,-4-1 0,-5-5 1121,-38 2-1121,1 1 0,-5 2 0,8-1 0,-2 1 0,-1 1 0,0-1 195,-3 1 0,0 1 1,-2 0-1,0 1-195,2-1 0,-2 1 0,1 0 0,-1 1 0,0-1 0,4 0 0,-1 0 0,1 0 0,-1 0 0,1 0 0,-1 0 0,-1 0 0,0 1 0,0-1 0,0 1 0,-1-1 0,1 0 0,1 0 0,-1-1 0,0 0 0,0 0 0,1 0 0,0 0 0,-1 0 0,-1 0 0,1 0 0,1-1 0,0 0 0,-2 0 0,1-1 0,1 0 0,1 0 180,-3 0 0,3-1 0,1 1-180,2 1 0,2-1 0,-5 2 0,24 3 0,8-1 0</inkml:trace>
  <inkml:trace contextRef="#ctx0" brushRef="#br0" timeOffset="10235">6637 3797 11221,'7'-11'0,"-3"4"0,15-12 0,-9 9-827,1-2 1,2 0 826,1 1 0,2-2 0,0-3 0,3-4 0,1-3 0,0 0 0,-1 4-836,1-1 0,0 3 0,1-4 836,-5 6 0,2-3 0,1-1 0,1-1 0,0 0 0,-1 1 0,-2 1 0,-2 3 0,4-2 0,-4 2 0,3-2 0,0 1 0,2-3 0,1 0 0,1-1 0,-2 2 0,-2 1 0,1-2 0,-2 2 0,2-2 0,-2 1 0,3-1 0,1-2 0,0 0 0,-2 1 0,-1 3 0,2-2 0,-3 2 0,3-2 0,-3 3 0,2-2 0,0-1 0,1 0 0,-2 2 0,-1 1 0,0-1 0,-1 1 0,1-1 0,0-1 0,2-1 0,1-2 0,-1 0 0,-2 1-362,0-1 0,-1 1 0,-1-1 0,0 2 362,-1 0 0,0 1 0,-1 1 0,0-2 0,2-3 0,1-1 0,-1 2 0,-3 2-164,-2 2 1,-2 1 163,3-5 0,1-2 0,-2 0 0,-4 4 0,-1-1 0,0 1 0,2-6 0,0 0 0,-3-4 0,-2 2 198,-2 10 0,-3 1-198,-3 1 0,-1 1 0,-3-11 0,-13 12 0,15 9 1664,-12 0-1664,11 4 3153,-1 0-3153,7 0 723,12 0-723,0 0 0,7-2 0,1-2 0,4-1-201,4-2 0,3-2 201,0 3 0,-1 0-374,-5 0 1,0 1 373,-2 4 0,1 2 0,-4 2 0,4 9-168,-8 4 0,-2 5 168,-7 1 0,-4 0 0,-1 0 0,-3 1-330,-1-2 0,-3 2 0,1-4 330,-1-4 0,0 0 0,0 4 0,0 1 0,0-3 0,-3 1 0,5-2 0,1-2 0,-1-7 0,2 4 0</inkml:trace>
  <inkml:trace contextRef="#ctx0" brushRef="#br0" timeOffset="11566">8958 1689 11221,'-3'-8'0,"-4"2"0,-4 12 0,0 2 0,-3 6 0,5-1 0,-2 1 0,-2 1 0,-2 2 0,1 0-744,-3 4 1,1 2 743,2-3 0,-2 2 0,2 0 0,2-3 0,2 2 0,2 0 0,-3 4 0,-2 2 0,4-3 0,6-7 0,1-1 0,-5 10 0,4-2 0,10-7 175,3-6 0,3-3-175,2-6 0,1-3 0,2 0 0,0-2 0,3-4 0,-2-3 0,-6 3 0,-2-2 0,8-8 0,-1-2 0,-8 7 0,-3-1 0,-3-1 0,-4 0 0,-6 1 0,-21 13 0,11 3 0,2 2 0,1 1 0,0 2 0,-3 5 0,12-5 284,4 2 0,7-3 0,4 0 1</inkml:trace>
  <inkml:trace contextRef="#ctx0" brushRef="#br0" timeOffset="11918">9206 1994 11221,'-7'3'0,"-12"11"0,6-1 0,0 2 0,-3 3 0,2 1 0,-2 1 0,7 0 0,18 2 0,18-22 0,-2-11 0,0-4-682,-5 4 1,-2-2 681,-2-1 0,-2-2 0,-5-9 0,-5-2 0,-5 12 0,-2 0 0,-4-8 0,-5 5 0,-15 16 0,8 16 0,3 3 0,4 1 0,10 8 0,13-19 0</inkml:trace>
  <inkml:trace contextRef="#ctx0" brushRef="#br0" timeOffset="12250">9533 1902 11221,'-19'15'0,"3"-4"0,-1 1-1639,4 3 1,0 1 446,-3-2 0,2 1 1192,-1 8 0,6 0 704,6-7 1,5-2-705,6-1 0,5-3 430,3-4 0,2-6-430,5-7 0,0-7 0,-6-2 0,-4-4 0,-3-3 0,-7-1 1638,-7 5 0,-6 1-1580,-2 4 0,-2 4-58,-9 10 0,7 5 0,13 9 0,3-7 0</inkml:trace>
  <inkml:trace contextRef="#ctx0" brushRef="#br0" timeOffset="13417">9994 1895 11221,'-1'16'0,"1"0"0,2 6 0,0 0 0,1-2 0,-1-2 0,0-1 0,-1-1 0,-4 2 0,-1-3 0,-1-6 0,-4 11 0,8-15 0,-2 1 0,3-6 0,6-13 0,-1 4 0,5-12 0,-2 10 0,1-1-1639,0-1 1,1 0 1580,-1 1 1,1 1-572,2 0 0,-1 2 629,-6 2-800,14 3 800,-14 4 0,7 8 0,-1 4 0,-1 5 0,3 4 0,-10-8 0,-3-12 2372,0 2-2372,13-19 0,-7 6 806,7-6 0,3-1-806,-4 5 0,-1 1 733,0-1 0,1 2-733,1 0 0,0 3 0,-4 3 0,7 1 0,-11 3 0,4 10 0,-8 1 0,2 4 0,0 5 0,-2-11 0,2 4 0,-3-6 0,10 0 0,2-3 0,9-1 0,3-9 0,-2-2 0,0-6 0,-11 6 0,-5 2 0,-6 6 0,-6 16 0,4-9 0,-4 16 0,6-12 0,3 0 0,4-4 0,7-4 0,1-3 0,-4 0 0,-1 0 0,-10 3 0,4 1 0</inkml:trace>
  <inkml:trace contextRef="#ctx0" brushRef="#br0" timeOffset="13617">10675 1739 11221,'-7'-4'0,"3"1"0,-5 3 0,7 0 0,-7 0 0,8 0 0,1 0 0,1-3 0,8 2 0,-1-2 0</inkml:trace>
  <inkml:trace contextRef="#ctx0" brushRef="#br0" timeOffset="13850">10888 1512 11221,'8'-11'0,"-2"3"0,-12 21 0,-4 6 0,3 2-820,2-3 1,-3 5 0,1 1 0,1-3-108,2-2 1,0 2 926,0 1 0,-1 5 0,1 0 0,0-5 0,1-1 0,1-1 0,0 5 0,0 4 0,0-5 666,2-8 1,0-2-667,3 8 0,0-1 0,2-5 791,12-3-791,-5-25 0,5-2 0,-10 0 0,0 0 0</inkml:trace>
  <inkml:trace contextRef="#ctx0" brushRef="#br0" timeOffset="14068">11058 1647 11221,'4'-14'0,"-4"8"0,0 0 0,-13 20 0,8-2-1639,-5 5 1,0-1-746,1 2 3041,-1 7 0,0 2-657,7-9 0,1 0 436,-3 4 1,1 0-437,3-1 0,2-3 0,-1-5 0,6 10 0,-1-18 3276,11 1-3257,-4-15 0,5 0 0,-3-8 0</inkml:trace>
  <inkml:trace contextRef="#ctx0" brushRef="#br0" timeOffset="14236">11108 1788 11221,'10'-10'0,"0"0"0,0 0 0,2-5 0,-12 17 0,-3 5 0,-1 2 0,-3 14 0,0-14 0,3 7 0,1 0 0,-4-1 0,1 6 0,2 0 0,-1-3 0,0 2 0,1 0 0,3-7 0,1 7 0,4-16 0,3-1 0</inkml:trace>
  <inkml:trace contextRef="#ctx0" brushRef="#br0" timeOffset="15017">11335 1824 11221,'-4'-11'0,"-2"4"0,5 4 0,-8 3 0,4 12 0,-2-2 0,3 16 0,4-10 0,10 11 0,-1-14 0,2-3 0,1-1 0,1-4 0,10 1 0,-15-6 0,9-9 0,-12 4 0,4-22 0,-8 17 0,-2-5 0,-1 1 0,-3 4 0,-4-1 0,-2 0 0,-4 2 0,0-1 0,2 7 0,12 3 0,-2 3 0,3-2 0,0 2 0</inkml:trace>
  <inkml:trace contextRef="#ctx0" brushRef="#br0" timeOffset="15416">11512 1774 11221,'12'4'0,"-2"-4"0,-3 13 0,-3-8 0,-1 15 0,-6-15 0,-4 8 0,-1-9 0,1 0 0,7-10 0,16-12 0,-5 6 0,1 1 0,7-1 0,1 3 0,4-2 0,1 11 0,-20 17 0,-8 6 0,-2-9 0,-2 1 0,-8 6 0,-4-7 0,10-7 0,-8-3 0,6-1 0</inkml:trace>
  <inkml:trace contextRef="#ctx0" brushRef="#br0" timeOffset="15767">11221 1710 11221,'11'-18'0,"3"1"0,-9 15 0,-2 10 0,-14 14 0,0-3 0,0-2 0,7-23 0,8-2 0,7-10 0,-1 0 0</inkml:trace>
  <inkml:trace contextRef="#ctx0" brushRef="#br0" timeOffset="20534">12761 4280 11221,'-7'-19'0,"3"5"0,1 4 0,3 3 0,10-10 0,5 5 0,7-6 0,-7 14 0,1 1 0,-2 4 0,1 1 0,3 3 0,-1 2 0,-3 3 0,-2 4 0,1 4 0,-2 3 0,-6 4 0,-3 3-236,1-5 1,-2 1 0,-1 0 235,-3-3 0,-1 0 0,-1 0 0,0 1-259,0 4 1,-1 1 0,0-1-1,0 1 259,-1-1 0,0-1 0,-1 1 0,1-1 0,1 1 0,1 0 0,0 0 0,0-1-135,0 3 1,1-1 0,0-1 134,-1-1 0,0 0 0,-2-1 0,-3-1 0,-3 0 0,-2-2-182,-2 0 0,-3-1 0,-1-2 182,2-4 0,-1-1 0,0-2 0,0 0-266,0-3 0,0-1 0,0 0 0,-8 2 0,2-2 0,12-5 0,0 0 0</inkml:trace>
  <inkml:trace contextRef="#ctx0" brushRef="#br0" timeOffset="37719">8937 2370 11221,'-21'0'0,"1"0"0,4 1 0,1-2 0,-5-2 0,12 2 0,-3-2 0,8 0 0,6 2 0,11-2 0,2 3 0,2 0 0,1 0 0,3 0 0,0 1 0,2 0 0,1 0-544,-3 0 0,1-1 1,2 0-1,0 0 1,-1 0 543,4 1 0,-1 1 0,2-1 0,-2 1 0,0-2 0,2 1 0,-2-1 0,1 0 0,1 0 0,-4 1 0,1 0 0,0 0 0,1 0 0,-1 1 0,-1-1 0,3 0 0,-2 0 0,0 0 0,4-1 0,-6 1 0,2 0 0,2 0 0,1-1 0,0 1 0,0-1 0,-1 1 0,0-1-356,-1-1 0,1 0 0,-1 0 0,-1 0 0,1 0 0,-1 0 0,0 0 356,1 0 0,0 1 0,0-1 0,0 0 0,0 0 0,0 0 0,2-1 0,1-1 0,1 0 0,-2 0 0,-2 0 0,-4 0-227,-1 0 1,-3 1-1,2-1 227,1 1 0,3 0 0,2 1 0,0-1 0,-2 0 0,-3 1 0,6-1 0,-1 0 0,-1 0 0,3 0 0,2 0 0,-1 0 0,-6 0 0,2 2 0,-2-1 0,-3-1 0,3-1 0,2 1 0,-1-1 0,-2 0-481,5 0 1,-1 1 0,0-1 480,-2 1 0,0-1 0,0 1 0,4-3 0,0 1 0,-5 0 786,2-1-786,-2-1 0,-2-1 0,-2-1 0,-7 3 0,1 0 0</inkml:trace>
  <inkml:trace contextRef="#ctx0" brushRef="#br0" timeOffset="43034">8525 1505 11221,'-10'10'0,"5"1"0,-5 0 0,7 9 0,-2 0 0,-1 4 0,0-2 0,1-5 0,0 0-610,1 3 0,-1 4 0,-1 0 0,2-5 610,-4 3 0,2-2 0,-1 4 0,0 0-739,1-2 0,0-1 0,0 0 739,-1 0 0,1 0 0,0 2 0,0-2 0,0 2 0,0-1 0,1-3 0,0-3 0,1 0-90,-1 8 0,-1 5 0,4-1 90,4-8 0,2 0 0,2 0 0,0 1 0,1 2 0,0-1 0,2-2-193,0 1 0,1-1 1,3-2 192,2-1 0,4 0 0,-1-2 0,-2-1 0,0-1 0,0-1 0,3 0 0,4 1 0,0 0 0,-3-1 0,-2-1 0,0-1-107,3 0 1,1 1-1,-2-2 1,-4-2-1,-3 0 1,3 0-1,0 0 1</inkml:trace>
  <inkml:trace contextRef="#ctx0" brushRef="#br0" timeOffset="43834">12229 1505 11221,'-8'-8'0,"2"-2"0,6 9 0,0 1 0,6 8 0,5 6 0,3 4 0,3 4 0,-3-3 0,0 2 0,1 1-307,-2-3 1,1 2 0,-1 0 0,-1 1 306,-2 3 0,-1 0 0,-2 1 0,-3 0 0,-1-1 0,-3 0 0,-2 0 0,-3 0 0,-2 0 0,-4 0 0,-1-1 0,-2-1 0,1-3 0,-1 0 0,-2-2 0,0 0 0,1-3 0,-1-1 0,-1-1 0,-1 0 0,-3 1 0,-3-1 0,1-1 0,3-1-332,2-1 0,1-2 0,0 0 1,-9 5-1,-1 0 0,4-2 0,7-4 1,0 0-1</inkml:trace>
  <inkml:trace contextRef="#ctx0" brushRef="#br0" timeOffset="45501">9952 1803 11221,'10'-22'0,"-5"4"0,4 11 0,-8 7 0,2 4 0,-3 3 0,0 0 0,0 19-387,0 2 387,0-4 0,0 1 0,0-7 0,0 1 0,-1-1 0,0 2 0,0-1 0,0 5 0,1 0 0,-2-2 0,1-2 0,1 0 0,0-4 0,0-8 0,0-4 0,3-21 0,0 3 0,1-2 0,2-4 0,2 0 0,3 1 0,3 2 193,1 6 1,2 4-194,6 5 0,0 4 0,-5 5 0,-2 4 0,-2 3 0,0 3 0,-5 1 0,-3 6 0,-6 1 0,-2-6 0,-1 1 0,-3-2 0,-7 3 0,-4-3 0,-1-8 0,-2-2 0,0-2 0,-2-1 0,0-2 0,0-4 0,3-2 0,2-6 0,14-4 0,3 6 0</inkml:trace>
  <inkml:trace contextRef="#ctx0" brushRef="#br0" timeOffset="46268">9980 1788 11221,'4'-26'0,"-2"11"0,-1 0 0,-1-3 0,-10-1 0,-11 31 0,10 4 0,2 5 0,0 3 0,1 4 0,1 1-235,4-4 0,1 0 1,1 1-1,0-1 235,0 0 0,0 0 0,0 0 0,1-1 0,1 4 0,2 0 0,-1-3 0,-1 2 0,3-5 0,3-7 0,2-5 0,6-10 0,-2-10 0,-1-4 0,-3 2 0,1-1-1027,2-4 0,3-1 0,3 6 1027,3 12 0,2 7 0,1 2 0,-2-4 0,7-8 0,-1 2 157,-7 7 0,3 4 0,-4 2 0,-8-1-157,-15 12 0,-13-11 0,-5-1 0,0 2 0,-1 0-135,-2-3 0,0-3 135,4-3 0,1-1 0,3 0 0,-4 1 0</inkml:trace>
  <inkml:trace contextRef="#ctx0" brushRef="#br0" timeOffset="51033">1798 6600 6639,'21'3'0,"4"-2"861,0 3-861,1-3 0,2 1 0,-10-2 0,2 1 0,0-1 0,3 1 0,1 0 0,1 0-522,3 0 0,0-1 0,1 1 0,-1 0 522,-3-1 0,-2 0 0,0 0 0,3 1 0,0-1 0,3 1 0,1 0 0,0 1 0,-2-1 0,-4 0-117,2 0 0,-4 0 0,3 1 117,-1-1 0,2-1 0,2 1 0,1 0 0,0 0-115,-4 0 1,1 0-1,1 0 1,0 1 0,1-1-1,-1 0 1,-2 0-1,-1 0 115,3 0 0,-2-1 0,-1 0 0,2 0 0,2 1-80,-5-1 0,2 1 0,3 0 1,1 0-1,0 0 0,1 0 1,-1 0-1,-1 0 0,-2 0 0,-1 0 1,-4-1 79,7 1 0,-5-1 0,0 0 0,5 0 0,-5 0 0,3 1 0,3-1 0,1 0 0,0 1 0,0-1 0,0 1 0,-3-1 0,-3 0 0,2 0 0,-3 0 0,-1 0 0,0 0 0,4 0 0,-2 0 0,2 0 0,1 0 0,1 0 0,1 0 0,1 0 0,0 0 0,0 0-20,-6 0 0,2 0 0,1 0 0,0-1 0,0 1 0,1 0 0,-1 0 0,0-1 1,0 1-1,-1 0 0,-1-1 0,-1 1 20,3 0 0,-3-1 0,0 1 0,-1-1 0,0 1 0,1-1 0,2 1 0,3-1 0,-7 1 0,2-1 0,2 0 0,0 1 0,2-1 0,0 0 0,1 1 0,1-1 0,-1 0 0,1 0 0,-1 0 0,0 0 0,0 0 0,-1 1 0,-2-1 0,0 0 0,-2 0 0,6-1 0,-2 1 0,-1-1 0,-1 1 0,0-1 0,0 1 0,-1-1 0,1 1 0,0-1 0,1 1 0,-1-1 0,1 1 0,0-1 0,0 1 0,0-1 0,0 1 0,1 0 0,-1-1 0,2 1 0,-1 0 0,1 0 0,-2 0 0,0 0 0,1 0 0,0 0 0,1 0 0,-1 0 0,1 0 0,0 0 0,0 0 0,0 1 0,0-1 0,-1 1 0,0-1 0,0 1 0,-1 0 0,-1 1 0,0-1 0,0 1 0,0 0 0,-1-1 0,1 1 0,0 0 0,0 0 0,0 0 0,1 0 0,1 0 0,1 0 0,-3 0 0,1-1 0,0 1 0,1 0 0,1 0 0,0 0 0,1 0 0,-1-1 0,1 1 0,0 0 0,0 0 0,-1 0 0,0 0 0,0 0 0,-1 0 0,-1 0 0,0 0 0,-1 0 0,3 0 0,-2 0 0,0 0 0,-1 0 0,0 0 0,0 1 0,-1-1 0,0 0 0,1 0 0,-1 0 0,1 1 0,1-1 0,0 0 0,0 1 0,1-1 0,1 1 0,0-1 0,0 1 0,1 0 0,0-1 0,-1 1 0,1 0 0,-1-1 0,-1 1 0,0-1 0,0 0 0,-2 1 0,-1-1 0,4-1 0,-2 1 0,-1 0 0,0-1 0,-1 1 0,0-1 0,0 0 0,0 1 0,0-1 0,2 1 0,-2 0 0,1 0 0,0 0 0,-1 1 0,1-1 0,1 0 0,-1 1 0,1-1 0,0 0 0,1 0 0,0 0 0,-2 0 0,1 0 0,1 0 0,0 0 0,0 0 0,1-1 0,0 1 0,0 0 0,0-1 0,-1 1 0,1 0 0,-1-1 0,-1 1 0,0 0 0,1 0 0,-1 0 0,-1-1 0,0 1 0,0 0 0,0 0 0,0 0 0,0 0 0,0 0 0,1 0 0,1 0 0,0 0 0,-1 0 0,-1 0 0,1-1 0,1 1 0,0 0 0,0 0 0,1 0 0,-1 0 0,1 0 0,0 0 0,0 0 0,0 0 0,0 0 0,-1 0 0,1-1 0,-1 1 0,-1 0 0,0-1 0,0 1 0,0 0 0,0-1 0,0 1 0,0-1 0,0 1 0,-1-1 0,1 1 0,0-1 0,0 0 0,-1 1 0,1-1 0,0 0 0,-1 1 0,2-1 0,0 1 0,0-1 0,-1 0 0,1 0 0,-1 1 0,1-1 0,-1 0 0,1 0 0,-1 1 0,1-1 0,-1 0 0,0 0 0,0 0 0,0 0 0,0 0 0,1 0 0,-1 0 0,1-1 0,-1 1 0,0 0 0,0-1 0,0 1 0,0 0 0,0-1 0,-1 1 0,1 0 0,-1-1 0,1 1 0,1 0 0,1-1 0,0 1 0,-1 0 0,1-1 0,-1 1 0,0 0 0,0-1 0,0 1 0,-1 0 0,1-1 0,-1 1 0,0 0 0,0-1 0,0 1 0,0 0 0,-1 0 0,0-1 0,0 1 0,0 0 0,-1-1 0,0 1 0,0 0 0,4 0 0,0 0 0,-1 0 0,0 0 0,-1 0 0,0 0 0,-2 0 0,0 0 0,1 0 0,-2 0 0,0 0 0,-1 0 0,0 0 0,0 0 132,5 0 0,1 0 0,-1 0 1,0 0-1,-3 0-132,-2-1 0,-2 1 0,-1-1 0,2 0 0,4 0 0,2 0 0,-1 0 0,-2 0 31,-2 0 1,-1-1 0,-3 1 0,4-1-1,-2 1 1,4 1 0</inkml:trace>
  <inkml:trace contextRef="#ctx0" brushRef="#br0" timeOffset="55784">12527 5493 11221,'-3'-11'0,"-1"1"0,-3 6 0,0-2 0,-3 2 0,-1 0 0,3 4 0,-8 7 0,4 7 0,-6 1 0,7-5 0,1 1 0,-1 0 0,-2 2 0,0 0 0,3-2 0,0 1 0,-5 6 0,1 3 0,3 1 0,1 2 0,3-4 0,0 1 0,1 1-999,-1 4 1,1 1 0,1-1 998,1-7 0,0 0 0,0 1 0,-2 2 0,1 1 0,-1 0 0,1-4 0,0-1 0,0 0 0,-2 3 0,-1 5 0,-1 0 0,0-1-600,2-3 0,-1-2 0,1 1 0,-1-1 600,1 1 0,-1-1 0,1 0 0,-1 2 0,0 1 0,0 1 0,0 0 0,0 0 0,1-1-191,-1-2 0,2 0 0,-1-1 0,1 2 191,0 0 0,1 2 0,0-1 0,0 1 0,0-3 0,-2 5 0,0-2 0,1 0 0,3 2 0,1 1 0,0-6 0,-2 3 0,2-5 0,0 3 0,0-4 0,-2 1 0,0 8 0,1 1 0,-1-8-60,1 0 1,1 5-1,0-3 60,2-2 0,0-2 0,-2 7 0,1 0 231,2-6 0,1-2 1,2-4-1,3 3 0</inkml:trace>
  <inkml:trace contextRef="#ctx0" brushRef="#br0" timeOffset="56767">12541 5699 11221,'-11'0'0,"7"-3"0,30-4 0,-3 0 0,3 0 0,-7 2 0,2 1 0,-1 1 0,5-3 0,-1 1 0,-9 4 0,0-1 0</inkml:trace>
  <inkml:trace contextRef="#ctx0" brushRef="#br0" timeOffset="57050">12527 5898 11221,'-11'-3'0,"7"-4"0,21-1 0,0 1 0,2 0 0,7 5 0,-1 0-547,-3-3 1,-3 0 0,-1 3 0,-2 0 0,-2-5 0</inkml:trace>
  <inkml:trace contextRef="#ctx0" brushRef="#br0" timeOffset="57303">12449 6103 11221,'-8'5'0,"5"-2"0,15-4 0,9-1 0,-1-2 0,2 0-410,-2 3 0,1 0 1,0-1-1,1-3 1,-1 0-1,-6 3 0,0 0 1</inkml:trace>
  <inkml:trace contextRef="#ctx0" brushRef="#br0" timeOffset="57551">12407 6338 11221,'-23'11'0,"9"-4"0,17-4 0,12-3 0,4 0 0,1-1 0,3-1 0,1-2 0,0 1-547,-2 0 1,-1 1 0,2-2 0,-3 2 0,-6 2 0</inkml:trace>
  <inkml:trace contextRef="#ctx0" brushRef="#br0" timeOffset="57785">12321 6572 11221,'-14'18'0,"1"1"0,6 9 0,22-21 0,6-4 0,-4-2 0,2-2-1053,3-1 1,1-2 0,-2 0 1052,-4-2 0,0 0 0,5-2 0,0-2 0,2-4 0</inkml:trace>
  <inkml:trace contextRef="#ctx0" brushRef="#br0" timeOffset="58785">13052 5607 11221,'-4'-19'0,"1"5"0,6 11 0,11 3 0,-5 0 0,14 0 0,-14 0 0,10 10 0,-13-5 0,10 15 0,-15-11 0,9 13 0,-10-9 0,4 5 0,-4-5 0,0 3 0,-2 1 0,0 3-870,0 3 1,0 3-1,-1-2 870,0 2 0,-2 0 0,1 0 0,0 2 0,-1-3-129,0-5 0,-1-1 129,0 9 0,1 0-305,1-10 1,1 0 304,1 0 0,1 2 0,1-1 0,-1-1 0,2 1 0,0 5 0,0 3 0,0-2 0,-1-1 0,1-1-282,-1-1 1,0 1 0,0-2 281,0 0 0,-1-2 0,-2-1 0,0-1 0,-2 3 0,-1 0 0,2-6 0,0 0 0,-3 7 0,-2 3 0,2-2 0,1-4 0,-1 1 0,-2 5 0,-1 3 0,-1-1 0,2-5 0,-1-2 0,0 0 0,0-1 0,1 0 0,-2-1 0,-2 3 0,-2 0 0,0-1 434,-2-2 0,0-1 1,-2 1-435,3-2 0,-2 1 0,1-1 0,-1 1-24,-1 0 1,0 1 0,0-1 0,0 0 23,-3 2 0,0 0 0,2-1 0,1 0 0,2-2 0,5-4 0,4-1 0,8-3 0,4-4 0</inkml:trace>
  <inkml:trace contextRef="#ctx0" brushRef="#br0" timeOffset="64551">1018 5309 11221,'-14'8'0,"-1"1"0,4 0 0,0 0 0,-6 12-684,9-8 0,-1 2 684,2 2 0,-2 4 0,-1 3 0,0 2 0,1 1 0,1-2-414,2-1 1,0 1 0,0 0-1,1 1 1,0 0 0,-1 2 413,1-4 0,0 2 0,-1 1 0,0 0 0,1 0 0,0 1 0,1-1 0,1 0 0,2-2 0,0 4 0,3-1 0,0 0 0,2 0 0,0-1 0,2-1 0,1 0-90,2 1 0,1 0 0,1-1 0,2-1 0,1-1 0,1-1 90,1-2 0,2-1 0,1-1 0,2-1 0,-1 0 0,0-1 0,-1-2 0,1 0 0,0-1 0,-1 0 0,1-2 0,-1 0 0,6 2 0,0-1 0,-1-1 0,-1-1 0,1-1 0,0 0 0,-1 0 0</inkml:trace>
  <inkml:trace contextRef="#ctx0" brushRef="#br0" timeOffset="65867">11761 5380 11221,'-3'-11'0,"2"4"0,-2 0 0,-1 6 0,4-5 0,-3 5 0,6-2 0,7 10 0,3 1 0,2 4 0,-4 4 0,0 2 0,1 0-463,4 2 1,1 2 462,-7-2 0,1 4 0,-2 0 0,0-4 0,0-2 0,0 0 0,0 6 0,0 5 0,1 0 0,-2-3-701,-1-2 0,-1 1 701,-1-2 0,0 5 0,0 1 0,-1-1 0,0-4-647,-1-3 1,-1-2 0,1 2 646,-1 3 0,0 2 0,0 2 0,-1 0 0,-2-1 0,-2 1 0,0 0 0,0-1 0,0-2 0,0 1 0,0-2 0,-1 3 0,0-4 0,-2 3 0,0 2 0,-1 0 0,0-4 0,1-4 0,-4 0 0,-1-2 0,2 2 0,-2 1 0,1-2 0,-1-3 0,0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30:25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2983 6536 11221,'-23'8'0,"7"-1"0,10-7 0,2 0 0,6-3 0,0 2 0,20-6 0,-8 4 0,2-1 0,8-1 0,6-1 0,-3 0-446,-3 0 0,1-1 446,0 1 0,4-1 0,0 0 0,-1 1 0,-3 2 0,-1 0 0,1 0 0,-2-1 0,0 1 0,0-1 0,0 1 0,4 1 0,0 1 0,-4 0 0,-1 0 0,-4 1 0,1 4 0,-25 1 0,1 0 0,-12 3 0,6-4 0</inkml:trace>
  <inkml:trace contextRef="#ctx0" brushRef="#br0" timeOffset="252">3125 6629 11221,'-21'12'0,"1"1"0,0-1 0,-1 3 0,2-2 0,-1-4 0,4-2 0,7 1 0,-5 2 0,11-6 0,9 2 0,8-7 0,2-3 0,4 5 0,-2-4 0,4-3 0,-1 0 0,-3 1 0,0 0 0,1 0-222,2-1 0,1 1 0,1-1 0,0 1 222,1-1 0,1 1 0,-1 0 0,0-1 0,2 1 0,-1 0 0,0-1 0,-1 2 0,-2 0 0,-1 0 0,0 0 0,5-3 0,1 1 0</inkml:trace>
  <inkml:trace contextRef="#ctx0" brushRef="#br0" timeOffset="4482">2132 3258 11221,'-7'-15'0,"3"1"0,1 10 0,3-2 0,-4 8 0,4-1 0,-7 25 0,5-9 0,1 0 0,-3 1 0,0 2-982,2 3 1,-1 3 0,1-3 981,0-6 0,0 2 0,0 5 0,1 5 0,-1 1 0,1-5 0,0 0 0,1 0 0,0-3 0,-1 5 0,0 1 0,0-1 0,1-4 0,0-2 0,0-3 0,0 3 0,0 4 0,0 4 0,0 2 0,0-2 0,0-4 0,1-4 0,0-2 0,0 2 0,0 0 0,-1 3 0,0 2 0,0 0 0,0 0 0,0-2-484,-1 3 1,1-1 0,-1-1 0,0 1-1,1-1 484,-1-2 0,0 0 0,0 0 0,0 1 0,0 0 0,-1 3 0,0 2 0,0 1 0,-1-2 0,1-1 0,0-4-197,-1-3 1,1-3 0,-1 3 196,0 4 0,0 3 0,0 2 0,1-1 0,-1-5 0,1 4 0,0-1 0,-1 0 0,-1 4 0,1 0 0,0-4 0,0-3 0,1 0 0,0 1 0,-1 4 0,0-1 0,1-4 0,0-2 0,0-1 0,1 7 0,0 3 0,0-5 0,1-10 0,0-1 0,1 9 0,1-2-32,2-6 32,6 5 0,-2-15 0,3 1 0</inkml:trace>
  <inkml:trace contextRef="#ctx0" brushRef="#br0" timeOffset="6116">1883 3250 11221,'0'-24'0,"0"8"0,7-10 0,7 11 0,0 2 0,4 1 0,-2 3 0,3 1 0,2 1-820,0-1 1,2 1 0,1 0 0,-1 0 494,0 0 0,-2 1 0,3-1 325,-2 2 0,2-2 0,1 1 0,-2 0 0,-3 1 14,6 0 0,-1 1-14,-4 0 0,3-1 0,2 0 0,0 0 0,-1 1 0,2 0 0,-1 0 0,0 1 0,3-1 0,-4 1 0,2-1 0,1 1 0,1-1 0,0 1 0,0-1 0,-2 1-214,0-1 0,-2 1 1,1 0-1,0 0 1,0 0-1,0 0 1,0 0 213,0-1 0,1 1 0,0 0 0,0 0 0,0 0 0,-1 0 0,0 0 0,-1 0 0,2 0 0,-1 1 0,0-1 0,-1 1 0,0 0 0,1-1 0,1 0 0,0 0 0,0 0 0,0 0 0,-1 1 0,-2 0 0,3 0 0,-1 1 0,-2 0 0,1 0 0,4-1 0,-1 0 0,-1 0 0,0 0 0,-1 1 0,-1 0-46,-5 1 0,-2 0 1,2 0 45,4-2 0,1 0 0,-2 2 0,7 4 0,-4 2 0,-7-3 0,-3 3 0,2 8 0,-2 9 0,-11-13 0,0 7 0,0 1 0,-5-4 0,2 10 0,-1 4 0,1-2 0,0 1 0,-1-5 0,0 2 0,0-1 0,1 3 0,0-1 0,1-3 0,-1 1 0,0 0 0,-2 5 0,0 1 382,2-7 1,-1 3-1,1 1 1,0-1-383,-1 1 0,1-1 0,0 0 0,0 0 0,1 0 0,0 0 0,1 0 0,0 0 0,1 1 0,0-1 0,1 0 0,0 0 0,0 0 0,0 0 0,0 0 0,1 0-354,-2-2 1,1 1 0,-1-2 0,1 0 353,0 2 0,0-2 0,-1 1 0,0 3 0,-1 0 0,1 0 315,-2-4 1,1 0 0,0 1-316,0 2 0,0 2 0,1 0 0,-1 0 0,0 1 0,-1-1 0,1 0 0,0-1-393,0-1 0,1 0 1,-1 0-1,0-2 393,0 0 0,0-1 0,-1 0 0,1-1 0,-1 1 0,1-1 0,-1 0-12,1 5 0,-1-2 0,1 2 12,-1-1 0,0 1 0,-1 1 0,1-1 0,-1-1 0,0 0 0,-1-1 0,1-2 0,0-2 0,0-1 0,0 1 0,0 1 0,-1 1 0,1 1 0,0-2 501,3 1 0,0-2 1,0 1-502,-2 2 0,0 1 0,-1 1 0,1-1 0,1-3 0,0 0 0,-1 0 0,0 0 0,-1 1 0,-1 0 0,-1 0 0,1 0 0,0 6 0,-1-1 0,-1 1 0,-1 0 0,0-1 0,-1 0 86,-1-2 1,-1 0 0,0-2-87,-2 0 0,0-1 0,-1 1 0,0 1 0,-1 0 0,1 2 0,0 1 0,1 0 0,0 1 0,-1-1 0,0-1 0,0 1 0,2-1 0,1 0 0,-2-1 0,-2-3 0,0-1 0,-1 0 0,3 1 0,-1 0 0,1 0 0,-3-1 0,1-1 0,0 0 0,2 2 0,2 0 0,-1-2 0,-4 6 0,-1-1 1259,3-3 0,-2-2-1259,-2-5 0,-3-2 0,-4-3 0,-1-2 0,-4-2 0,-2-2 12,3-3 1,-2-1 0,-1-1-13,4 1 0,-2-1 0,0 0 0,-1-1 0,2 0 0,-1 0 0,0-1 0,-1 0 0,-1 0 0,3 0 0,-1 0 0,0 0 0,0 0 0,-1 0 0,0 0-182,1 0 1,0 0 0,0 0 0,0 0 0,-1-1 0,0 1 0,1 0 181,-1-1 0,0 0 0,0 0 0,0 0 0,0-1 0,0 2 0,-1-1-221,-1 1 1,-1 0 0,0 0-1,0 1 1,0-1 0,0 1 0,1-1 220,3 0 0,-1 0 0,1 0 0,1 0 0,-1 0 0,-1 0 0,0 1 0,1 0 0,-2 0 0,0 1 0,0 0 0,0 0 0,0-1 0,1 1 0,1 0-157,-1-1 1,0-1 0,0 1 0,1 0 0,0-1 0,0 1 156,-2 0 0,0 1 0,0-1 0,0 1 0,2-1 0,2-1 0,-7-1 0,3-1 0,2 0 0,0-1 0,4-2 0,4-6 0</inkml:trace>
  <inkml:trace contextRef="#ctx0" brushRef="#br0" timeOffset="9134">2728 4052 11221,'11'-15'0,"-4"5"0,-1 1 0,-5 7 0,2-4 0,-12 6 0,-10 0 0,1 4 0,-2 1 0,-5 0 0,-1-1 0,0 3 0,1 0 0,1-3 0,2-1 0,0 0 0,13-3 0,32-3 0,-6 1 0,3 0 0,-2 1 0,1 0 0,1 0-86,1-1 1,1 1-1,-1 0 86,-1 1 0,-1 0 0,0 0 0,5 0 0,-2 0 0,-4 0 0,-7 0 0,-10 0 0,-14 0 0,-9 0 0,-5 3 0,-2 1-70,6-3 1,0 0 0,0 1 69,-4 5 0,4 0 0,-2 1 0,20 2 0</inkml:trace>
  <inkml:trace contextRef="#ctx0" brushRef="#br0" timeOffset="18882">4941 1320 11221,'-3'-11'0,"3"4"0,-4 4 0,1 3 0,-13 15 0,4-2 0,-1 2 0,-1 2-427,-2 3 1,-2 2-1,0 1 1,2 2 426,5-5 0,-1 2 0,2 1 0,1 0 0,0-1 0,-3 5 0,1-1 0,2 1 0,7-2 0,6-3 0,5 0 0,3-1 0,0-3 0,1-2 0,1-1 0,2-3 0,4 0 0,3-2 0,-2-1 0,-1-1 0,-1 1 0</inkml:trace>
  <inkml:trace contextRef="#ctx0" brushRef="#br0" timeOffset="19483">6098 1356 11221,'-7'-13'0,"-1"-1"0,-5-9 0,9 15 0,1 2 0,9 12 0,11 5 0,1 0 0,0 2 0,-4 0 0,1 2 0,-3 2 0,-3 2 0,-1 2 0,-2 2 0,-2 1-656,-4 2 1,-2 1-1,-2 2 1,-1 0 0,-1-1 647,-1-1 1,0 0 0,-2 0 0,-1-1 0,0 0-1,0-3 1,0 0 0,-1 0 0,0-1 0,0-1 0,-1-1-1,-3 1 1,1-1 0,-1 1 0,0 0 0</inkml:trace>
  <inkml:trace contextRef="#ctx0" brushRef="#br0" timeOffset="25932">4786 4975 11221,'11'0'0,"5"0"0,2-3 0,4-1 0,-1 0 0,-6 1 0,-5 0 0,-3 2 0,0-2 0,-3 3 0,-1 0 0,-3 0 0,0-3 0,0-1 0,-3-3 0,2 3 0,-2-3 0,3 3 0,0 1 0,0-1 0,0 4 0,3 4 0,-2-1 0,2 11 0,-9 10 0,2-2 0,0 2 0,-2-3 0,-1 2 0,-1 1-183,3-4 0,-1 0 0,1 1 0,-1 0 183,1 1 0,0 0 0,-1-1 0,1 1 0,-3 5 0,-1 0 0,2 0 0,1-5 0,2 0 0,-1-1 0,-1 2 0,1 0 0,-2 1 0,1-1 0,2 4 0,0-12 0,1-1 0,-1-1 0,11-10 0,7-16 0,2 4 0,-6-1 0,0 0 0</inkml:trace>
  <inkml:trace contextRef="#ctx0" brushRef="#br0" timeOffset="27149">4878 4932 11221,'-8'0'0,"2"-3"0,6 3 0,9-4 0,6 1 0,4 3 0,0-5 0,1 0 0,0 3 0,1-1-197,1-1 1,2 0 0,0-1 196,3 1 0,1 0 0,-1 1 0,-4 1 0,0 0 0,0 0 0,-2 0 0,1 0 0,-1-1 0,0 2 0,3 0 0,1 1 0,-2 1 0,4-1 0,0 0 0,-1 0 0,1 0 0,-1 0 0,-5 0 0,-1 0 0,0 0 0,6 0 0,1 0 0,-4 0 0,-8 0 0,0 0 0,4 0 0,4 0 0,-3 0 0,-1-1 0,1 2-1066,3-1 0,2 2 1,-2-1 1065,-2-1 0,-1 1 0,0 0 0,2 0 0,-2 0-158,1-1 1,-1 0 157,1-1 0,2 2 0,1 0 0,0 1 0,-4 0 0,-1 0 0,-1 1 0,-2 1 0,5 0-1783,-5 2 1783,-12-5 2158,10 5-2158,-10-5 0,9 5 0,-11-2 0,10 7 0,-10-7 0,4 12 0,-3-10 334,-2 20-334,1-11 0,-1 2 0,-3 9 0,-2 1 0,4-5 0,-2-1 0,-1-3 0,-2 2 0,1-2 0,2 4 0,-1 0 0,-2-5 0,0 1 0,2 9 0,2-2 3276,-2-7-3218,2 4 0,2 2-58,-1-3 0,0-2 0,-1-3 0,2 1 0,-1 6 0,3-2 0,4-1 0,1 5 0,-1-10 0,-4-6 0,0-8 0,-2 2 0,2-3 0,-6 3 0,-1-2 0,-9 5 0,1-2 0,-2 0 0,-2-1 0,-2 1 0,-1-1 0,1-1 0,-3-1 0,1 0-817,-1 1 1,0-1-1,0-1 817,0 1 0,0-2 0,-1 1 0,-1 1 0,0 1 0,1-1 0,2-1 0,0 0 0,-1 1 0,-1 1 0,2-1 0,-8-1 0,8 0 0,-1 0 0,-1 0 0,-3 0-645,2-1 0,-3 0 0,0 0 0,2 0 645,2 1 0,2 0 0,-2 0 0,-2-1 0,-3 0 0,-1 1 0,2-1 0,5 0-157,2 1 1,1 0 156,-3 0 0,-5 0 0,0 0 0,5 0-70,2 0 1,0 0 0,-2 0 0,-3 0-1,3 0 1,5 0 0,0 0 0</inkml:trace>
  <inkml:trace contextRef="#ctx0" brushRef="#br0" timeOffset="30616">5680 5401 11221,'-4'-8'0,"1"-1"0,6 8 0,-2-5 0,2 5 0,3-2 0,-1 3 0,11 0 0,-7 0 0,6-2 0,2 0 0,11-1 0,-12 1 0,1 0 0,2-2 0,-2 1 0,-3 2 0,11-2 0,-16 3 0,1 0 0,-6 0 0,-20 3 0,-1-2 0,-8 2 0,9-2 0,2-2 0,1 1 0,-2 0 0,0 0 0,6 0 0,-11 0 0,12 0 0,1 0 0,4 0 0,22 0 0,-8 0 0,9 0 0,0 0 0,-6 0-94,2-1 0,0-1 0,0-2 1,8-3-1</inkml:trace>
  <inkml:trace contextRef="#ctx0" brushRef="#br0" timeOffset="35667">5019 5245 11221,'4'-7'0,"3"-4"0,-3 1 0,0-2 0,-1 5 0,-3 1 0,0 5 0,-7 7 0,3 3 0,-5 2 0,-2 2 0,0 0 0,0 2 0,-6 5 0,-2 3-265,5-4 1,-2 1-1,1 1 265,1-3 0,-1 1 0,0 0 0,2 0-393,0 0 0,0 0 1,0 0 392,-2-1 0,0 1 0,-1-1 0,0 0 0,-1 3 0,0-1 0,0-1 0,1-1 0,-1-2 0,0 2 0,-1 1 0,0 2 0,-1 0 0,1 0 0,1-3 0,0 0 0,0 0 0,0 0-332,1 0 0,-1 0 0,0 0 0,-1 1 332,0-2 0,0 1 0,-1 0 0,0 0 0,1-2 0,0 0 0,0-1 0,0 0 0,0 1 0,-1 1 0,-1 2 0,-1 0 0,1-1 0,2-1 0,1-2 0,1-2 0,0 1 0,-1 1 0,-1 1 0,-2 2 0,1 0 0,0 0 0,2-3 0,0-1 0,2-3 0,-3 3 0,1-1 0,-1 3 0,-2 0 0,0 0 0,0 1 0,2-2 0,0 0 0,1 0 0,0-1 0,0 1 0,-1 0 0,-1 2 0,-1 0 0,0 1 0,0-1 0,1 0 0,2-1 0,0 0 0,1-1 0,1-1 0,0 0 0,-4 5 0,1 0 0,3-4-250,-5 5 250,3-5 0,1 0 0,2-2 0,1-1 0,2-1 0,0 1 281,-1 0 0,1 0-281,0-1 0,3-1 1034,1-6-1034,11-1 1584,3-3-1584,1-3 0,5-1 0,-5-3 0,2 0 0</inkml:trace>
  <inkml:trace contextRef="#ctx0" brushRef="#br0" timeOffset="36050">3323 6771 11221,'12'-18'0,"-5"3"0,-1 5 0,-5 6 0,5 1 0,-2 3 0,3 0 0,-3 6 0,2 15 0,-5-4 0,-1 1 0,0 1 0,-1-3 0,0 1 0,-1-1 0,2-3 0,10 14 0,0-17 0,4-2 0,4-3 0,3-2 0,-1 1 0,2 3 0,-1-1 0,-1-6 0,1-3 0,-3 0 0,7-5 0</inkml:trace>
  <inkml:trace contextRef="#ctx0" brushRef="#br0" timeOffset="38616">2969 4102 11221,'-15'0'0,"-1"6"0,5 2 0,3 0 0,1 2 0,10-6 0,11 0 0,2-1 0,1-3 0,3 0 0,5 0 0,2 0-179,-4 0 1,0 0 0,1 0 178,3 0 0,0 0 0,0 0 0,0 0 0,0 0 0,-2 0 0,4 0 0,-3 0 0,-5-1 0,-4 2 0,-7 2 0,-25 3 0,-12 1 0,2-2 0,-2 0-328,8-1 0,-2 1 0,1-1 328,-1-2 0,-1-1 0,4-1 0,-7 0-70,6 0 0,0 0 70,-6-3 0,10 2 472,3-5-472,11 5 0,1-2 0,16 3 0,1 3 0,1-1 0,4 0 0,-4 1 0,2 1 0,-2-1 15,4 0 1,1-1-16,3 1 0,2 1 0,-3-1 0,-8-3 0,0 0 0,4 2 0,3-1 0,-3 0 0,-6-1 0,-1 0 0,13-1 0,-1 2 0,-4 2-128,-5-4 1,-1 2 127,-8 6 0,2-3 0,-10 0 0,-19 2 0,5-5 0,-4 0 0,-5 0 0,1 0 0,3-1 0,0 0 0,0 0-260,-4 0 0,0 0 0,-1 0 260,1-1 0,-2 1 0,0-1 0,2 0-440,1 1 1,1 0 0,0-1 439,-4 0 0,0 0 0,1 0 0,-6 1 0,3 0 307,0 0-307,8 2 0,1 2 0,2 4 0,3 3 682,25 6-682,-2-12 0,14 2 0,1-1 1673,2-5-1673,-4 0 0,3 0 0,-2 0 0,-7-2 0,0-1 0,9 1 0,4 0 0,-4-1 0,-8-2 0,0 1 0,5 1 0,4 1 0,-5 0 0,-7-3 0,0 1 0,10 3 0,-1 0 0,-6-3 0,1 6 0,-12 1 0,-6-1 0,-5 10 0,-11-7 0,-3 0 0,-5 9-576,1-9 0,0-2 576,3 0 0,1-2 0,4 0 0,-1 0 0,-6 1 0,-5-1 0,4 1 0,6-1 0,0 0 0,-4-1 0,-2 0 0,1 0 371,-2 1 0,1-1-371,2-2 0,0 0 0,2 3 0,2-2 0,3-10 0,17 9 0,8-9 0,5-2 0,1 5 0,2 0-301,3-3 1,2-1 300,-5 5 0,1 1 0,2 0 0,-2 1 0,4 0 0,-1 0 0,0 0-215,-1 1 1,0-1-1,1 0 1,-3 1 214,1 0 0,-2 1 0,-2 0 0,0 0 0,-3 1 0,3 1 0,-10 3 0,2-2 0,-32 8 0,7-7-185,-8 3 1,-1-1 184,-3-3 0,7 0 0,-3 1 0,3-2 0,2 1 0,1-2 0,-9 1 0,-2 0 0,6 1 0,0-2 0,0 0 0,-1-1 0,2 2 0,1-1 965,3 0 0,1-1-965,-1 2 0,5-3 0,-1 2 0,6-2 0,3 3 0,1 0 0,31-3 0,-12 1 0,0 0 423,7 0 0,1 0-423,-1 0 0,2 0 0,-3 0 0,-8 1 0,1 1 0,7-1 0,4 0 0,-3 0 0,-6 0 0,-2 2 0,5 0 0,-1 1 0,2-1 0,-18 5 0,-14-3 0,-7-2 0,-1 1 0,-1 0-854,-4 0 0,0-1 854,4 1 0,-1-1 0,-1-1 0,1 1 100,-5 5-100,8-5 0,2-1 0,3 3 0,5-3 0,4 4 0,1-4 432,6 4 0,5-8 0,3 0 0</inkml:trace>
  <inkml:trace contextRef="#ctx0" brushRef="#br0" timeOffset="40117">5722 5358 11221,'15'4'0,"5"0"0,-15-1 0,11 4 0,-18-3 0,5 3 0,-20 0 0,5-1 0,-1 1-1639,-6-1 1,-1 0 1580,5 1 1,-1 0 57,-7-2 0,0-3 0,8 0 0,0-1 0,-5 0 0,0-2 0,-5 1 0,15-3 0,10 3 0,11-7 0,0 3 0</inkml:trace>
  <inkml:trace contextRef="#ctx0" brushRef="#br0" timeOffset="40965">5885 5323 11221,'-4'4'0,"1"-1"0,3-3 0,10 0 0,5-6 0,0 3 0,1 1 0,1-3 0,-1 0 0,10 1 0,-6 1 0,-13-1 0,0 1 0</inkml:trace>
  <inkml:trace contextRef="#ctx0" brushRef="#br0" timeOffset="41149">5914 5373 11221,'-4'7'0,"10"0"0,22-3 0,-9-3 0,2-2 0,2-2 0,-1-1 0,-2-2 0,1 1 0</inkml:trace>
  <inkml:trace contextRef="#ctx0" brushRef="#br0" timeOffset="48582">5105 5316 11221,'-15'-11'0,"4"4"-3277,2 4 893,7 3 3793,-7 0-1409,8 0 860,-5 0-860,2 0 0,0 0 0,1 0 3276,3 0-3160,-3 0-116,2 0 0,-5 0 0,5 0 0,-9-4 0,9 4 0,-9-4 0,6 4 0,-3 0 0,0 0 0,3 0 0,1 0 0,16 0 0,12-6 0,-6 4 0,2-1 0,3 0 0,-1-1 0,-4 3 0,-2 2 0,7 6 0,-13 1 0,-11 2 0,-4-2 0</inkml:trace>
  <inkml:trace contextRef="#ctx0" brushRef="#br0" timeOffset="48816">5026 5366 11221,'-18'7'0,"4"0"0,7-7 0,7 0 0,7 0 0,1-3 0,9 2 0,-5-2 0,8 3 0,-8 0 0,11 0 0,-11 0 0,9 0 0,-7-4 0,0 1 0</inkml:trace>
  <inkml:trace contextRef="#ctx0" brushRef="#br0" timeOffset="55049">5793 4521 11221,'-8'0'0,"2"0"0,6 0 0,0 0 0,0-10 0,3-11 0,2 1 0,0-2 0,-2 2 0,0 0 0,0-1 0,1-2 0,2 0 0,-3 0 0,-2 3 0,-1 1 0,0 0 0,-1-7 0,-2 4 0,-5 3 0,1-3 0,1 13 0,5-5 0,-5 10 0,5 5 0,-8 18 0,4-5 0,-4 0 0,-2 2 0,-5 6 0,4-11 0,0 0 0,-3 3 0,2-11 0,9-16 0,1 4 0,3-14 0,5 7 0,2 1 0,3-7 0,1 3 0,1 1 0,6 4 0,-6-1 0,4 8 0,-12 13 0,4 0 0,-2 17 0,-5-14 0,8 11 0,-4-15-3277,15 4 3162,-11-8 115,17 2 0,-7-3 0,0-3 0,-2-1 0</inkml:trace>
  <inkml:trace contextRef="#ctx0" brushRef="#br0" timeOffset="56250">6226 3932 11221,'0'-19'0,"0"5"0,0-1 0,3-11 0,-2 2 0,1 4 0,-1 1 0,-1 8 0,1-8 0,1-3 0,0 3 0,0 1 0,0-1 0,1-1 0,-1 1-239,0-2 1,0 0 238,2-6 0,-2-1 0,-1 6 0,-1 0 0,2 1 0,-1-1 0,1-7 0,-1 2 0,0 3 0,1 1 0,-1-1 0,-1 0 0,0-4 0,0 0 0,0 1 0,0 7 0,0-3 0,0 4 0,0-4 0,0 1 0,0 1 0,0 9 3,0-8-3,0 12 0,0-2 0,0 3 0,-3-4 0,-1 4 355,0-1-355,-2 2 119,5 5-119,-5-2 0,2 0 0,0 2 0,-2-2 0,2 3 0,0 0 0,1-3 0,0 2 0,-1-2 0,0 3 0,-9 9 0,8-6 0,-6 6 0,-1 1 0,2-5 0,-13 12 0,15-12 0,-2-5 0,10-5 0,16-18 0,4 3 0,-6 7 0,0 1 0,8-2 0,-2 8 0,-2 6 0,10 0 0,-12 0 0,0 0 0,11 0 0,0-4 0,-13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31:37.7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961 2704 11221,'20'-10'0,"3"5"0,-10 1 0,2 1 0,3 3 0,2 0 0,2 0 0,2 0 0,-3 0 0,2 0 0,0 0-582,4 0 1,0 0-1,1 0 582,-6 1 0,0 0 0,0 0 0,-1 0 0,0-1 0,-1 0 0,2 1 0,2-1 0,1 1 0,2 0 0,0 0 0,-4-1 0,0 0 0,1 0 0,0 0 0,2 0 0,-2 0 0,1-1 0,0 1 0,1-1 0,1 1 0,0-1 0,1 1-256,-4-1 1,1 1 0,0-1 0,0 1 0,1 0 0,0-1 0,0 1-1,-1-1 1,1 1 255,0-1 0,1 0 0,0 0 0,0 1 0,0-1 0,-1 0 0,0 0 0,-1 0 0,0 1 0,5-1 0,-2 0 0,0 0 0,-1 1 0,1-1 0,1 1 0,-4-1 0,2 1 0,0-1 0,0 1 0,0-1 0,-2 1 0,-1 0 0,-3-1-514,3 1 1,-3 0 0,-1 0 0,2 0 513,1 1 0,0-1 0,1 0 0,1 0 0,-1-1 0,2 1 0,1-1 0,-1 1 0,1-1 0,0 0-229,-3 1 0,-1 0 0,1 0 0,0 0 1,1 0-1,1 0 229,-1-1 0,0 1 0,2-1 0,0 0 0,1 0 0,0 1 0,1-1 0,-1 0 0,0 0-64,-3 1 0,1-1 0,-1 1 0,1-1 0,0 0 0,0 1 0,0-1 0,0 0 0,0 0 0,1 0 64,-1 0 0,1 0 0,-1-1 0,1 1 0,0-1 0,0 0 0,0 0 0,0 1 0,0-1 0,0 0 0,0 1-8,0-1 0,-1 1 1,1-1-1,0 1 0,-1 0 1,1-1-1,-1 1 1,1 0-1,-1-1 0,1 1 1,-1-1 7,2 0 0,-1 1 0,1-1 0,0 0 0,-1 0 0,1 0 0,-1 0 0,0 1 0,0-1 0,0 1 0,2-1 0,0 1 0,-1 1 0,1-1 0,-1 0 0,0 0 0,0 1 0,0-1 0,0 1 0,1-1 0,0 1 0,-1-1 0,1 1 0,-1-1 0,0 1 0,0 0 0,0-1 12,-1 1 1,-1 0 0,1-1 0,-1 1 0,0-1 0,0 1 0,-1-1 0,1 1-13,1 0 0,0 0 0,0 0 0,-1 0 0,1 0 0,-1 0 0,-1-1 0,3 1 0,0-2 0,-1 1 0,0 0 0,-1 0 0,-2 0 0,4 1 0,-2 0 0,-1 0 0,-1-1 0,1 0 0,1 0 0,-1 0 0</inkml:trace>
  <inkml:trace contextRef="#ctx0" brushRef="#br0" timeOffset="5201">755 3499 10356,'-7'4'0,"-3"2"423,-1-5-423,-1 5 145,2-5-145,3 5 73,0-5-73,0 5 224,3-5-224,-5 5 0,7-5 0,-8 6 0,10-7 0,-3 3 0,6 1 0,1-4 0,6 4 0,4-8 0,3-3 0,0-2 0,-5 3 0,1-2-152,4-2 1,3-3 0,-1 0 151,-1 0 0,0 0 0,1 0 0,-2 1 0,2 0 0,-1 0 0,0 0 0,4-5 0,-1 0 0,-1 1 0,1 1 0,-4 1 0,-1-9 0,-25 15 0,-10 1 0,4 4 0,-2 0 0,-1-1 0,0 1 0,-8-2 0,6-8 0,16 2 454,10-7-454,3 7 0,4 1 0,5-2 0,3 2 0,1 2 0,0 1 0,2 2 0,-2 3 0,-5 6 0,-2 3 0,-1 2 0,-3 4 0,-3 4 0,-2 1 0,1 6 0,-3-6 0,-1-1 0,-3 0 0,2 1 0,0 1 0,-2 2-59,0 5 1,-4-11 0,0-1-1</inkml:trace>
  <inkml:trace contextRef="#ctx0" brushRef="#br0" timeOffset="9067">4821 3300 11221,'14'0'0,"6"0"0,0-1 0,1-1 0,4 0 0,-1 0-249,-2 0 1,1 0 248,-3 1 0,1 0 0,0 0 0,7-1 0,-1 1-221,-2 0 1,1 1 220,-1 0 0,2 0 0,-1 0 0,-2 0 0,-1 0 0,-1 1-237,-2 0 1,-1 0 0,2 0 236,5-1 0,3 0 0,-1 0 0,-4 0 0,-3 0 0,0 0 0,4 0 0,6 0 0,-1 0 0,-5 0 0,-2 0 0,-1 0 0,1-1 0,5 1 0,0-1 0,-2 0 0,1 1 0,0-1 0,0 1 0,-2-1 0,2 0 0,-1 1 0,1-1 0,-1 1 0,1 0 0,-1 0 0,-3 0 0,-1 0 0,-3 0 0,1 0 0,0 0 0,1 0 0,-1 0 0,1 0 0,-2 0 0,-1 0 0,0 0 0,10 0 0,-1 0 0,-8 0-36,4 0 1,3 0 35,-8 0 0,1 0 0,6 0 0,0 0 0,-1 0 0,-1 0 107,-1-2 1,-2 1-108,6 0 0,-6-2 0,-13 3 0,-4 0 0</inkml:trace>
  <inkml:trace contextRef="#ctx0" brushRef="#br0" timeOffset="15983">6794 3875 9754,'-4'4'0,"1"-1"705,3-3-705,6 0-3277,2 0 2763,3 3 964,2-1 1,3 0-451,4 2 0,3-1 0,1 0 0,2-1 0,2 0-180,-1 0 0,1-1 0,1-1 0,0 1 180,-3 0 0,1 0 0,0 0 0,1-1 0,1 0-241,-2 0 0,0 0 1,2-1-1,-1 1 0,1-1 1,0 0 240,-3 1 0,0-1 0,0 1 0,1-1 0,-1 1 0,1-1 0,0 0 0,-1 1 0,0-1 0,0 0 0,0 0 0,0 0 0,1 0 0,-1 0 0,0 0 0,0 1 0,1-1 0,-1 0 0,1 1 0,-1-1 0,1 1 0,-1 0 0,1-1 0,0 1 0,0 0 0,0 0 0,1 0 0,-1 0 0,-1 0 0,0 0 0,-2 0 0,2 1 0,-2-1 0,-1 1 0,0 0 0,0-1 0,0 1 0,3 0 0,1 0 0,0 1 0,-1-1 0,-2 0 0,-3 0 0,1 1 0,-3-1 0,2 0 0,0 0 0,2 1 0,2-1 0,-1 0 0,-1 1 423,0-1 1,-1 1 0,0 0 0,0 0-424,2 0 0,1 0 0,-1 0 0,-1 0 0,1 0 0,-2 1 0,-1-1 0,-3-1 0,0 1 0</inkml:trace>
  <inkml:trace contextRef="#ctx0" brushRef="#br0" timeOffset="24067">634 4769 11221,'-14'0'0,"3"-3"0,1 2 0,0-5 0,2 5 0,-6-2 0,6 3 0,-5 0 0,5 0 0,-2 3 0,6-2 0,4 2 0,7-3 0,7-1 0,2-1 0,6-2-324,2 0 0,2-2 324,-6-2 0,0-2 0,0 2 0,0 0 0,0-1 0,0 0 0,-1-1 0,1-1 0,1-1 0,-3 2 0,4-3 0,-5 2 0,2-3 0,-2 3 0,5-7-238,-4 2 0,0-1 0,-3-2 1,-6 7-1,-1 0 0</inkml:trace>
  <inkml:trace contextRef="#ctx0" brushRef="#br0" timeOffset="24319">925 4443 11221,'-20'-2'0,"0"0"0,5-2 0,2 2 0,-1 1 0,11-2 0,6 3 0,14 0 0,-4 0 0,9 1 0,2 1 0,2 2-870,-7 0 1,3 0-1,-3 1 870,7 4 0,-2 5 0,-2 1 446,-9-1-446,-2 8 0,-2 2 0,-5-5 0,-2 7 0,-4 3 0,-7-3 0,-2-1-341,5-1 1,-2 0 340,-5-1 0,-3 2 0,2-5-130,5-8 0,0-1 0,-9 10 0,0 1 0,7-11 1,0 0-1</inkml:trace>
  <inkml:trace contextRef="#ctx0" brushRef="#br0" timeOffset="26568">13010 4422 11221,'-5'27'0,"0"0"0,1-6 0,-1 1 0,-1 1 0,0 2 0,-1-1 0,-2 1 0,0 2 0,0-1 0,0 2-547,1-2 1,0 0 0,0 1 0,0 1 0,0-1 0,0 0 495,1 0 0,-1 1 0,0-1 0,0 0 0,0 0 0,1-2-293,-1 1 1,0 0-1,0-1 1,1-1-1,0-2 344,0 7 0,0-2 0,-1-2 0,-1-3 0,-1-1 0,-1-2 463,-2 2 1,0 0-464,3-4 0,0 0 0,1-1 0,-1 0 0,2-2 0,-2 1 0,13-37 0,3 1 0,2-4 0,-3 4 0,0-1 0,1-3 0,0 0 71,0 1 1,-1-2 0,1-1 0,0 0 0,0 0-72,-1 3 0,0-1 0,0 1 0,1-1 0,-1 0 0,1-1 117,-1 3 1,0-1 0,0-1-1,1 1 1,-1-1 0,1 1-1,-1 1-117,2-3 0,-1 1 0,1 0 0,-1 1 0,1-1 0,1 1 0,0-3 0,2 0 0,-1 0 0,1 2 0,-1 0-59,1-2 1,0 2 0,0 1-1,-1 1 59,0 1 0,0 2 0,-2 2 0,2-5 0,-4 11 0,-8 24 0,-4 9 0,-1 5 0,1-1 0,0 3 0,0-1 68,0-2 0,1-2 1,0 4-69,0-4 0,1 3 0,0 0 0,0 1 0,0-2-54,-1 2 1,-1-1 0,1 1-1,-1 1 54,3-5 0,-1 2 0,0 1 0,-1 1 0,1 0 0,0-1 0,-1-1 0,1 0 0,-2 0 0,1-1 0,0 0 0,0 0 0,0 0-56,0 4 0,-1-1 0,1 0 1,0 0-1,0-2 56,-2 3 0,1-1 0,-1-2 0,0-1 0,-2 1 0,1-2 0,-1-1 0,-3 3 0,0-4 0,-5-1-193,12-43 193,8 5 0,3-5 0,1-2 0,-2 4 0,1-3 0,0-1 0,0-1 0,1 0 0,0 1-76,0 0 1,1 0-1,0 0 1,0 0-1,0-1 1,1-1 75,-1 2 0,1-1 0,0-1 0,0 0 0,0 0 0,0 0 0,0 2 0,-1 2 8,1-1 0,0 2 1,-1 1-1,1-1 0,0-1-8,0 0 0,1-3 0,-1 1 0,1-1 0,0 2 0,0 1 0,2-1 0,0 2 0,0 0 0,0-1 0,-1-2 0,1-1 0,-1 0 0,0 2 0,2 0 0,-2 1 0,0 3 0,0-1 0,-4 6 0,-5 6 532,2 6-532,-6 10 0,-4 9 0,-3 5 0,1-3 0,-1 2 0,0 2 0,0 1-335,3-1 1,0 2 0,0 1-1,0 0 1,0-1 0,0 0 334,-1-1 0,-1 0 0,1-1 0,0 1 0,2 1 0,0 1 0,2 1 0,0 2 0,0-1 0,1-1 0,1-1-10,0 2 1,1-2 0,0-1 0,1 2 9,0 0 0,1 0 0,-1 1 0,1-1 0,0 0 0,0 0 0,0-1 0,0-1 0,1 0 0,1 3 0,0 0 0,1-1 0</inkml:trace>
  <inkml:trace contextRef="#ctx0" brushRef="#br0" timeOffset="29067">571 5720 11221,'3'4'0,"1"-1"0,-1-6 0,-2 2 0,2-2 0,-3 0 0,3-1 0,-2 0 0,2-5 0,-3 7 0,-10-1 0,1 7 0,-14 10 0,3 2 0,-1 5 0,4-3 0,0 1 0,-1 2-291,1-3 0,0 1 1,0 1-1,0-1 291,1 2 0,1 0 0,0 1 0,0-1 0,2-1 0,1 0 0,-1 0 0,2 1 0,-1 2 0,1 1 0,1 1 0,1 1 0,2-5 0,1 1 0,1 0 0,-1 1 0,1 0-307,-1 3 0,1 0 0,0 1 0,0 1 0,2 0 307,0-4 0,0 1 0,1 0 0,0 0 0,1 0 0,1 0 0,0-1 0,1 0 0,0 0 0,1 0 0,0 0 0,1 0 0,0 2 0,1 0 0,0 0 0,0 0 0,1-1 0,1 0 0,0-1 0,1-1 0,0-1 0,0 1 0,1-1 0,0 0 0,3 4 0,-1 0 0,2-1 0,-1-1 0,1 1-200,0-2 1,-1 0-1,1 0 1,1-2 0,0 1 199,0-3 0,1 0 0,1 0 0,1-1 0,0-1 0,1 1 0,1-1 0,1-1 0,1 0 0,0-1 0,4 0 0,1-2 0,1 0 0,-1-1 0,-1 0 0,0-1 0,-2 1 0,0-2 0,1-1 0,1-2 0,0 0 0,0-1 0,0 1 0</inkml:trace>
  <inkml:trace contextRef="#ctx0" brushRef="#br0" timeOffset="30784">12414 6232 11221,'-8'-5'0,"1"12"0,7-2 0,0 12 0,4 0 0,3 8 0,0-2-1244,3 0 0,0 0 1244,0 3 0,0-5 0,2 2 0,-2-1 0,-3-3 0,0-1 0,1 1 0,2 3 0,0 1 0,-1-4 0,-1 2 0,0 1 0,-1-2 0,2 4 0,-2 0 0,0-3 0,0 1 0,-1 1 0,-1-1 0,1 3 0,-1 1 0,-2-3 0,1 4 0,-3 0 0,-1-2 0,-1 4 0,-1 1 0,-1-5 0,-2 3 0,-3-1 0,-1-3 0,-3 4 0,-1-1 0,1-4 0,2-6 0,1-2 0,-2 2 0,-1 1 0,-2 3 0,-1 1 0,2-2 0,1-2 0,-4 7 0,1-2 0,1-1 0,-1 2 0,1-3 0,0-3 0,0-2 0,-2 4 0,-3 2 0,5-6 0,-1 1 0,0 0 0,0-1-189,-2 4 1,0-1 0,0 1-1,-1 1 1,-1 0 0,1-1-1,1-1 1,0 0 0</inkml:trace>
  <inkml:trace contextRef="#ctx0" brushRef="#br0" timeOffset="56667">2536 7949 7916,'28'-1'0,"0"1"0,-1-1 0,1 1 0,0-1 0,0 1 0,0 0 0,-2-1 0,1 1 0,1 0 0,0 0 0,0 0 0,0 0 0,-1 0 0,-2 0 0,0 0-528,1-1 0,-2 1 0,0-1 1,-1 1-1,0-1 0,2 1 528,0 0 0,1 0 0,0 0 0,1 0 0,-1 0 0,1 0 0,0 0-99,0-1 0,0 1 0,1-1 0,0 1 0,-1-1 0,-1 1 0,-1 0 99,2-1 0,-3 1 0,0 0 0,1 0 0,4 0-27,-7 0 0,2-1 0,3 1 0,0 0 0,1 0 0,1-1 0,-1 1 0,0 0 0,-2-1 0,-1 1 0,-3 0 27,7-1 0,-4 0 0,-1 1 0,1-1 0,4 1-67,-6-1 1,0 1 0,3 0-1,0 0 1,1 0 0,1 0-1,0 0 1,0 0 0,0 0-1,-1 0 1,-1 0 66,1 0 0,0-1 0,-1 1 0,0-1 0,0 1 0,0 0 0,0-1 0,0 1 0,1 0 0,1 0 0,-3 0 0,1 0 0,0 0 0,1 0 0,0 0 0,0 1 0,0-1 0,0 0 0,0 0 0,-1 1 0,0-1 0,0 0 0,-1 1 0,2-1 0,0 0 0,-1 1 0,0-1 0,-1 0 0,1 1 0,-1-1 0,1 1 0,0-1 0,0 1 0,2-1 0,1 1 0,1 0 0,0-1 0,0 1 0,-1 0 0,0-1 0,-3 1 0,-1 0 0,-2 0 0,5 0 0,-4 0 0,-1 0 0,4 0 19,-3-1 1,2 1 0,1 0 0,2 0 0,0 0 0,-1-1 0,0 1-1,-2 0-19,4 0 0,-3-1 0,1 1 0,-1-1 0,1 1 0,2 0 0,-6 0 0,0 0 0,2 0 0,-1 0 0,1 1 0,1-1 0,-1 0 0,0 0 0,-1 0 0,3 0 0,1 0 0,-1-1 0,0 1 0,0-1 0,0 1 0,0-1 0,0 1 0,-1 0 0,0 0 0,0-1 0,0 1 0,0 0 0,0 0 0,-1 0 0,0-1 0,3 0 0,-1 1 0,0-1 0,0-1 0,-1 1 0,0 0 0,-1 0 0,0 0 0,-1 0 0,-1 0 0,0 0 0,0 0 0,-1 0 0,2 0 0,0-1 0,-2 1 0,0-1 0,-2 0 0,2 0 0,0-1 0,1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7:32:50.7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3281 5635 11221,'-4'-8'0,"1"-1"0,6 8 0,1-5 0,6 5 0,8-8 0,-6 7 0,5-4 0,-1 2 0,10 4 0,-4-2 0,1 0 0,-5 2 0,0 0-1093,1 0 1,3 0 0,-4 0 977,8 0 115,-6 0 0,3-2 0,0 1-757,-1 1 1,2 0 0,-2 0 756,-2-1 0,-1-1 0,2 2-81,2-1 1,1 1 0,1 0-1,-2 1 81,1-1 0,0 0 0,1 0 0,2 0 0,1 0 0,1 0 0,-2 0-144,-1 0 1,-1 0-1,1 0 144,-1-1 0,1 0 0,1 0 0,-1 0 0,1 1 0,0 0 0,-1-1 0,-3 0 0,1 0 0,0 0 0,2 1 0,2 0 0,-1 0 0,-4 0 0,-3 0 0,0 0 0,0 0 0,5 0 0,-1 0 0,-4 0 0,-2 0 0,-1 0 0,10 0 0,4 0 0,-4 0 0,-11 0 0,0 0 0,10 0 0,4 0 0,-4 0 0,-9 0 0,0 0 0,8 0 0,2 0 0,0 0 0,-4 0 0,-1 0 0,-1 0 0,0 0 0,-1 0 0,1 0 0,0 0 0,0 0 0,1 0 0,-1 0 0,4 0 0,-1 0 0,0 0 0,-3 0 0,-1 0 0,2 0 6,-1 0 1,2 0-1,0 0 1,-2 0-7,2 0 0,-1 0 0,2 0 0,-2 0 0,1-1 0,1 0 0,1 0 0,1 0 0,0 0 0,1 0 0,0 0 6,-1-1 0,0 1 0,-1-1 0,1 0-6,0 1 0,0 0 0,-1 0 0,1 0 0,-2 1 0,1 0 0,-1 0 0,-1 0 0,-1 0 0,-1 0 0,0 1 0,4 0 0,0 0 0,-3 0 1919,4-1-1919,1 0 0,2 0 0,-6 0 0,1 0 810,-2 0 1,3 0-1,-1 0-810,0 0 0,0 0 0,0 0 0,3 0 0,-1 0 0,-1 0 0,-2 2 0,0-1 0,3-1 0,-1 1-1175,-7 2 1,-2 0 1174,-1-2 0,0-1-505,7 2 0,-1-1 505,-7-1 0,5 0 0,0 0 0,-5 0 0,5 0 0,2 0 0,-6 0 0,0 0 0,6 0 0,1 0 0,5 0-719,-12 0 0,-1 0 719,-6 0 1137,12 0-1137,-11 0 0,11 0 0,-15 0 1532,14 0-1532,-10 3 0,5-2 0,-4 9 0,-3-9 0,0 6 0</inkml:trace>
  <inkml:trace contextRef="#ctx0" brushRef="#br0" timeOffset="5897">9064 5642 11221,'-3'-4'0,"12"1"0,19 3 0,-2 0 0,-8 1 0,5 1 0,2 0 0,0 1 0,-1-1 0,3-1 0,0 1 0,1 0-557,-6 0 1,0 0-1,2 0 1,0 0-1,1 0 557,-2 0 0,1-1 0,1 0 0,0 0 0,-1 0 0,1 0-316,2-1 1,0 0-1,0 0 1,1 0-1,2 0 316,-6 1 0,1-1 0,1 0 0,1 1 0,0-1 0,0 1 0,1-1 0,-1 1-147,-2-1 0,1 0 0,0 1 0,0-1 0,0 1 0,0-1 1,0 0-1,0 1 0,-1-1 147,1 0 0,0 0 0,0 0 0,-1 0 0,1 0 0,0 0 0,0 0 0,0 0 0,-1 1 0,2-1 0,-1 0 0,0 1 0,1-1 0,-1 1 0,1-1 0,-1 0 0,1 1 0,-1-1-155,2 0 0,0 0 0,-1 0 0,1-1 0,0 1 0,0-1 0,0 1 0,0-1 0,0 1 155,-1-1 0,0 0 0,0 0 0,0-1 0,0 1 0,0 0 0,0 0 0,0-1 0,0 1 0,1 0 0,-1 0 0,1 0 0,0 0 0,-1 1 0,1-1 0,0 0 0,-1 0 0,0 0-48,0 0 0,-1-1 0,0 1 0,1 0 0,-1-1 0,0 1 0,0 0 0,-1 0 1,1 0 47,0 1 0,1 0 0,0 0 0,-1 0 0,0 0 0,0 0 0,0 0 0,0 0 4,-1 0 1,1 1 0,-1-1 0,0 0 0,0 0 0,0 0-1,0 0 1,-1 0-5,2 1 0,-1-1 0,0 1 0,0-1 0,0 1 0,-1-1 0,1 0 0,3 0 0,0 0 0,0 0 0,0 0 0,-1 0 0,1 0 0,-3 0 0,0 0 0,0 0 0,0 0 0,-1 0 0,1 0 164,2 0 1,1 0 0,-1 0 0,-1 0-1,1 0-164,-3 0 0,0 0 0,-1 0 0,0 0 0,0 0-33,4 0 1,-1 0-1,0 0 1,-2 0 32,-2 0 0,-1 0 0,-2 0 0,7 0 0,-5 0 0,-4 0 0</inkml:trace>
  <inkml:trace contextRef="#ctx0" brushRef="#br0" timeOffset="9031">1777 6238 10513,'15'0'0,"0"0"0,1 0 0,2 0 0,6 1 0,5-2-656,-8 1 1,3-1-1,1 1 1,-1-1 0,-2 0 42,-1 1 1,-1 0 0,2 0 612,-1-1 0,3 0 0,2-1 0,2 0 0,-1 1 0,0-1 0,-2 1-32,2 0 1,0 0 0,-2 0 0,2 0 0,1 0 31,-4 1 0,0-1 0,2 0 0,0 0 0,1 0 0,-2 0 0,1 0 0,-2 0-34,2 0 0,-2 1 0,1-1 0,-1 1 0,0-1 1,1 1 33,-1 0 0,1 0 0,0 0 0,0 0 0,-1 0 0,1 0 0,-1 0 0,1 0 0,-1-1 0,0 1 0,0-1 0,0 1 0,2-1 0,0 0 0,2 0 0,-1 0 0,2 0 0,-1 0 0,1 0 0,0 0 0,-2-1 0,1 1 0,0-1 0,0 0 0,0 0 0,0 0 0,-1 1 0,-1-1 0,2 0 0,-1 0 0,-1 0 0,0 0 0,1 0 0,1 0 0,-2-1 0,2 1 0,1-1 0,0 1 0,-1-1 0,-1 0 0,-1 1 0,-4 0 0,2 1 0,-3-1 0,-1 1 0,3 0 0,0-1 0,3-1 0,1 1 0,0-1 0,-2 1 0,-4 1-84,3 0 0,-3 1 1,0 0 83,-2-1 0,0 0 0,0 0 943,12 0 0,-12-1-943,-23-2 0,-13 1 0,-8 2 0,1 1 0,-3 1 0,-2 0 0,2 0-9,5 0 1,1 0 0,0 0 0,-3 1 8,1-1 0,-1 1 0,-2-1 0,0 1 0,0 0 0,0 0 0,2 0 0,1 0 0,-1 1 0,0-1 0,-1 0 0,-1 1 0,1-1 0,-1-1 0,0 1 0,-1 0 0,-1 0 0,0-1 0,0 1 0,0 0-80,0 1 1,0-1 0,-1 1 0,0-1 0,0 1 0,0-1 0,1 1 0,0-1 0,2 0 79,-2 0 0,2 0 0,0-1 0,0 1 0,1-1 0,-1 1 0,-1 0-100,2-1 0,-1 1 1,-1 0-1,1-1 1,-1 1-1,1 0 1,1-1-1,0 0 100,-4 0 0,1 0 0,0 0 0,0-1 0,2 1 0,-1-1-227,0 1 1,0 0 0,1-1 0,-1 1 0,-1 0 226,3 0 0,-1-1 0,0 1 0,-2-1 0,2 1 0,-1-1 0,2 0 0,-4 0 0,0-1 0,1 0 0,1 1 0,1-1 0,-1 1 0,2 0 0,0 0 0,-1-1 0,0 0 0,-1 0 0,0 0 0,1 0 0,2-1 220,1 0 1,3-1 0,-1 1-221,1-1 0,-1 1 0,1-1 912,-10-1 0,4 1-912,12 0 0,25 5 0,9 2 0,-4-3 0,2 0 178,0 1 1,3 0 0,2 1 0,1-1-179,-3-1 0,1-1 0,1 0 0,1 0 0,1 0-72,-1 1 0,0-1 0,2 2 0,0-1 1,0 0-1,0 0 0,-1-1 72,1 1 0,0-1 0,-1 0 0,1 0 0,0 0 0,1 0 0,-2 0 0,1 1 0,1-1 0,0 1 0,1-1 0,-2 0 0,-2 1 0,-1-1-347,4 0 0,-4 0 0,1 0 1,3 0 346,-2 0 0,4 0 0,1 0 0,0 0 0,0 0 0,-1 0 0,-4 0-322,2 0 0,-3 0 1,-1 0-1,4 0 322,-4 0 0,3 0 0,2 0 0,1 0 0,-1 0 0,0 0 0,-2 0 0,-3 0 0,5 1 0,-4 0 0,1-1 0,2 1 0,-3-1 0,1 1 0,3-1 0,0 0 0,1 0 0,-2 0 0,-1 0 0,-3 0 0,3 1 0,-2 0 0,-1-1 0,4 1 0,-3-1 0,3 1 0,1-1 0,1-1 0,1 1 0,-1 0 0,-2 0-66,-1 0 1,-2 0 0,1 0 0,-1 0 0,0 0 0,1 0 0,1 0 65,0 0 0,0 0 0,1 0 0,0 0 0,0 0 0,1 0 0,-1 0 0,0 0 0,0 0 0,1 0 0,0 0 0,0 0 0,-1 0 0,0 0 0,-1 0 0,0 0 0,3 0 0,-1 0 0,-1 0 0,0 0 0,-2 0 0,0 0 320,4 0 1,-1 0-1,-2 0 1,-3 0-321,0 1 0,-7-2 1474,-9-2-1474,-25 2 0,-10 1 0,11-1 0,0-1 142,-4 1 1,-5 0 0,0 0-1,3 1-142,-4 0 0,-1-1 0,5 1 0,-2-1 0,-3 0 0,0 1 0,0-1-98,2 1 0,1 0 0,-2 0 0,1 0 0,-1 0 0,-2 0 98,4 0 0,-2 0 0,0 0 0,-1 0 0,0 0 0,0 0 0,-1 0 0,0 0 0,2 0 0,1 0 0,-2-1 0,1 1 0,-1 0 0,0-1 0,0 1 0,-1-1 0,1 1 0,0 0 0,2 0 0,0 0 0,-1 0 0,1 0 0,-1 0 0,1 0 0,-1 0 0,1-1 0,-1 1 0,1 0 0,-1 0 0,1 0 0,-1 0 0,0-1 0,1 1 0,-1 0 0,0 0 0,1-1 0,-1 1 0,1 0 0,-1-1 0,1 1 0,0 0 0,0-1 0,-1 1 0,1 0 0,0-1 0,1 1 0,-1 0 0,0-1 0,0 1 0,0 0 0,1 0 0,-3 0 0,1 0 0,-1 0 0,0-1 0,0 1 0,1 0 0,0 0 0,1 0 0,0 0 0,2 0-295,-6 0 1,1-1 0,1 0 0,1 1 0,0-1 0,-2 1 294,3 0 0,-1 0 0,0 0 0,0 0 0,1 0 0,1 0 0,1 0-236,-1 0 0,2 0 0,0 0 0,1 0 0,0 0 236,-3 0 0,0 0 0,1 0 0,-2 0 10,3 0 1,-2 0 0,0 0-1,3 0 1,3 0-11,1 0 0,1 0 287,-3 0 1,-1 0 0,3 0-288,1 0 1633,-6 0-1633,19 0 0,23 0 0,-1 0 120,1-1 0,6 0 0,-3 0-120,0-1 0,1 0 0,2 0 0,5-1 0,0 0 0,-2 1 0,-4-1 0,-3 0 0,4 1 0,-2 0 0,2 0 0,2 0 0,1 1 0,0-1 0,0 0-121,-2 1 1,1-1 0,-1 1 0,1-1 0,0 1 0,0 0 0,-1-1 120,1 1 0,-1-1 0,0 1 0,1 0 0,-1-1 0,1 1-38,-2 0 1,2 0 0,-1 0 0,1 0 0,-1 0 0,-2 0 0,-2 0 0,3-1 0,-2 1 0,-2-1 0,1 1-1,0 0 1,-1 0 0,1 0 0,-1 0 0</inkml:trace>
  <inkml:trace contextRef="#ctx0" brushRef="#br0" timeOffset="10497">5140 6352 11221,'3'-8'0,"17"3"0,5 4-1423,2 1 1423,-7-1 0,3 0 0,2 0 0,-4 1-602,-1-1 0,1 1 602,3-1 0,4-1 0,1 0 0,-4 1-280,-5-1 0,-2 1 1,3 0 279,3 0 0,4 0 0,2 0 0,-2 1 0,-2-2 0,-2 0 0,-2 0 0,3 0 0,-2 1 0,4 1 0,2-1 0,-1 1 0,-1-1 0,-3 0-520,2 0 1,-4 0 0,4-1 519,-4 1 0,3 0 0,1 0 0,1-1 0,0 1 0,-2-1 0,-3 1 0,5-1 0,-3 1 0,3-1 0,-2 0 0,4 0 0,1 0 0,0-1 0,-1 1 0,-4 0 0,3-1 0,-4 1 0,3-1 0,-3 1 0,3 0 0,1 0 0,-1 1 0,0-1 0,-5 1 0,3-1 0,-4 1 0,2 0 0,2-1 0,4 1 0,0-1 0,-1 1 0,-4 0 0,2 1 0,0 0 0,-2-1 0,4 0 0,-1 0 0,-4 1 0,-4-1 0,0 2 0,6-1 0,3 2 0,-5-1 0,4-1-183,1 4 1,-1-1 182,-9-3 281,2 4 1,0-1-282,-7-2 0,13 5 0,-14-5 0,5 2 0</inkml:trace>
  <inkml:trace contextRef="#ctx0" brushRef="#br0" timeOffset="12964">7851 5593 11221,'4'-7'0,"2"-4"0,-2-3 0,3 5 0,-3-6 0,2 10 0,-5-2 0,-1 4 0,-10 12 0,-11 9 0,6 3 0,1 3 0,3-4 0,1 1 0,1 0 0,2-2 0,1 0 0,1 3 0,3 1 0,1 3 0,2 0 0,1-2-127,3-4 0,1-1 0,1 0 127,-1 2 0,1 0 0,0 1 0,3-4 0,3 0 0,2-4 0,2 0 0,1-1 0,3-1 0,0-2-272,0 1 0,2-2 1,-1 0-1,-2-2 1,1-1-1,-1-1 0,6 2 1,-1-1-1</inkml:trace>
  <inkml:trace contextRef="#ctx0" brushRef="#br0" timeOffset="13947">11768 5692 11221,'7'-7'0,"-3"3"0,-1-2 0,0 2 0,-2 0 0,9 0 0,-6 4 0,10 4 0,6 6 0,-3 2 0,-5 4 0,2 7 0,-4-1 0,-5-3 0,-2 0 0,0 0-157,4 3 0,1 0 1,-4 0 156,-7 1 0,-3 0 0,-1-4-1065,-3 0 1065,-1-2 0,-5 2 0,-2-2 0,-6 1 0,0 0 0,3-2-289,0 1 1,0 0 0,3-4-1,-4 3 1,0 0 0,1-1-1,3-4 1,0 0 0,0 0-1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14:22.9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7730 3918 11221,'-21'2'0,"0"0"0,-6 4 0,11-7 0,2-1 0,0 2 0,-1 0 0,4 3 0,1-2 0,6 2 0,4-3 0,1 3 0,15 1 0,-10 0 0,9 0 0,2-2 0,-3-1 0,10 2 0,5 0 0,-10-1 0,1-1 0,2 0-427,3 0 0,2 0 1,2 0-1,0 0 427,-2 0 0,0 0 0,1-1 0,0 1 0,-2-1 0,1 0 0,-2 0 0,0 0 0,2 0 0,0 0 0,2-1 0,1 0 0,-1 1 0,-4-1 0,0 1 0,-2 0 0,2-1 0,-3 1 0,3-1 0,0 0 0,1 1 0,-2-1 0,3 1 0,0 0 0,-1 0 0,-2 0 0,2 0 0,-1 0 0,1 0 0,-3 1 0,2-1 0,-1 1 0,-1 0 0,-2 1 0,-2-1 0,0 0 0,8 1 0,0 0 0,2 0 0,-3 0 0,-6 1 0,-4-3 0,-1 1 0,1 2 0,0-3 0,-12 0 0,-17 0 0,6 0 0,-11 1 0,-2 1 0,2-1 0,-10 2 0,0 0 982,1-2-982,4 0 0,-3 2 0,3-1 0,7-2 0,1 1 0,-11 0 0,-4 2 0,3-1 0,10 0 0,-1 0 0,-2-1 0,-3 0 0,0-1 0,4 2 0,1 1 0,0 0 0,-9-1 0,-4-2 0,4 2 0,9 1 0,1 1 0,-3-2 0,-4 0 0,0-1 0,4 1 0,1 2 0,1-1 0,-8-1 0,-4-1 0,4 0 0,11 3 0,-1-1 0,-5-3 0,-3 0 0,4 0 0,-3 4 0,-5-4 0,1 0 0,8 0 0,-4 0 0,0 0 0,6 0 0,-1 0 0,0 0 0,4 0 0,0-1 0,-1 2 0,2 2 0,-1-3 0,8 3 0,9-3 0,17 0 0,-1-2 0,4-2 0,1 2 0,2-1 0,-1 0-87,-5 1 0,-1-1 0,1 1 87,3-1 0,3-1 0,-1 1 0,-4 0 0,-1 1 0,0-1 0,3 0 0,4-1 0,0 1 0,-3 0-541,0 0 1,0 1 540,2 0 0,3-1 0,0 1 0,-4 0-720,-3-1 1,0 2 719,4-1 0,4 1 0,-1 0 0,-6 0 0,0 0 0,1 0 0,-1 1-145,1-1 0,0 1 0,1 1 0,-1-1 145,5 0 0,1 0 0,-1 0 0,-4 0 0,-4 0 0,-2 0 0,-1 0 328,3 0 0,-7 0-328,-12 0 900,0 0-900,-12 1 0,-9 1 0,-2 0 0,-2 0 466,0 0 0,-1 0-466,4-1 0,-3 1 0,1 0 0,2-1 0,0-1 0,0 1 0,-1 0 0,-3 0 0,-2 0 0,0 1 0,2-1 0,1 0 0,1 0 0,0 0 0,-1 0-121,-2 0 0,0 0 1,-1 0-1,0 0 121,2 0 0,-1-1 0,0 1 0,1 0 0,4-1 0,-6 0 0,0 0 0,4 0 0,-4 0 0,-2 0 0,1 0 0,2 0 0,0 0 0,2 0 0,0 0 0,-1 0 0,-5 0 0,0 0 0,0 0 0,3 0 0,-1 0 0,3 0 0,1 0 0,-6 0 0,5 0 0,10 0-7,-12 0 7,21 0 0,-1 0 0,22 0 0,-6 0 0,17 0 0,-9-3 0,4-1 0</inkml:trace>
  <inkml:trace contextRef="#ctx0" brushRef="#br0" timeOffset="8315">9959 3989 11221,'10'-12'0,"1"2"0,9 6 0,-4 1 0,2 3 0,0 0 0,4 0-1256,5 0 0,2 0 1256,-15 0 0,1 0 0,8 1 0,3 0 0,-2 0 0,-4 0 0,1-1 0,-1 1 0,4 1 0,0 0 0,-2-1 0,2 0 0,1-1 0,0 1 0,3 0 0,0 0 0,-3 0-524,2-1 0,1 0 524,-2 0 0,4 0 0,0 0 0,-4 0 0,2 0 0,-1 0 0,-2 0 0,4 0 0,0 0 0,0 0 0,-3 0 0,0 0 0,0 0 0,1 0 0,-3 0 0,2 0 0,0 0 0,0 0 0,0 0-342,1 0 0,0 0 0,0 0 0,-1 0 1,-2 0 341,3 0 0,-2 0 0,0 0 0,-1 0 0,0 0 0,-3 0-86,6 0 86,-9 0 0,-1 0 0,4 0 0,3 0 0,-11 0 738,10 0-738,-15 0 1107,9 0-1107,-9-4 3276,2 0-3218,-6 0 118,2-2-176,-5 2 0,5-3 0,-2 0 0</inkml:trace>
  <inkml:trace contextRef="#ctx0" brushRef="#br0" timeOffset="26299">12009 3002 11221,'10'-17'0,"-2"2"0,2 1 0,-3 3 0,14 1 0,3 1-1639,-7 3 1,-1 1 1150,7-4 1,-1 2 851,4 13-364,-22 0 0,2 7 0,-1 3 0,-1-2-8,-2 6 1,-1 2 7,-5 1 0,-2 1 0,1-4 0,-1 0 0,-1-1-71,-2 6 1,-2-2 70,-5 2 0,-1-4 3070,1-8-3070,1 0 0,0-3 0,2-5 723,-6 1-723,11-15 24,0 3-24,12-20 0,10 7 0,-5 0 0,13 3 0,-16 15 227,17 8-227,-14-2-1639,4 8 1,0 0 1523,-3-3-286,3 5 0,0-1 401,-4-1 0,2-1 0,1 0 0,0 0 0,9-2 0,-10-13 0,3-5 0</inkml:trace>
  <inkml:trace contextRef="#ctx0" brushRef="#br0" timeOffset="26650">12513 3009 11221,'-11'4'0,"-6"5"0,9-4 0,-12 15 0,11-7 0,1 4 0,0 2 0,3 2 0,0-1 0,4 0 0,6-6 0,2-2 0,3 10 0,4-13 0,2-4 0,-3-2 0,4-7 0,-1-1 0,-6-1 0,1-6 0,-2-2 0,-5 4 0,-2-8 0,-1 0 0,-1 4 0,-6-3 0,-1 1 0,1 3 0,-7 5 0,0 0 0,3 1 0,-9 3 0,14 1 0,-5 3 0,13 0 0,1 0 0,7 0 0,3 0 0</inkml:trace>
  <inkml:trace contextRef="#ctx0" brushRef="#br0" timeOffset="27051">12797 2896 11221,'4'-4'0,"-1"-3"0,-9 10 0,4-2 0,-17 18 0,13-2-680,-6 2 0,1 2 680,6 0 0,-2-1 0,1 0 0,5-4-172,4 11 172,2-18-229,15 0 229,-8-12 0,3-3 0,0-1 0,2-3 0,0-4 0,-1-1 0,-3 2 0,1-2 0,-2 0 0,-6 5 0,3-6 0,-9 16 956,0-3-956,-6 21 0,1-10 0,0 8 0,0 1 535,1-5-535,-3 8 0,1 3 0,5-9 0,0 1 0,-5 7 0,0 1-1240,5-5 0,1-1 1240,-3 6 0,3-3-9,0-10 0,0-3 0,0 0 1</inkml:trace>
  <inkml:trace contextRef="#ctx0" brushRef="#br0" timeOffset="27516">13336 2952 11221,'4'-7'0,"-1"3"0,-12 1 0,3 3 0,-7 0 0,-10 10 0,7 0 0,-1 4 0,2 1 0,0 2 0,1 1-658,0 0 0,2 1 0,1 0 658,-1 5 0,4-1 0,3-4 0,3-2 0,9 5 0,7-3 0,-1-5 0,9-8 0,-16-6 0,10-3 0,-15-1 0,3-10 0,-8 6 0,-9-6 0,-4-1 0,5 3 0,-1 0 0,-3-2 0,0-1 0,2-5 0,5 1 0,8-6 0,-2 11 0,3 0 0,17-9 0,-5 14 0,3 2 0,0 1 0,2 2 0,2 0 0,1 1 0,-2 3 0,-1-2 0,-1 1 0,-1 4 0,3 0 0</inkml:trace>
  <inkml:trace contextRef="#ctx0" brushRef="#br0" timeOffset="29784">12052 3421 11221,'-15'-3'0,"7"2"0,2-5 0,9 5 0,8-2 0,-3 3 0,9 0 0,10 0 0,-6 0 0,5 0 0,1 0-574,-1-4 574,-5 4 0,4 0 0,0 0-801,-4-1 1,1 0-1,0 0 1,0 0 800,2 1 0,1 0 0,2 0 0,-5 0 0,1 0 0,2 0 0,0 0 0,0 0 0,-1 0-261,4 0 1,0 0 0,-1 0 0,3 0 260,-5 0 0,2 0 0,0 0 0,1 0 0,-1 0 0,-1 0 0,3 0 0,-1 0 0,-1 0 0,0 0 0,-1 0-60,2 0 0,0 0 1,-2 0-1,-2 0 60,0 1 0,-2-1 0,-2-1 0,1 0 0,-3-1 0,3 2 0,-7-7 0,-7 3 0</inkml:trace>
  <inkml:trace contextRef="#ctx0" brushRef="#br0" timeOffset="36848">11960 2832 11221,'4'-15'0,"2"5"0,-5 2 0,8-1 0,-7 7 0,4-4 0,-6 9 0,0 1 0,-4 10 0,4-6 0,-7 11 0,-2 1 0,3-4 0,-2 2 0,-3 5 0,1-2-1097,0 2 0,0 0 1097,-1 2 0,0 2 0,3-1 0,2 2 0,0-3 0,4-10 0,0 0 0,-1 6 0,1 3 0,0-5 0,2-5-143,3 12 143,1-21 0,0 1 0,3-9 0,-3-1 0</inkml:trace>
  <inkml:trace contextRef="#ctx0" brushRef="#br0" timeOffset="37851">12045 2690 11221,'18'-7'0,"-1"3"0,2 1 0,4-1 0,0 1-554,-1 0 0,1 2 554,2-1 0,4 1 0,-4 1 0,-8-1 0,0 2 0,3-1 0,4 0 0,0 0 0,-3 0-314,-1 0 0,0 0 314,4 0 0,4 0 0,0 0 0,-3 0 0,-3 0 0,1 0 0,0 0 0,5 0 0,-1 0 0,-4 0 0,-3 0 0,0 0 0,1-1 0,4-1 0,-1 0 0,-3 0 0,-3 0 0,0-1 0,2 0 0,3-1 0,0-1 0,-4 1 0,-1 0 0,-1-1 0,6 0 0,2-1 0,-4 1 0,5-3-1274,0 1 1,-3 0 1273,-5 3-772,1-3 1,1 1 771,-3 4 66,0-4 0,0 0-66,5 1 0,-5-2 0,1 1 0,2 1 194,-2 0 1,0 0-195,4 2 0,-7 1 0,0 0 0,3-1 0,-6 3 0,-11 0 2445,5 6-2445,-5-2 2580,6 10-2580,-2-1 0,0 1 0,0 4 0,2 2 0,-1-1 0,-2-2 0,-2 4 0,0 0 0,1 1 140,-3 0 0,0 3-140,0-4 0,0 1 0,0 0 0,2-2 0,0 1 0,0 1-153,-1-1 0,0 2 0,-1 0 0,0 0 153,-1 4 0,0 0 0,0-1 0,-1-2 0,-1-1 0,-1 0 0,-2 5 0,-2-1 0,2-2 0,1-3 0,1-1 0,-2 3 0,2-3 0,4-8 0,4 10 0,-4-8 0,3-4 0,-6 8 0,3-16 0,-7 9 0,6-8 612,-5 3-612,5-3 0,-8 6 0,-12-2 0,8-3 0,-4 1 0,-4-3 0,-3-1 0,2 0-552,1 0 1,-1-1 551,2-1 0,-3 0 0,-1 0 0,3 0 0,1 0 0,2 0 0,-2 0 0,-6-1 0,-4-1 0,1 0 0,1 1-392,4-1 1,1 1 0,-2-1 391,0 0 0,-3 0 0,0 0 0,1 0 0,3 0-407,3-1 0,2 1 1,-1 0 406,-7 0 0,-1 1 0,2 0 0,5-3 0,1 1 0,4 1 0,0 0 0</inkml:trace>
  <inkml:trace contextRef="#ctx0" brushRef="#br0" timeOffset="43165">11846 6877 11221,'4'-7'0,"-1"-6"0,-3 7 0,-3-6 0,2 8 0,-5 0 0,5 1 0,-5-1 0,2 4 0,-3-4 0,0 4 0,-13 7 0,7 5 0,0 6 0,0-1 0,1 2 0,1 2-163,0 5 1,2 1 0,3 1 162,1-2 0,2 0 0,3-2 0,3-2 0,2-2 0,2-3 0,9-1 0,4-7 0,1-4 0,1-6 0,-4-5 0,0-2 0,-1-3-495,-1-1 0,-1-2 0,-2 0 495,5-4 0,-3-2 0,-5-1 0,-1-4 0,-2 3-5,-3-1 1,-3 1 4,1 2 0,-2-1 0,-2 2 206,-3-1 1,-5 5-207,-2 7 0,-1 2 0,-9 0 0,8 9 0,8 1 0</inkml:trace>
  <inkml:trace contextRef="#ctx0" brushRef="#br0" timeOffset="43868">12243 6884 11221,'-9'-8'0,"-6"18"0,2 0 0,2 10 0,3 3 0,7-1 0,-4 4 0,0 1 0,4-2 0,2-3 0,2-1 0,1-1 0,4-7 0,1-2 0,3-3 0,1-3 0,1-1 0,5-6 0,9-2 0,-10-4 0,-5-2 0,1-3 0,1-3 0,-1 0 0,-2 2 0,0-1 0,1-9 0,-3-1 0,-7 4 0,-1-1 0,0 1 0,-2 0 0,-4 6 0,-2 0 0,-5 3 0,-2 3 0,-8-4 0,2 3 0,1 1 0,6 8 0,-5-6 0,13 17 0,4-5 0,4 6 0,3-5 0,0-2 0</inkml:trace>
  <inkml:trace contextRef="#ctx0" brushRef="#br0" timeOffset="44367">12790 6785 11221,'-14'-11'0,"-7"7"0,7 9 0,-1 3 0,-8 6 0,8 4 0,1 3 0,5 0 0,2 1 0,0 6 0,2 0 0,1-7 0,3-1 0,5-1 0,5-3 0,16-7 0,-8 1 0,-1-7 0,0-3 0,-3 0 0,8-6 0,-9-6 0,-1-3 0,3-4 0,-4-3 0,-1-1 0,-5-4 0,-3 11 0,-2-1 0,-1 1 0,-3 2 0,-3 0 0,-1 2 0,-1-3 0,-5 2 0,14 13 0,-3 0 0,4 3 0,0 1 0</inkml:trace>
  <inkml:trace contextRef="#ctx0" brushRef="#br0" timeOffset="44867">13151 6785 11221,'-14'-12'0,"-6"3"0,1 12 0,-6 4 0,7 7 0,1 7 0,9-7 0,2 1 0,0 1 0,1 0 0,-1-2 0,1 1 0,2 5 0,2 0 0,4-1 0,4 0 0,4-1 0,3-3 0,6 0 0,4-6 0,1-10 0,0-7 0,-7 0 0,-2-2 0,0-2-495,-3-3 0,-1-3 0,-1 1 495,1-2 0,-3-1 0,-1-3 0,-6 1-202,-8 8 0,-1 2 202,1-11 0,-5 11 0,-1 4 0,0 4 0,-2 4 0,4 4 0,6 0 0,-3 6 0,3-3 0</inkml:trace>
  <inkml:trace contextRef="#ctx0" brushRef="#br0" timeOffset="45299">13599 6778 11221,'-19'-4'0,"4"5"0,1 1 0,3 3 0,-3 3 0,-1 3 0,7 2 0,1 0 0,-9 10 0,10-5 0,3 1 0,12 3 0,-6-3 0,16-3 0,-11-15 0,13 2 0,-9-6 0,11-7 0,-14 1 0,3 0 0,-1-2 0,-2 0 0,-1 0 0,0-2 0,-3-3 0,-2 0 0,4-8 0,-6 4 0,-2 0 0,-3 4 0,-9-8 0,1 13 0,-5 1 0,3 3 0</inkml:trace>
  <inkml:trace contextRef="#ctx0" brushRef="#br0" timeOffset="47049">11967 5990 11221,'4'-11'0,"-1"-12"0,0 13 0,-3-13 0,3 6 0,1 1 0,-4-5 0,4 14 0,-1-6 0,-2 8 0,2-2 0,-3 4 0,0 0 0,0 2 0,0 7 0,-4 11 0,-2 3 0,3-3 0,-2 0-591,-3 7 0,-2 4 0,1-3 591,1-3 0,0 0 0,0-3 0,0 2 0,0 1 0,2 0-105,0 1 0,3 0 0,-1 1 105,-1 0 0,0 1 0,2-1 0,3 3 0,3-4 0,8-4 0,1-22 0,1-9 0</inkml:trace>
  <inkml:trace contextRef="#ctx0" brushRef="#br0" timeOffset="47899">12023 5784 11221,'14'-14'0,"0"6"0,10-2 0,-4 7-1639,5-3 1,3 1 1463,-12 3 0,2 0 175,1-1 0,4-1 0,0 1 0,-2 0 0,2 2 0,0 1 0,3-2 0,4-1 0,0 0 0,-4 1 0,2 1 0,0 1 0,-4 0 0,3 0 0,2 0 0,-1 0 0,-4 0 0,-3 0 0,-2 1 0,2-1-428,1 1 0,4 0 0,0 1 1,-1-1-1,-2 0 428,-2 1 0,-2-1 0,1 0-265,7 1 1,1-1-1,-2 0 265,1 2 0,0 1-244,-5-3 0,3 0 0,1-1 1,0 1-1,-3 0 244,1 0 0,-2 0 0,3 0-67,0 1 0,3-1 0,1 1 0,-1-1 0,-3 0 67,0-1 0,-2 0 0,2 0 0,-2 1 0,1 1 0,2-1 0,-1 1 0,-3-1 0,1-1 0,-3 0 0,2 0 138,3 2 1,3-1 0,-1 1 0,-7 0-139,6 2 0,-11-2 0,1 0 0,3 4 0,-10-5 0,4 2 0,-6 0 0,0-2 1328,-3 9-1328,-1-9 1766,-3 9-1766,0-6 1073,-3 3-1073,2 0 3276,-8 3-3160,7-2-116,-7 2 0,2 3 0,-1 0 0,-2 2 0,1 6 0,0 1 0,1-3 0,1 1 0,0-1-271,0 2 0,0 0 271,2 6 0,0-2 0,1-7 0,-2 7 0,-1 2 0,3-10 0,0-2-581,-3 4 0,0-1 581,-4 4 0,1-8-569,2-5 569,-2 4 0,-7-6 0,5 0 206,-5-1 0,-3-2-206,-6 0 0,0 0-480,3 1 1,0 1 479,1-4 0,-3 1 0,3-1 0,3 0 0,0 0 0,-5 0 0,-3 0 0,1 0 0,1 0 0,0 0-126,4-1 0,-3 0 0,1 1 126,2 0 0,-1 0 0,2 0 0,-2 0 0,-1 0 0,-1 0 0,-4-1 0,-1 1 0,4 0 0,-2 2 0,-2-1 0,7-1 0,-3-1 0,-2 1 0,1-1 0,4 0 0,-5 1 0,-1 0 0,6-1 0,-3 0 0,0 0 0,0-1 0,3 1 0,-4-1 0,1 0 0,0 0 0,-4 0 0,1 0 0,4 0 0,-1 0 0,1 0 0,3-1 0,-4 0 0,2 0 0,2 0 0,0 0 0,0-2 0,-4 1 0,-2 0 0,3-1 248,9 1 0,0 0-248,-4 0 0,-3 0 0,4 0 0,-1-2 0,-7-3 0,23 0 0</inkml:trace>
  <inkml:trace contextRef="#ctx0" brushRef="#br0" timeOffset="49816">12229 6018 11221,'4'-14'0,"2"-3"0,-2-1 0,3 6 0,-3 2 0,2 13 0,-5 1 0,2 13 0,-3-4 0,-3 7 0,-1 1 0,-3 1 0,0 3 0,0-4 0,0 0 0,3-9 0,-2 1 0,5-9 0,-2-1 0,3 0 0,0-2 0,0 2 0,-3-9 0,2 4 0,-2-13 0,3 9 0,3-7 0,-2-4 0,5 4 0,-4-1 0,0-1 0,2 1 0,5-12 0,-7 17 0,10-10 0,0 10 0,-1-4 0,9 2 0,-11 7 0,14-9 0,-11 8 0,6-2 0,-11 4 0,-1 3 0,-5 0 0,5 10 0,-5-5 0,2 15 0,-3-5 0,0 6 0,0-6 0,0 2 0,0-3 0,0 1 0,0-1 0,-3-4 0,2-3-3277,-2-3 3162,0-1 115,2 1 0,-2-4 0,3 3 0,3-9 0,1 2 0,9-19 0,-4 9 0,3-4 0,-1 0 0,-1 1-692,3-5 1,0 1 691,-4 6-905,1-2 0,0 2 905,-6 6-413,9-4 413,-11 9 1607,7 0-1607,-5 4 1226,3 0-1226,-3 4 3009,2 0-3009,-2 6 0,3-2 1156,1 11-1156,-4 7 0,-2-5 0,-1 0 0,-1-5 0,0 0 0,-3 8 0,-1 1 0,-1-5 0,-1 0 0,-1 5 0,-1 1 0,2 0 0,1-2 0,2-7 0,0-2 0,3 2 0,3-10 0,1-7 0,3 0 0</inkml:trace>
  <inkml:trace contextRef="#ctx0" brushRef="#br0" timeOffset="50898">12698 6146 11221,'-7'-4'0,"-1"1"0,5 3 0,3-3 0,3 2 0,14-5 0,-7 5 0,5-2 0,2 0 0,-2-1 0,0 1 0,12-2 0,-11 0 0,-2 0 0,-3 1 0</inkml:trace>
  <inkml:trace contextRef="#ctx0" brushRef="#br0" timeOffset="51353">12946 6012 11221,'4'-8'0,"-1"1"0,-3 7 0,0 0 0,-3 0 0,-1 3 0,-16 17 0,10-6 0,0-2 0,0 0 0,-3 8 0,7-11 0,-6 11 0,11-16 0,-2 6 0,6-9 0,-2-1 0,14-14 0,-8 5 0,5-6 0,2 1 0,-5 3 0,3-6 0,-1-1 0,-3 4 0,1-1 0,-1 0 0,0 0 0,5 1 0,-8 19 0,2 1-1639,-9 13 1,-3 2 1523,4-5-1020,-4 9 1,0 1 1134,1-10 0,2 8 0,0 1 0,-1-7 0,3 9 0,0-20 0,0-7 0,0-4 0</inkml:trace>
  <inkml:trace contextRef="#ctx0" brushRef="#br0" timeOffset="51717">12917 6089 11221,'-7'11'0,"3"0"0,1-7 0,3 5 0,0-8 0,10 9 0,-5-9 0,15-4 0,-8-2 0,-1-2 0,1-3 0,2 0 0,1-1 0,1-5 0,1 0 0,-4 4 0,0 0 0,1-5 0,-2 2 0,-7 5 0,11-9 0,-11 11 0,2 1 0,-4 4 0,0 3 0,-2 0 0,2 6 0,-9 14 0,2 0 0,0 0 0,-1-4 0,-1 0-322,-1 10 0,1-3 322,1-9 0,0 4 0,0 0 0,5-8 0,-3 7 0,-1-11 0,1-2 0</inkml:trace>
  <inkml:trace contextRef="#ctx0" brushRef="#br0" timeOffset="52687">13045 6103 11221,'-17'19'0,"5"-2"0,2-9 0,16-2 0,0-6 0,7-2 0,3-2 0,-2-1 0,8-4 0,2-2 0,-10 4 0,0-1 0,4-1 0,-1 0 0,1-4 0,-2 0 0,3-4 0,0-4 0,-7 4 0,-8 13 0,0-6 0,-1 9 0,-3-2 0,-3 19 0,-4 4 0,-1 2 0,-2 4 0,3-11 0,0 7 0,2-7 0,2-2 0,3-6 0,0-3 0,3-1 0,2-3 0,11-9 0,-6 3 0,9-10 0,-8 8 0,7-2 0,-10 6 0,5 0 0,-12 4 0,-1 10 0,-4-5-3277,-6 15 3162,5-11-165,-4 8 280,8-10 0,-2 4 0,6-7 0,7-1 0,8-6 0,-2-1 0,10-7 0,-17 4 0,4-2 0,0 1 0,-3 2 0,13-6 0,-18 8 3253,11 0-3253,-11 1 419,2 3-419,-4 0 0,-3 0 0,0 3 0,0 1 0,0 3 0,0 0 0,0-3 0,0 2 0,6-5 0,-4 2 0,10-3 0,-7 0 0,12-3 0,-9-1 0,15-13 0,-7-1 0,-1-5 0,-5 6 0,-10 7 0,0 6 0,-4 1 0,0 6 0,-6 7 0,2-1 0,-5 14 0,8-14 0,2 14 0,7-14 0,19 4 0,-9-9 0,7-4 0,1-3 0,-1-2 0,-5-1 0,-1-1 0,2-4 0</inkml:trace>
  <inkml:trace contextRef="#ctx0" brushRef="#br0" timeOffset="53551">12797 5720 11221,'0'-11'0,"0"-5"0,0 4 0,0-5 0,0 5 0,3-4 0,1 10 0,0-13 0,2 17 0,-2-20 0,3 6 0,0-3 0,4-7 0,-3 14 0,0-3 0,0 0 0,1 1 0,-3-1 0,1 1 0,0 5 0,0-14 0,-3 17 0,2-13 0,-5 17 0,5-14 0,-5 8 0,2 1 0,-3-3 0,0 9 0,0 1 0,0 4 0,-3 6 0,-1-2 0,-3 3 0,0-4 0,0 0 0</inkml:trace>
  <inkml:trace contextRef="#ctx0" brushRef="#br0" timeOffset="54018">12924 5337 11221,'8'-13'0,"-1"1"0,7-9 0,-7-3 0,-3 8 0,-1-7 0,-6 1 0,2 10 0,-2-7 0,3 17 0,-3-7 0,2 8 0,-9 1 0,-4 13 0,2-3 0,-3 3 0,1 0 0,-3-1 0,-1 3 0,6-9 0,11-6 0,4 0 0,14-6 0,-3 3 0,1 1 0,2-3 0,-1 0 0,6 0 0,0 2 0,-16 3 0,10 0 0,-11 0 0,5 7 0,-9-6 0,5 18 0,-2-9 0,0 7 0,2-3 0,-2-7 0,0 0 0,-1-3 0,-3-4 0</inkml:trace>
  <inkml:trace contextRef="#ctx0" brushRef="#br0" timeOffset="55866">12470 4443 11221,'4'-7'0,"-1"0"0,-12-4 0,7 7 0,-11-6 0,12 9 0,-2-5 0,3 5 0,3-2 0,1 3 0,10 10 0,-9-5 0,2 7 0,-1 2 0,-5 3 0,-1 7 0,0 1-856,-4 2 856,-2-2 0,-1 3 0,0-3 0,2-8 0,0 0 0,-2 1 0,-1 5 0,0-1 0,2-4 0,1-2 0,0-1 0,-2 5 0,-1 3 0,0-3 0,2-4 0,0-1 0,-1 1 0,0 0-336,-3 10 336,3-17 0,3 8 0,1-9 0,12 2 0,-3-6 825,20-1-825,-16-3 0,9-1 0,1-1 367,-6-2-367,3 1 0,4-1 0,0 1 0,-3-1 0,0 0 0,2 0-244,1 1 0,2 1 0,1-1 0,0 0 244,2 1 0,1-1 0,-1 1 0,1-1-337,-3 1 0,-1 0 0,1 0 1,0 0-1,-1 0 337,6 0 0,-1 0 0,0 0 0,-1 0 0,0 0 0,0-1 0,-1 1 0,-2 1 0,0 0 0,0 0 0,-4 1 0,-2 0 0,0 0 0,4 0 0,4 0 0,0 0 0,-2 0-103,-3 0 1,-2 0 0,1 0 102,7-1 0,3 0 0,-3 0 0,-7-1 0,-1 1 0,-1 0 0,5-3 0,-1 1 382,-6 0 1,0 2-383,0-1 0,0 1 1787,9 1-1787,3 0 0,-12 0 415,10 0-415,-1 0 0,-10-2 0,-1 0 0,12-2 0,-10-3 0,-12 3 0,-1-5 0,-3-9 0,0 5 0,0-3 0,0-7 0,0-3 0,2 7 0,0-2 0,1 1-70,-2-2 0,1 0 0,-1 0 70,2 1 0,-1-1 0,0 1-866,0-5 1,-1 3 865,0 8 0,-2 0 0,1 0 0,0 1 0,0-1 0,4-7 0,-4 11 0,4 2 0,-4 8 173,0-2-173,-7 3 1768,-10 6-1768,2-1 0,-2 1 0,-2-1 0,-2 0 0,-2 0-260,3-1 1,-1 0-1,-1-1 1,0 0 259,-5 0 0,0-1 0,-2-1 0,0 1-409,3-1 1,0-1 0,-2 1 0,1-1 0,1 1 408,0-1 0,1 0 0,0 0 0,0 0 0,-2 0 0,4 0 0,-1 0 0,-1 1 0,-1-1 0,1 1 0,1-1 0,0 1-211,-3-1 1,0 0 0,1 0 0,0 0 0,-1 1 210,-1-1 0,-2 1 0,1-1 0,1 1 0,3 0 0,-4-1 0,3 0 0,3 0-120,0-1 1,5 2-1,1 2 1,10 1 0</inkml:trace>
  <inkml:trace contextRef="#ctx0" brushRef="#br0" timeOffset="56999">12776 4556 11221,'8'-4'0,"-2"-2"0,-3 8 0,-2-1 0,2 10 0,-5 6 0,-4 6 0,1-2 0,2-5 0,0 1 0,-1 3 0,-1 4 0,-1 0 0,1-3 0,-2 2 0,0-2 0,0 2 0,-1-1 0,2-5 0,1-4 0,2-6 0,7-11 0,3-6 0</inkml:trace>
  <inkml:trace contextRef="#ctx0" brushRef="#br0" timeOffset="57232">12783 4571 11221,'-11'4'0,"10"-8"0,18-3 0,3-2 0,3 0 0,-3 2 0,1 0 0,-1 0 0,4-1 0,-1 0 0,3 1 0,-3 1-1236,-11 3 1236,2 3 0,-11-4 0,-3 0 0</inkml:trace>
  <inkml:trace contextRef="#ctx0" brushRef="#br0" timeOffset="57466">12740 4776 11221,'-11'4'0,"17"-7"0,9-2 0,5-1 0,-3 0 0,2-2 0,0 1-393,6-2 1,0 1-1,-1-1 1,2-2 0,-2 0-1,-1 1 1,0 0 0</inkml:trace>
  <inkml:trace contextRef="#ctx0" brushRef="#br0" timeOffset="58802">13137 4556 11221,'8'-4'0,"-2"-2"0,-12 18 0,1 1 0,-1 2 0,-3 9 0,0 1 0,1-5 0,1 1-534,0 4 1,1-4 533,-1-8 256,3 10-256,1-18 0,3 1 0,0-6 0,-4 0 0,1 0 0</inkml:trace>
  <inkml:trace contextRef="#ctx0" brushRef="#br0" timeOffset="60015">13130 4599 11221,'11'-8'0,"-4"-1"0,0 5 0,-7 0 0,4 1 0,-11 6 0,-4 10 0,3 0 0,-1 4 0,2 2 0,5 2-760,-2 3 0,-1-1 760,1-2-136,2-1 0,0 0 136,-4-7 0,5 10 0,-6-15 0,4-1 0,-1-4 0,-3-3 0,7 0 0,-7-3 0,3-1 0</inkml:trace>
  <inkml:trace contextRef="#ctx0" brushRef="#br0" timeOffset="60999">13130 4592 11221,'4'-7'0,"-1"0"0,-3 3 0,0 1 0,0 3 0,0-4 0,0 4 0,-3-3 0,2-1 0,-2 0 0</inkml:trace>
  <inkml:trace contextRef="#ctx0" brushRef="#br0" timeOffset="62566">13215 4599 11221,'15'-14'0,"-4"3"0,-8 1 0,-3 2 0,0 4 0,-3-5 0,2 7 0,-5-4 0,2 3 0,-7 2 0,7-2 0,-12 9 0,10-1 0,-5 6 0,-1 1 0,3 1-727,-7 8 1,0 1 726,5 0 0,-4 1 0,0 0-42,7-2 42,2-6 0,2 0 0,1-3 0,3 4 0,3-8 0,10-1 0,0-4 0,3-2 0,1-2 0,3 1 0,2 0 0,0 0 0,-1 0 0,2-2 0,0-2 0,1-1 0,-6-2 0,-1-2 0,-2 0 0,-6-14 0,-5 14 1446,-4-14-1446,3 18 49,-3-8-49,0 12 0,-3 1 0,3 1 0,-7 12 0,6-8 0,-5 12 0,2-9 0,-6 8 0,-8 2 0,6-2 0,-3-4 0,-3-1 0,5-3 0,0-1 0,-1-1 0,1 0 0,-4 2 0,1-1 0,7-2 0,-17 5 0,16-6 0,-6 0 0,12-4 0,1 0 0,3 0 0,0-4 0,3-9 0,4-3 0,-2-5 0,4-3 0,-8 8 0,1-1 0,-1-2 0,2-9 0,-3 14 0,1-1 0,5-2 0,1 2 0,-2 5 0,12-13 0,-6 15 0,0 1 0,2-3 0,2 6 0,0-6 0,-1 6 0,2-3 0,-7 3 0,1 0 0,-6 1 0,-4 0 0,0 2 0,0-2 0,-4 3 0,0 0 0,-6 0 0,-4 3 0,-4 4 0,6-2 0,-1 5 0,6-6 0,-1 6 0,-11 4 0,6-2 0,0 1 0,-1 0-226,-2 0 226,4 3 0,1 1 0,-1 0 0,6-1 0,2 1 0,4 6 0,5-10 0,3-1 0,5 6 0,13-11 0,-3-4 0,-1-6 0,-2-1 0</inkml:trace>
  <inkml:trace contextRef="#ctx0" brushRef="#br0" timeOffset="63784">13081 4464 11221,'0'-17'0,"3"-5"0,1-3 0,0 6 0,0 4 0,1 1 0,0 1 0,3-5 0,0-1 0,1 2 0,1-4 0,0 0 0,-2 3 0,0 1 0,1 0 0,2 2 0,0-2 0,-4 6 0,-4 4 0,-3 4 0,0 3 0,-6 3 0,-8 10 0,-2 6 0,-1 3 0,10-8 0,0-7 0,3-7 0</inkml:trace>
  <inkml:trace contextRef="#ctx0" brushRef="#br0" timeOffset="64232">13208 4095 11221,'7'-7'0,"4"-6"0,3-2 0,-5 3 0,3-1 0,-14 12 0,-15 4 0,1 5 0,-1 2 0,3-4 0,0 1 0,-8 5 0,2-1 0,6-3 0,1-3 0,0 0 0,4-1 0,-4-1 0,13-3 0,0-3 0,4 2-3277,9-11 3162,-1 6 115,-2-3 0,0-1 0,5 1 0,3-1 0,-4 10 0,-6 3 0,8 5 0,-11-1 0,15 0 0,-2 6 0,-6-5 0,1-1 0,6 8 0,4 2 0,-14-9 0,4-1 0,-6-4 0</inkml:trace>
  <inkml:trace contextRef="#ctx0" brushRef="#br0" timeOffset="67549">12399 5181 11221,'0'-8'0,"-3"2"0,-1 6 0,-18 3 0,11 1 0,-6 5 0,1 2 0,3-1 0,3 6 0,0 0 0,2-2 0,4 0 0,2 2 0,5 2 0,1-3 0,9-2 0,-4-12 0,14-1 0,-14-4 0,4-4 0,0-1 0,-3 0 0,0-4 0,0 0 0,-3 0 0,0-14 0,-3 12 0,-8-9 0,1 15 0,-11-3 0,5 11 0,-7-5 0,11 5 0,-4 4 0,5 2 0,-3 5 0</inkml:trace>
  <inkml:trace contextRef="#ctx0" brushRef="#br0" timeOffset="67950">12747 5167 11221,'-7'-8'0,"-13"8"0,10 5 0,-9 6 0,0 4 0,9-1 0,1 2 0,-3-3 0,0 1 0,4 6 0,7-1 0,10-6 0,-4 5 0,15-12 0,-11-6 0,14-6 0,-14 1 0,6-4 0,-1-2 0,-3-8 0,5 0 0,-13-7 0,-6 17 0,-3-4 0,-1 0 0,-6 0 0,-1-1 0,8 14 0,9 5 0,1 5 0</inkml:trace>
  <inkml:trace contextRef="#ctx0" brushRef="#br0" timeOffset="68340">13052 5223 11221,'-7'-7'0,"-3"0"0,-1 7 0,-10 3 0,2 11 0,-2 2 0,10 2 0,8 2 0,16-12 0,-3 2 0,16-6 0,-7-8 0,3 4 0,-7-7 0,0-2 0,8-7 0,-12 1 0,-3-1 0,-5 1 0,-3 0 0,-12-10 0,-9 11 0,9 17 0,2 6 0,10 8 0,0-3 0</inkml:trace>
  <inkml:trace contextRef="#ctx0" brushRef="#br0" timeOffset="68732">13393 5231 11221,'-8'-15'0,"-2"4"0,-16 8 0,10 6 0,0 4 0,2 2 0,1 3 0,-1 1 0,2 1 0,1-2 0,5 1 0,15 10 0,4-19 0,3-3 0,7 1 0,1-4 0,2-3 0,-1-5 0,0-2 0,-4-4 0,-8-2 0,-4 1 0,4-7 0,-16-2 0,-1 21 0,-10-1 0,6 6 0,-9 3 0,12 10 0,-1-3 0,16 13 0,-5-15 0,12 6 0,-7-7 0</inkml:trace>
  <inkml:trace contextRef="#ctx0" brushRef="#br0" timeOffset="69067">13741 5252 11221,'15'-6'0,"-8"1"0,-24-2 0,-10 10 0,9 3 0,0 2 0,6 3 0,2 0 0,1 8 0,22 4 0,0-17 0,2-3 0,6 1 0,2-1 0,0-5 0,1-3 0,-3-4 0,-3-4 0,-3-1 0,-5-4 0,-7-1 0,-6-1 0,-3 2 0,-2 3 0,-9-7-147,-3 13 0,10 6 0,-1-1 0</inkml:trace>
  <inkml:trace contextRef="#ctx0" brushRef="#br0" timeOffset="70149">12357 5295 11221,'-8'3'0,"21"-15"0,-5 2 0,6-5 0,1 0 0,-4 2 0,1-2 0,0 1 0,1 4 0,4-8 0,1-3 0,-4 1 0,0 0-1093,-2 3 1,1-1 0,-2 1 604,1-4 1,-2 1 917,-4 4 0,-3 3-430,-3 9 0,0-3 0,3 7 0,1 0 0</inkml:trace>
  <inkml:trace contextRef="#ctx0" brushRef="#br0" timeOffset="70619">12726 5287 11221,'0'-15'0,"0"5"0,0 4 0,0 2 0,0-3 0,0 3 0,0-2 0,0 5 0,-3-5 0,-1 1 0</inkml:trace>
  <inkml:trace contextRef="#ctx0" brushRef="#br0" timeOffset="71118">12570 5053 11221,'4'-18'0,"2"4"0,-5 4 0,5-1 0,-2 0 0,3-3 0,0 3 0,1 1 0,2 0 0,4-8 0,-2 6 0,1-8 0,-6 12 0,0-2 0,-3 3 0,-1 3 0,1-3 0,-1 4 0</inkml:trace>
  <inkml:trace contextRef="#ctx0" brushRef="#br0" timeOffset="71932">12627 3669 11221,'-11'0'0,"-3"0"0,-6 3 0,3 1 0,-3 3 0,3 7 0,5-6 0,-2 6 0,-3-4 0,12-2 0,-8 5 0,12-8 0,-2 8 0,6-12 0,14 6 0,-4-7 0,7-2 0,0 1 0,1-3 0,0-2 0,2-2 0,-6 0 0,-1-2 0,-1-3 0,-3-2 0,-2-11 0,-13 4 0,-19 9 0,6 6 0,1 3 0,2 4 0,9 4 0</inkml:trace>
  <inkml:trace contextRef="#ctx0" brushRef="#br0" timeOffset="72648">12847 5131 11221,'4'4'0,"-1"3"0,-3-7 0,0 4 0,-3-4 0,2 0 0,-2 0 0,3-4 0,3 0 0,4-9 0,1 4 0,8-13 0,-7 12 0,-1-4 0,0-1 0,0 1 0,2-6 0,1-3 0,-4 10 0,7-11 0,-9 13 0,1 4 0,-6 4 0,3 3 0,-2 0 0,2 0 0</inkml:trace>
  <inkml:trace contextRef="#ctx0" brushRef="#br0" timeOffset="72983">12960 4918 11221,'4'-7'0,"-1"3"0,-3-2 0,-3 5 0,-4-2 0,2 6 0,-11 4 0,11-2 0,-18 11 0,10-11 0,0 5 0,0 0 0,0-1 0,-7 7 0,16-8 0,-6 6 0,6-7 0,0 4 0,1-7 0,3-1 0,0-3 0,0-6 0,3-2 0,1-7 0</inkml:trace>
  <inkml:trace contextRef="#ctx0" brushRef="#br0" timeOffset="73683">13059 3811 11221,'4'-4'0,"0"-2"0,-1 2 0,-3-6 0,4 2 0,-4-6 0,0 6 0,-7 1 0,-7 4 0,-2 3 0,0 4 0,-1 2 0,0-1 0,0 6 0,0 1 0,5-2 0,-5 12 0,17-7 0,3-3 0,9-2 0,14-20 0,-8 5 0,-2-4 0,1-2-3277,2-7 3162,-4-1 115,-6-2 0,-12 1 0,2 10 0,-5-5 0,2 14 0,-3 4 0,0 5 0,0 6 0</inkml:trace>
  <inkml:trace contextRef="#ctx0" brushRef="#br0" timeOffset="80650">13315 3854 11221,'0'-12'0,"0"-4"0,0 15 0,3-9 0,-2 3 0,-1-1 0,-1-2 0,-12 3 0,11 3 0,-12 0 0,-3 2 0,-5 1 0,8 1 0,-1 0 0,-8 1 0,9 11 0,-1-3 0,4 5 0,4 3 0,7-9 0,4 9 0,-1-9-3277,11 2 3162,-5-6-20,14-4 135,-14-1 0,4-5 0,0-1 0,0 2 0,-1-3 0,-1-1 0,-2 2 0,7-7 0,-15 9 0,6-7 0,-7 10 3276,-3-10-3227,2 10 153,-9-11-202,9 9 0,-9-10 0,9 9 0,-2-4 0,0 8 0,-1-2 0</inkml:trace>
  <inkml:trace contextRef="#ctx0" brushRef="#br0" timeOffset="81117">13521 3769 11221,'-11'-1'0,"3"2"0,-1 12 0,7-4 0,-7 14 0,13-9 0,1 0 0,-3 4 0,7-3 0,2-5 0,4-9 0,3-1 0,-4-10 0,-10-5 0,-17-3 0,-1 4 0,-6 6 0,6 2 0,9 5 0,-1-5 0,6 2 0</inkml:trace>
  <inkml:trace contextRef="#ctx0" brushRef="#br0" timeOffset="82349">13741 3825 11221,'0'-11'0,"0"4"0,-3 1 0,2 5 0,-6 1 0,-6 17 0,5-5 0,0 2 0,-1 4 0,0 0 0,3-3 0,5-1 0,14 3 0,10-26 0,-5 1 0,0-4 0,-3-5 0,-1-1 0,-2 3 0,-3 1 0,-5-14 0,-12 13 0,-1 5 0,-6 0 0,7 3 0</inkml:trace>
  <inkml:trace contextRef="#ctx0" brushRef="#br0" timeOffset="85982">12350 4783 11221,'11'-7'0,"12"-6"0,-10 2 0,0 1 0,10-4 0,-8 2 0,-4 2 0,-6 9 0,4-9 0,-8 9 0,2-2 0,-25 13 0,7-2-592,-2 1 1,-5 2 0,2-1 591,2 0 0,-1 1 0,-1-1 0,-3 2 0,-2-1 0,3-1 0,3-1 0,1-2 0,-1 2 0,-2 0 0,-3 1 0,-1 1 0,2-1 0,2-1 0,2-1 0,2-1 0,-2 0 0,-2 2 0,-2 2 0,-2 0 0,2-1 0,4-2 0,-3 2 0,0-2 0,-2 2 0,-4 0 0,1 1 0,4-2 0,3-1 0,0 1 0,0-2 0,-4 1 0,1-1 0,5 0 0,3 0 0,2-1 0,-14 4 0,2 0 0,11-2 0,-5-1 0,15-1 0,4-2 0,4 0 0,3 2 0,0-2 0</inkml:trace>
  <inkml:trace contextRef="#ctx0" brushRef="#br0" timeOffset="86469">11299 5053 11221,'0'-15'0,"0"2"0,0 9 0,0 1 0,0 9 0,4 7 0,2 4 0,1 0 0,1 1 0,-1 3 0,2-1-295,1-3 0,-1-1 295,-4-1 0,5-1 0,-6 9 0,0 0 0,-4 0 0,-7 3 0,-2-18 0,-7 15 0,7-13 0,2 4 0,1 1 0,2-5 0,3 6 0,2 0 0,6-5 0,3 2 0,4 0 0,6-6 0,2-2 0,-4 0 0,1 1 0,2-3 0,1 0 0</inkml:trace>
  <inkml:trace contextRef="#ctx0" brushRef="#br0" timeOffset="88215">8213 5273 11221,'14'-14'0,"4"0"0,-4 0 0,4 3 0,-7 0 0,12-2 0,-16 4 0,12-4 0,-18 9 0,-1 1 0,-7 3 0,-17 9 0,3 0-390,8-1 0,-1 1 390,0 1 0,1 1 0,-4 8 0,0-1 0,1 1 0,6 5 0,-1 1 0,3 0 0,7-3 0,5 0 0,5-1 0,9-12 0,3-2 0,-3 3 0,0-3 0,5-3 0,-1-4 0,-5-3 0,-1-2 0,4-6 0,-6 6 0,0-1 0,0 0 0,-1-1 0,3-4 0,-2 1 0,-1-1 0,-1-1 0,-2-14 0,-7 13 0,-6-14 0,-1 12 0,-1 1 0,0 1 0,-3-6 0,2 5 0,1 0 0,2-5 0,3 8 0,4 9 0</inkml:trace>
  <inkml:trace contextRef="#ctx0" brushRef="#br0" timeOffset="88835">9093 5223 11221,'0'-11'0,"0"1"0,0 3 0,-10 3 0,2 1 0,-6 3 0,-9 6 0,8 2 0,0 2 0,3-3 0,0 2 0,-7 8 0,3 3 0,9-3 0,4 2 0,-1 0 0,1 0-653,4-1 1,3-2 652,10 2-131,0-12 0,2-2 131,2-2 0,1 0 0,-1 0 0,2-1 0,-1-6 0,1-2 0,-3 0 0,6-1 0,-8-2 0,2-4 0,-4 0 0,-3 0 0,-3 1 0,3-2 0,-3 0 0,-6-3 0,-5 0 0,-4 3 0,-2 0 0,0 2 0,0 0 0,-1 1 0,2 3 0,2 3 0,7 9 0,3 1 0</inkml:trace>
  <inkml:trace contextRef="#ctx0" brushRef="#br0" timeOffset="89416">9774 5209 11221,'4'-14'0,"-1"3"0,-3 1 0,0 6 0,-6 1 0,1 3 0,-15 6 0,8 2 0,-9 6 0,9-2 0,0 0-3277,-4 8 2789,4-9 1,0 2-4,3 7 0,1-1 491,-1 1 0,5 8 0,2-1 0,6-8 0,5 1 0,5-4 0,6-12 0,2-5-55,-4 4 0,1-1 55,3-8 0,2-5 0,-4 2 0,-7 2 0,0-1 0,3-3 0,2-3 0,-2 0 0,-2-4 0,-2 0 0,1 3 0,-3-2 1212,-5-7 1,-7-1-1213,-10 7 0,-4 2 0,-5-1 0,-2 0-90,-1 4 1,0 3 0,1 7 0,1 3 0,6 2 0,0-1 0</inkml:trace>
  <inkml:trace contextRef="#ctx0" brushRef="#br0" timeOffset="90170">8078 4599 11221,'0'-19'0,"0"-1"0,0 13 0,0-1 0,0 5 0,0 13 0,0 2 0,0 3 0,0 3 0,-1-2 0,-1-1 0,0 3 0,0 0 0,0 1 0,0-1 0,-1 2 0,2-3 0,2-1 0,-1-3 0,3 7 0,-2-16 0,11 9 0,-6-11 0,7 4 0</inkml:trace>
  <inkml:trace contextRef="#ctx0" brushRef="#br0" timeOffset="90766">8106 4507 11221,'-15'-7'0,"5"0"0,7-5 0,3-1 0,9 2 0,13-6 0,-9 10 0,1 2 0,3-2 0,1 0 0,7 0 0,-6 2 0,2 0 0,1 1 0,0 0 0,1 0 0,-1 1 0,-3 4 0,-3 1 0,-3 3 0,-10 9 0,-3-1 0,0 6 0,2-1 0,0 1 0,-2 3 0,5 1 0,0 0 0,-4-6 0,5 6 0,1 0 0,-6-4 0,5 5 0,1 1 0,-3-7 0,3 1 0,0 1 0,1-3 0,-1-2 0,-1 0 0,-1-3 0,4 11 0,-8-14 0,-1 7 0,-4-11 0,-16 4 0,7-5 0,-8-1 0,0-2 0,-2 3-475,-1-4 1,-1 0 474,-2-4 0,11 4 0,0 0 0,-1-3 0,1-1 0,-5 0 0,-6 0 0,11 1 0,2 0 0,-1 2 0,-7-5 0,14 2 0</inkml:trace>
  <inkml:trace contextRef="#ctx0" brushRef="#br0" timeOffset="94849">8114 3158 11221,'3'-10'0,"4"-1"0,0-4 0,-1 0 0,1 0 0,4-2 0,0 2 0,-6 9 0,5-6 0,-3 11 0,-7-2 0,-10 10 0,-5 5 0,2-1 0,-2 0 0,-4 4 0,4-2 0,-2 4 0,-1 1 0,2 1 0,7-3 0,3 1 0,3-1 0,10 1 0,1 3 0,8-13 0,-7-3 0,14-4 0,2-7 0,-8 6 0,-10 1 0,-14 8 0,-12 4 0,-4 2 0,12-3 0,0-1 0,-6 2 0,2 0 0,-1 5 0,25-9 0,-1-1 0,8-4 0,10-3 0,-13 0 0,5-1 0,0-1 0,-4 1 0,4-2 0,0 0 0,-5-1 0,11-3 0,-10 0 0</inkml:trace>
  <inkml:trace contextRef="#ctx0" brushRef="#br0" timeOffset="95085">8475 3194 11221,'-14'11'0,"0"1"0,-1 0 0,-2 2 0,-2 6 0,-1 0 0,5-5 0,0-1 0,3-4 0,1-3 0,0 0 0,4-7 0,3-7 0,1 0 0</inkml:trace>
  <inkml:trace contextRef="#ctx0" brushRef="#br0" timeOffset="95233">8305 3286 11221,'4'-15'0,"0"8"0,-1 14 0,7 11 0,-2-5 0,2-1 0,1 1 0,0 0 0,7 5 0,-5-5 0,-6-6 0</inkml:trace>
  <inkml:trace contextRef="#ctx0" brushRef="#br0" timeOffset="95467">8567 3250 11221,'0'15'0,"-3"11"0,2-11 0,-2 0 0,0 4 0,-1 2 0,1-1 0,-1-1 0,2-4 0,0-1 0,-1 0 0,6-11 0,1-7 0</inkml:trace>
  <inkml:trace contextRef="#ctx0" brushRef="#br0" timeOffset="95717">8567 3293 11221,'-3'-20'0,"6"1"0,14 0 0,0 9 0,9 10 0,-11 10 0,0-1 0,-11 14 0,-5-13 0,-6 3 0,-3 0 0,-2-1 0,-6 9 0,8-13 0,6 1 0,-2-8 0,2 2 0</inkml:trace>
  <inkml:trace contextRef="#ctx0" brushRef="#br0" timeOffset="95966">8837 3279 11221,'0'-8'0,"0"2"0,-6 15 0,-5 9 0,2 0 0,0 0 0,1-6 0,1 0 0,1 5 0,2-2 0,0-3 0,4 6 0,4-10 0,0-2 0</inkml:trace>
  <inkml:trace contextRef="#ctx0" brushRef="#br0" timeOffset="96567">9568 3151 11221,'4'-16'0,"2"0"0,-5 25 0,2-3 0,-5 9 0,-2 3 0,-1 6 0,-2-7 0,-2 2 0,-1-1 0,1-1 0,-1 0 0,-1 0-1093,0 3 1,0 0 0,-1-1 604,-3 1 1,3 0 487,6-3 0,2-2 860,1-6-860,12 11 0,-4-15 0,21 4 0,-7-13 0,1-4 0,4-1 0,1-1 0,-6 1 0,1-1 0,-2 0-98,1-3 0,-2 1 1,-4 2-1,-2 2 0,-1-2 1</inkml:trace>
  <inkml:trace contextRef="#ctx0" brushRef="#br0" timeOffset="96800">9582 3137 11221,'7'-19'0,"0"2"0,4 7 0,12-4 0,-9 8 0,-1 0 0,13-4 0,-9 10 0,-14 4 0</inkml:trace>
  <inkml:trace contextRef="#ctx0" brushRef="#br0" timeOffset="96968">9547 3293 11221,'-4'8'0,"-3"1"0,7-5 0,-7 0 0,7 3 0,-4-6 0,11-1 0,1-1 0,15-12 0,-6 8-406,-1-3 1,1-1 0,3-2 0,-7 4 0,1 0 0</inkml:trace>
  <inkml:trace contextRef="#ctx0" brushRef="#br0" timeOffset="97253">9845 3258 11221,'7'-7'0,"-3"2"0,-1 2 0,-3 6 0,-9 11 0,-2-1 0,0 2-139,3-1 0,-1 0 139,-8 9 0,2 0 0,5 2 0,-1-1 0,-1 2 0,4-4 0,1 0 0,1-4 0,1-1 0,0 1 0,3-3 0,3-12 0,8-3 0,-1-4 0</inkml:trace>
  <inkml:trace contextRef="#ctx0" brushRef="#br0" timeOffset="97518">9887 3258 11221,'10'-13'0,"0"0"0,3 3 0,0 2 0,11-2 0,-7 7 0,-2 3 0,-8 3 0,9 10 0,-16-3 0,-6 5 0,-4-1 0,-1-4 0,-8 5 0,-1-1 0,6-4 0,-3-2 0,1 0 0,7 0 0,-5-4 0,8 2 0,2-2 0</inkml:trace>
  <inkml:trace contextRef="#ctx0" brushRef="#br0" timeOffset="98999">9760 3186 11221,'0'15'0,"-3"2"0,-5-2 0,-9 6 0,8-10 0,-10 3 0,4-4 0,0-5 0,1 1 0,10-15 0,1 3 0,6-14 0,1 6 0,0 2 0,0 2 0,-1 13 0,-2-2 0,5 9 0,-2-6 0,6 10 0,3-7 0,1 0 0,4 5 0,-3-6 0,0 1 0</inkml:trace>
  <inkml:trace contextRef="#ctx0" brushRef="#br0" timeOffset="99417">10023 3336 11221,'10'-15'0,"1"4"0,0 4 0,-1 4 0,-6 6 0,-1 8 0,-3-3 0,-6 12 0,-8 1 0,1-1 0,0-3 0,13-7 0,4-9 0,9 5 0,2-5 0,1-1 0,6 0-285,-4-2 0,0 0 285,7-5 0,-3 0 0,-3 2 0,-1-1 0,6-5 0,-9 4 0,0 0 0</inkml:trace>
  <inkml:trace contextRef="#ctx0" brushRef="#br0" timeOffset="99902">10838 3307 11221,'12'-21'0,"1"3"0,-8-3 0,1 13 0,-6-2 0,0 10 0,-3 3 0,-4 8 0,-4 0 0,-3 13 0,7-7 0,0 2 0,0-1 0,0-3 0,1 0-168,0 4 0,0 3 0,2-5 168,0-1 0,1 4 0,3-2 0,0-7 0,0 3 0,6-10 0,-1-7 0,5-5 0</inkml:trace>
  <inkml:trace contextRef="#ctx0" brushRef="#br0" timeOffset="100351">10867 3215 11221,'11'-15'0,"-1"1"0,5-8 0,2 9 0,-3 3 0,-2 5 0,4-1 0,-8 6 0,9 3 0,-12 1 0,5 13 0,-10-8 0,-4 6 0,-2-1 0,1-4 0,-6 4 0,-1-2 0,2-3 0,-6 8 0,12-10 0,7 7 0,2-9 0,11 4 0,-4-8 0,12 5 0,-11-5 0,6 2 0,-11-3 0,2 0 0,-6 0 0,3 0 0,-4 0 0,1 0 0,0 0 0,-1-3 0,-3 2 0,7-2 0,-6 0 0,5 2 0,-5-5 0,2 5 0,0-5 0,1 2 0</inkml:trace>
  <inkml:trace contextRef="#ctx0" brushRef="#br0" timeOffset="100800">10774 3456 11221,'14'-4'0,"0"-1"0,2-1 0,1 0-247,-2-1 0,-1-1 247,2 1 0,-1 1 0,3 2 162,3-3-162,-9 7 0,-2-4 82,-7 4-82,-3 0 0,-3 4 0,-1-1 250,-6 1-250,-11 12 0,8-7 0,0 1 0,0-1 0,0 2 0,0 5 0,3 0 0,2 4 0,8 5 0,1-7 0,9-11 0,-3-1 0,1-5 0,11 2 0,-6-3 0,2-1 0,0-1 0,2-2 0,1-2 0,0-2 0,-1-4 0,-3 4 0,-1-1 0</inkml:trace>
  <inkml:trace contextRef="#ctx0" brushRef="#br0" timeOffset="104072">8277 5252 11221,'-3'-11'0,"-1"1"0,0 6 0,1 0 0,0 4 0,-1 0 0,0 0 0,0 0 0,4-3 0,0-4 0,0-1 0,4-5 0,0-1 0,0 2 0,-3 1 0,1-5 0,0-4 0,1-5 0,-1-2 0,0-3 0,1-2 0,-1-1 0,1-1 0,-1 1 0,0 0 0,0 2 0,0 2 0,0 4 0,-1 3 0,1-6 0,-1 5 0,0 1 0,0 1 0,0-3 0,0-4-205,1 6 0,-1-2 1,1-4-1,0-1 1,1-1-1,-1-2 1,0 1-1,1-1 1,-1 0-1,0 2 1,0 2-1,0 1 0,0 3 1,-1 3-1,0 3 205,-1-10 0,0 5 0,0 6 0,0-1-1188,-1-5 1,2 0 1187,2 2 0,-3-2 0,1 0-58,5-2 58,-6-1 0,1-1 0,5 4 0,-4-3 0,0 0 0,2 8 0,-3 4 0,1-2 0,0-3 0,-1 2 0,0 0 0,0-5 0,1 3 0,-2 12 2027,0-12-2027,0 15 0,0-4 3276,0 2-3201,0 5 49,0-5-124,-3 5 0,2-2 0,-5 3 0,5 0 0,-5 0 0,-1 0 0,2 0 0,-8 7 0,8-6 0,-5 8 0,-16 2-1639,7-1 1,-2 1 1580,-2 0 1,0 1-700,5-3 1,0 1 0,3-2 756,-5 8 0,1-6 0,19-7 0,-4 0 0,11-12 0,-6 7 2269,15-15-2269,-1-3 0,1 6 0,-4 1 0,-1 0 0,-3 5-917,9-8 1,2-1 916,-3 6-587,5-7 0,0 0 587,-4 9 0,-4-3 0,0 1 0,6 2 0,-8-4 1902,2 9-1902,-12 1 2100,5 6-2100,-5-2 2397,6 11-2397,-4-6 0,7 17 0,-5-11 0,2 1 0,2 1 0,-1-1 0,2-1 0,10 8 0,-6-7 0,1 0 0,-2-4 0,0 0 0,7 7 0,-9-6 0,0 0 0,0 1 0</inkml:trace>
  <inkml:trace contextRef="#ctx0" brushRef="#br0" timeOffset="106083">9114 5245 11221,'0'-8'0,"-3"-1"0,2 8 0,-2-6 0,3 6 0,-3-8 0,2 4 0,-2-14 0,3 9 0,2-7 0,-1-1 0,0 0 0,3-7 0,1-3-281,-2 7 1,-1 0-1,1-1 281,3-1 0,1-1 0,1 0 0,-2 1-469,-1-2 1,-1 2-1,1-2 469,3-1 0,1-1 0,0 1 0,-2 4 0,-2 4 0,-1 0 0,1-3 0,2-3 0,-1 0 0,-1 4 0,-1 2 0,1 1 0,-1-3 0,2-3 0,-1 0 0,-1 4 0,1 1 0,-1 0 0,2-3 0,1-5 0,0 0 0,-1 4 0,0 2 0,1-1 0,1-2 0,1-5 0,0 1 0,-2 4 0,0 2 0,0 1 0,0-1 0,1-4 0,-1 1 0,0 3 0,-2 3 0,-1 0 0,2-2 0,1-4 0,0 0 0,-1 4 0,-1 2 0,0 0 0,2-7 0,1-2 0,0 3 0,-3 9 0,1 1 0,5-10 0,-1 1 0,2 7 0,-4 1 0,0 1 0,0 4 0,6-13 0,-10 18 0,9-14 0,-8 13 0,5-10 0,-3 8 715,0-2-715,-3 6 1533,-1 1-1533,-3 3 0,-9 9 0,-6 9 0,-1 2 0,-1-4 0,-2 1 0,6-5 0,-1-1 0,-1-1 0,0-1 0,-3 0 0,4-2 0,7-7 0,-11 4 0,13-11 0,-2 2 0,3-11 0,4 7 0,4-10 0,-4 10 0,16-14 0,-6 14 0,3-6 0,0 0 0,0 5 0,0-5 0,0 1 0,-3 5 0,9-11 0,-14 12 0,5 1 0,-10 7 0,7 4 0,-7 9 0,3-4 0,-2 5 0,-2 1 0,5-1 0,-3 7 0,2 1 0,4-4 0,-2 3 0,0 1 0,3-5 0,1 4 0,2 1 0,1-1 0,-2-7 0,1-1 0,3 1 0</inkml:trace>
  <inkml:trace contextRef="#ctx0" brushRef="#br0" timeOffset="107483">9788 5316 11221,'0'-8'0,"0"-2"0,0 6 0,0-6 0,3-4 0,-2-1 0,3 1 0,2-2 0,-1-2 0,1 0-191,-1 3 1,1-2 190,4-5 0,1-3 0,1 1-1068,-3 6 0,0 2 1,0-2 1067,2-1 0,0-1 0,0 0 0,0 2 0,1-1 0,0 0 0,-1 1-689,0 1 1,-1 0 0,1 0 688,0-1 0,1-2 0,1-1-152,-1-1 0,0-1 0,1-1 1,-1 2 151,1 0 0,0 1 0,0 0 0,-3 2 0,0 0 0,0 0 0,1 0 0,1 0 0,1 0 0,0 1 0,-2 2 0,-2-1 0,-1 1 0,6-7 0,2-4 0,-3 4 0,-4 6 0,-1-1 0,1 0 0,0-3 0,1 0 0,-1 3 0,-1 2 0,0 0 0,3-7 0,2-3 0,0 3 0,-2 6 0,1 1 0,1-5 0,-1 0 0,0 2 0,-1 2 0,1 0 0,-2-3 0,1 0 0,0 0 0,1-2 0,-1 0 0,2 1 0,0-2 0,1 0 0,-2 5 0,0-2 0,-1 1 0,-2 5-69,-1 1 1,0 0 68,0 5 1906,3-9-1906,-7 12 2587,2-7-2587,-5 10 1272,5-7-1272,-5 8 628,2-2-628,-3 3 0,-10 6 0,5-1 0,-18 11 0,4-1 0,7-7 0,-1-1 0,-5 5 0,-1-1 0,0-1 0,1-1 0,-4 2 0,0 0-136,7-3 0,1-2 136,-6 4 0,13-9 0,3-1 0,7-14 0,15-8 0,-5 6 0,3 0 0,3-1 0,1 2 0,3 0 0,0 1 0,-1 3 0,0 1 0,0 1 0,-2 1 0,6 0 0,-3 1 0,-12 14 272,-3 10-272,-7-2 0,-2 2 0,-1 2 0,-1-1 0,-1 2 0,1-1 0,3 3 0,7-2 0,4-16 0,4 3 0</inkml:trace>
  <inkml:trace contextRef="#ctx0" brushRef="#br0" timeOffset="110949">7972 5252 11221,'-4'-14'0,"4"-7"0,-4 8 0,8-3 0,-4 3 0,7-6 0,-6 4 0,2-5 0,-3 6 0,0-1 0,0 1 0,0 10 0,0 26 0,0-3-862,0 9 0,0 0 862,0-2 0,0-8 0,1 3 0,1 0-128,0-2 1,0 0-1,1 0 128,0 5 0,1 1 0,0-1 0,0 2 0,-1-1 0,1 0 0,1 3 0,0-3 0,-1-8 0,-1-2 0,5 1 0</inkml:trace>
  <inkml:trace contextRef="#ctx0" brushRef="#br0" timeOffset="112083">7908 5032 11221,'-19'0'0,"2"-7"0,13 6 0,1-8 0,3 5 0,3-3 0,11-1 0,4 3 0,2 0 0,-4 3 0,1-1-123,3-1 1,2 0-1,2 0 123,3 1 0,2 1 0,-1-1-423,-6 0 0,0-1 1,3 0 422,-1 1 0,3 0 0,1 1 0,-1-1 0,-4 1-1022,5-3 0,-1 2 1022,-5 0 0,3 1 0,1 0 0,-1 0 0,-1 0 0,2 1 0,-1-1 0,1 1-544,1 0 1,2 0 0,0 1 0,-2-1 543,0 1 0,-1 0 0,-2 0 0,-2 0 0,0 0 0,0 0 0,1 0 0,1 0 0,-1 0-322,2 0 0,2 0 322,-1 1 0,4 0 0,0 0 0,-3-1 0,-4 1 0,-2-1 0,2 0 0,0 1 0,3-1 0,1 1 0,1 0 0,0-1 0,-3 1 0,0-1 0,0 0 0,1-1 0,-1 1 0,0 0 0,0 0 0,-1 0 0,0 0 0,0 0 0,0 0 0,0 0-99,0 0 1,0 0-1,0 0 1,0 0-1,0 0 1,-2 0 98,8 1 0,-2 0 0,0 0 0,-2 0 0,-3-1 0,-1 0 0,0 0 0,1 0-97,4 2 0,1-1 0,-1 1 0,-1 0 97,1-2 0,-2 0 0,0 0 0,0 1 0,-1 1 0,-4-2 1283,2 0-1283,1 0 0,3 0 436,-9 0 0,-1 0-436,4 0 0,0 0 892,0 0 0,-2 0-892,4 4 3276,-1 0-3231,-10 3 171,-1 9-216,-6 10 0,-1-6 0,0 2 0,-1 6 0,0 1 0,0-9 0,1-1 0,-1 0-178,1 4 1,-2-2 177,1 4 0,0-4 0,-2-4 0,0 3 0,0 0 0,0-3 0,0 1 0,0 1 0,0-3 0,0-1 0,0 0 0,-4-2 0,0 9 0,0-13 0,-11 8 0,-8-6 0,0 0-656,2-6 1,-1 0 655,-2 2 0,7-5 0,-3-1 0,0 0 0,-2 1 0,-1 1 0,0-2 0,4 0 0,0-1 0,-2 0 0,0 1 0,-2 0 0,-1 0 0,0-1 0,1 0 0,1 0 0,-1 0 0,-1 0 0,1 1 0,0-1 0,-1 1 0,0 0 0,0 0 0,0-1 0,-1 1 0,0 0 0,0 0 0,-1-1 0,2 2 0,-1-1 0,0 0 0,0 0 0,1 0 0,0 1 0,0-1 0,0 0 0,1 1 0,-1-1 0,-1 1-260,1-1 1,-2 1-1,0 0 1,0 0 0,0-1-1,2 1 260,-1 0 0,1-1 0,1 0 0,-1 1 0,0 0 0,0 0 0,-1 0 0,0 0 0,0 1 0,1-1 0,-1 0-186,0 0 0,0 0 0,0-1 0,1 1 0,-2-1 186,1 0 0,0 1 0,0-1 0,-1 0 0,1 0 0,0 0-168,-2 1 1,1-1 0,-1 0 0,1 1 0,0-1 167,-1-1 0,0 0 0,0 0 0,1 0 0,2 0 0,-5 2 0,2 1 0,0-1 0,4-2 0,-1 0 0,2 0 0,3 0 0,4 2 0,0 0 0,-13-1 0,0 1 0,0-2 0,11 3 0,0 1 0,-8 0 0</inkml:trace>
  <inkml:trace contextRef="#ctx0" brushRef="#br0" timeOffset="121568">8036 5287 11221,'0'-15'0,"0"2"0,0 3 0,0 2 0,-4-2 0,0-1 0,0 7 0,-5-9 0,4 8 0,-5-5 0,6 3 0,1 3 0,3 1 0,0 3 0,3 0 0,-2 3 0,2 4 0,-3 1 0,0 5 0,-1 4 0,-1 0 0,-2-1 0,0 8 0,1 0 0,-1-10 0,2 6 0,1 0 0,1-3 0,-1 5 0,2-1 0,2-6 0,-1 7 0,0 1 0,5-5 0,-3 9 0,8-13 0,-6-10 0,17-1 0,-17-3 0,19 0 0,-18 0 0,16 3 0,-15-2 0,2 5 0,0-2 0,-5 3 0,11 3 0,-4-5 0,5 0 0,2 0 0,4-4 0,2-2 0,-3 2 0,1 1 0,0-1-197,2-1 0,0-1 0,0 2 197,2 0 0,0 2 0,0-1 0,0-1 0,0-1 0,0 1 0,-3 0 0,1 1 0,-1 0 0,-1-1-1066,0-1 1,-2 0 0,0 0 1065,0-1 0,-1 0 0,-1 0 0,1 0 0,0 1-136,1-2 1,1 0 0,2-1 135,-3 2 0,0 0 0,2 0 0,0 0 0,-1 1 0,0-1 0,2 0 0,-1 0 0,0 1-150,4-1 1,1 0 0,-1 0-1,1 0 150,-5 1 0,0-1 0,0 1 0,0-1 0,1 0-69,-1 1 0,1-1 0,-1 0 0,1 0 1,-1 0 68,0 0 0,0 0 0,0-1 0,0 1 0,0-1 0,0 0 0,1 0 0,-1 0 0,0 0 0,0 0 0,4-1 0,0 1 0,0-1 0,-1 0 0,-3 0 0,0-1 0,0 0 0,-2 1 0,2-1 0,-2 0 0,0 1 0,2-1 0,1 1 0,-2-1 0,2 1 0,-2-1 0,2 1 0,0-1 0,5 1 0,-2-1 0,-8 0 1106,7-2 0,3 0-1106,-13 1 0,0 1 0,2-1 0,0-1 0,1-1 0,-2 1 0,-4 2 0,2-3 0,0 0 0,-2 2 0,9-7 0,-13 7 477,8-8-477,-13 8 854,6-11-854,-9 11 1149,5-12-1149,-5 9 0,2-8 0,-3 7 424,0-14-424,2 9 0,2 0 0,1-7 0,1-2 0,2-2 0,-1 0 0,-1 1 0,-1 2 0,-1 3 0,-1 2 0,-7-1 19,0 2-19,-6 8 0,-1-12 0,0-3 0,5 11 0,-1-1 0,-7-8 0,-8 4 0,9 9 0,-2 1 0,-2-1 0,-2-1 0,-3 1 0,-1 1 0,2 0 0,1 0-128,1 2 1,0 0 0,-1 1 127,-5 0 0,-1 0 0,1 1 0,-2-1 0,-1 1-762,7 1 1,-1 1 0,0-1 0,1 0 761,-6 0 0,0-1 0,-1 1 0,5 0 0,-1 1 0,0-1 0,1 0-172,-2 0 0,1-1 0,-1 1 172,1 0 0,-1-1 0,-1 0 0,1 1 0,0 0 0,0 0 0,0 0 0,2 0 0,-4-1 0,2 1 0,-1 0 0,0 1 0,-2 0 0,0 0 0,2 1 0,-2-1 0,1-1 0,-2 1-167,5 1 0,-2 0 0,-1 0 1,0 0-1,1 0 167,2-1 0,0 0 0,0 1 0,1-1 0,-1 0-417,-4 0 0,-1 1 0,1-1 0,3 0 417,0 1 0,1 0 0,0-1 0,1 1 0,-1-1 0,0 0 0,0 0 346,0 1 1,0 0 0,-1 0-347,2 0 0,-1 0 0,0 0 0,1 0 0,1 1 0,1 1 0,0-2 0,0 1 0,0-1 0,1 0 145,-3 2 1,0-1-146,2 1 0,-2-1 0,1 0 0,0-1 0,0 0 0,2 0 0,-2 2 0,2 0 0,-6-2 0,3 0 0,9 0 391,-3 1 1,-2 1-392,-7 2 0,8-1 0,0 1 0,-8 0 2927,0 2-2927,11-2 0,-6 0 0,6 2 1199,-2-2-1199,3 3 205,-4 4-205,0-4 0,3 4 0,2-1 0,5-5 0,-5 7 0,5-1 0,-2 7 0,7-3 0,2 1 0,-1 0 0,1 1 0,0 9 0,2 0 0,0-8 0,1 0 0,-1 8 0,2 1 0,0-4 0,1 0 0,0 4 0,2 2 0,-2-8 0,1 2 0,0-1-85,2-2 0,0 0 0,0 0 85,0 2 0,1-1 0,0 0 0,0-1 0,0-1 0,0 0-1169,0 2 0,-1-2 1169,-2-5 0,0-1 0,1 0 0,-2-2 0</inkml:trace>
  <inkml:trace contextRef="#ctx0" brushRef="#br0" timeOffset="126799">6928 5443 11221,'0'-7'0,"10"-6"0,14 8 0,-6-2 0,4 3 0,-2 2-3277,-5 1 2475,11-2 802,-2 0 1098,-4 2-1098,-3-1 0,4 0 0,0 0 0,6 0 0,0 0-77,-7 0 1,-1-1 0,1 1 76,5-1 0,0 1 0,-3 0 0,-6-2 0,-1 1 0,7 0 0,3 1 0,-3-1 0,-5 0 0,-1-1 0,3 3 0,1 0 0,-2-1 0,6-4-305,-5 6 1,-1-1 304,-6-5 1857,5 2-1857,-13 0 33,-7-5-33,-2 4 0,-15-9 0,11 7 0,-4 0 0,0 0 0,0-1 0,-2 3 0,0 0 0,-1 1 0,-1 1 0,1 0 1042,2 2-1042,-12-5 0,21 5 887,-8-5-887,13-2 0,-4 1 0,4-1 0,0 2 0,0 5 0,7-2 0,-3 3 0,3 0 0,6 0 0,-7 0 0,13 3 0,-10-2 0,17 9 0,-13-6 0,3 3 0,1 0 0,1 1 0,0 1 0,4 5 0,0 0-347,-4-4 1,-2 1 346,1 10 0,-5 0 0,-7-3 0,-1 7 0,-2 0 0,-5-3 0,-4 1 0,-3-1 0,-6-4 0,4-5 0,-1 0 0,-2-2 0,0-1 0,3-2 0,1 0 0,-5 2 0,0 0 0,-8 5 0</inkml:trace>
  <inkml:trace contextRef="#ctx0" brushRef="#br0" timeOffset="133550">8007 5663 11221,'-8'0'0,"-1"-3"0,5-1 0,-3-3 0,0 0 0</inkml:trace>
  <inkml:trace contextRef="#ctx0" brushRef="#br0" timeOffset="134184">7851 5103 11221,'11'-8'0,"-1"-1"0,-6 1 0,-1 1 0,-3-7 0,-3 0 0,2-1 0,-2-2 0,3 9 0,3 1 0,-2 23 0,2-5 0,-3 9 0,-3 5 0,1 2 0,0 1-196,1-4 1,-1 2 0,1 0 195,1 1 0,0 0 0,0-2 0,2 1 0,0-1 0,2-2 0,2-3 0,9 2 0,0 0 0,5-8 0,-8-11 0,1-7 0</inkml:trace>
  <inkml:trace contextRef="#ctx0" brushRef="#br0" timeOffset="135354">7922 4982 11221,'-8'0'0,"17"-3"0,2 2 0,12-2 0,-1-2 0,2 1 0,-1 2 0,1 1-608,-3-1 0,1-2 0,1 0 0,-2 2 608,-1 1 0,-1 1 0,0 0 0,8-2 0,0 1 0,-4 1 0,1 0-147,0 0 1,3 0 0,1 0 146,-6 0 0,0 0 0,2 0 0,0 0 0,1 0 0,0 0 0,2 1 0,0-1 0,1 1 0,0-1 0,0 1-228,-3 0 0,0 0 0,-1 0 0,1 0 0,1 0 0,-1 0 0,0 0 228,1 0 0,1 1 0,-1-1 0,1 1 0,-1-1 0,0 1 0,1 0 0,-1 0 0,0 1 0,0-1 0,0 1 0,-1-1 0,1 1 0,0-1 0,0 1 0,0-1 0,0 0 0,0 0 0,-1 0 0,0 0 0,-2 0 0,2 1 0,-2 0 0,0 0 0,0 0 0,0-1 0,3 1 0,2-1 0,-1 0 0,-2 0 0,-3 0 0,1 1 0,0 1 0,-1-2 0,1-1 0,2 1 0,-2 0-99,-1 1 0,0 1 0,1-1 99,4 0 0,1-1 0,-1 1 0,-3 1 0,-1-1 0,-2 0 617,7 0 0,-4-2-617,-7 1 0,-1 0 899,8-2-899,-7 0 2103,-9 0-2103,-1 0 528,-7 0-528,3 6 0,1 2 0,9 6 0,2-3 0,6 5 0,-6-7 0,-5 3 0,0 2 0,-3-1 0,1 0 0,1 3 0,0 1 0,1 5 0,0-3 0,2 2 0,-3-4 0,-1 1 0,0 5 0,-4-4 0,-1 1 0,0 1 0,-3 0 0,-4-2 0,-2-1 0,-1 1 0,-4-3 0,-8-5 0,-3-4 0,6 1 0,-1-2-268,-1-3 0,-4-1 1,0 0 267,0 0 0,-2 1 0,-1-1 0,0-1 0,-3 0 0,-1 0 0,0 0 0,2 0 0,-2 1 0,1-1 0,-1 0 0,3 0-433,-2-1 1,3 0 0,-1 0 0,-1 1 432,1 0 0,0 0 0,-1 1 0,0-1 0,1 0-511,1 0 0,0 0 1,1 0-1,0-1 1,1 1 510,-2 0 0,2 0 0,-1 0 0,-1 0 0,1 0 0,-1 0 0,-1 0 0,1 1 0,1-1 0,4-1-342,-6 1 1,1-1 341,4 1 0,-3-1 0,-1 1 0,1 0 0,3 0 0,-7 0 0,1 1 0,0-1 0,-3-1 0,0 1 0,4 1 0,1-1 0,-1 1 0,2 0 0,-4 0 0,0-1 0,4 1 0,0-2 0,0 0 0,1 2 0,-4 0 0,1-1 0,3 1 0,1-2 0,1 1 0,-6 0 0,-4 0 0,4 0 0,10-1 0,0 0 0,-10 0 0,0 0 0</inkml:trace>
  <inkml:trace contextRef="#ctx0" brushRef="#br0" timeOffset="139951">7922 2974 11221,'0'-11'0,"-6"0"0,1 8 0,-9-1 0,3 8 0,0-1 0,-5 8 0,7-3 0,-8 8 0,10-4 0,0 2 0,0 2 0,3 4 0,-3 5 0,1 0-501,4 1 501,-1 1 0,0-1 122,3-5-122,1-2 0,1-2 0,2-1 0,3 5 0,1-7 0,1-1 0,0 1 0,3 3 0,2 1 0,1-6 0,2-1 0,-1-1 0,2 0 0,1-1-129,3 0 1,1-1-1,1 0 129,2-1 0,1-2 0,-2 0-1448,4 0 0,-2-2 1448,-4 0 0,-2 0 0,-2-1 0,-1 0-340,6 1 340,1 2 0,4 1 0,-10-3 0,1 1 0,1 0 0,5 1 0,1 2 0,0-2-689,-5-2 0,-1 0 0,0 0 689,6 3 0,-1 0 0,-3-3 0,-2-2-89,-7 1 1,1 0 88,6 0 0,4-1 0,-2-1 0,-4 0 0,0 0 416,6 1 1,2 0 0,-2 0-417,-7 0 0,1-1 0,3 3 0,3 1 0,-3-1 0,-5-2 0,-1-1 0,6 3 0,4 0 0,-1 1-10,-3-2 1,-1 1-1,2-1 10,0 0 0,1 0 0,0 0 0,-2 0 0,1 1 0,-1 1 0,1-1 458,4 0 1,0-1 0,-2 0-459,-7 0 0,0 0 0,3 0 0,2-1 0,0 0 0,-1 0 0,-1 0 0,0 0 0,6-1 0,1 0 0,-3 1 0,2 1 0,-3-2 0,-8 1 0,1-2 0,6 2 0,3-1 0,-3-1-63,-5 0 1,-1-1 62,8 2 0,3 0 0,-2 0 0,-2-4 0,-1 1 0,-2 3 0,2 0 0,0-1 0,1 0 0,1 0 0,0 0 0,0 2 0,-1 0 0,1 0 0,-1 0 0,1 0 0,-1 0 0,-1 0 0,-2 1 0,-2-1 0,1 0 0,5 1 0,1-1 0,-2-1 0,5 1 0,-3-2 0,-1 1 0,1 0 0,-3 1 0,2 1 0,-4-1 0,5-1 0,-8 3 0,2 1 0,-2-1 0,7-2 0,-4 4 0,1 0 355,-5-3 1,-1 0-356,2 0 0,0 0 0,-1 0 0,-2-1 0,10-1 0,-2 0 0,-7 0 0,4 0 0,0 0 0,-4 0 217,7-1 0,2-1-217,2-5 0,-6 2 0,1-1 0,0-4 0,0-1 0,-1-1 0,-1-1 0,1-5 0,0 0 406,-6 7 1,-1-1-407,0-4 0,-1-1 0,-1 5 0,0-1 0,0 0 0,-1-1 0,3-3 0,0 0 0,4-2 0,-6 6 0,0 0 455,-1 2 1,0 0-456,0-2 0,0 0 0,0 1 0,-2 0 0,-1-3 243,2 2-243,-6 5 0,6-5 0,-2 1 661,-1-2-661,-13 1 0,-6 7 0,-4 1 0,-6-4 0,-3 0 0,2 4 0,-2 0 0,2 0-572,-4-2 1,0 0 571,4 3 0,-2 1 0,1 0 0,0-2 0,0 0 0,1 1 0,2 2 0,1 1 0,-2-1 0,-1-2 0,-1-1 0,-1-1 0,1 2 0,2 1 0,0 0 0,0 0 0,2 0 0,-4-2 0,1 0 0,-1 0 0,-2 1 0,-2-1 0,0 1 0,1 0 0,4 1 0,0 1 0,1-1 0,0 0-525,-5 1 1,0-1 0,-1 0 524,5 1 0,0 0 0,-2 0 0,1 1 0,0-1 0,-3 1 0,0 0 0,0 0 0,1 0 0,4 0 0,1 0 0,-1 0 0,-1 0 0,-4 0 0,-2-1 0,-1 1 0,2 0 0,5 0 0,-2 0 0,1 1 0,3-1 0,-4 0 0,-1 0 0,0-1 0,3 1 0,-1-1 0,1 1 0,-1 0 0,-1 0 0,-1 0 0,-1 0 0,0 0 0,0 0 0,-2-1 0,0 1 0,1 0 0,3 0-513,-2 0 0,2 1 1,-2 0 512,3-1 0,-2 0 0,-2 0 0,0-1 0,2 1 0,4 1 0,1-1 0,4 1 0,-4 0 0,-2-1 0,-3 0 0,-1 1 0,1-1 0,3 0 0,2 1 0,3 0 0,-2 0 0,-3 0 0,-2-1 0,-2 1 0,2-1 0,2 0 0,-4 1 0,-1 0 0,7-1 0,-2-1 0,-2 1 0,0 0 0,1-1 0,-2 1 0,0 1 0,0-1 0,1-1 0,3 1 0,0-1 0,0 0 0,-1 0 0,-1 1 0,0-1 0,-1 1 0,0 0 0,2-1 0,-1 0 0,2 0 0,-1 1 0,1-1 0,-6 1 0,0-1 0,-1 1 0,6 0 0,0-1 0,0 0 0,1 1 0,0 0 0,0 1 0,1 0-46,2-1 0,0 0 1,0 0 45,-2 2 0,-1 0 0,2 0 0,3-1 0,1 1 0,-10 5 0,15-2 0</inkml:trace>
  <inkml:trace contextRef="#ctx0" brushRef="#br0" timeOffset="142599">8390 5266 11221,'4'-18'0,"0"-6"0,-4 12 0,0-11 0,0 14 0,0-1 0,-4 4 0,4 2 0,-13 0 0,7 0 0,-13 8 0,10 0 0,-7 3 0,-5 6 0,5-1-1639,-1-1 1,0 2 1523,4 2-373,-1-1 1,2-1 487,6 0 0,0 0 0,0 0 0,5-4-460,1 17 460,1-16-187,8 16 187,-4-17 2589,5 11-2589,-3-12 0,0 2 0,10 0 0,-5-5 0,9 1 0,-7-6 0</inkml:trace>
  <inkml:trace contextRef="#ctx0" brushRef="#br0" timeOffset="148416">1713 5756 11221,'-4'0'0,"1"3"0,25-10 0,-1 4-1093,2-2 1,5 0 0,-2 1-100,-5 1 0,2 1 1192,-3-1 0,4 0 0,3-1 0,0 0 0,-1 1 0,-4 1 2,0 1 0,-3 0 1,4 1-3,-3-2 0,3 0 0,1-1 0,2 1 0,1-1 0,-2 1 0,0 0 0,1 0 0,-1 1 0,0 0 0,0-1 0,0 1 0,0 0-111,1-1 0,-1 1 0,0-1 0,1 1 0,2-1 111,-4 0 0,0 1 0,2-1 0,1 1 0,-1-1 0,0 0 0,0 1 0,-1-1 0,3 1 0,0 0 0,-1-1 0,0 1 0,1 0 0,1 0 0,-3-1 0,1 0 0,1 0 0,1 1 0,-1-1 0,1 0 0,-1 0 0,1 0 0,-4 1 0,1 0 0,1-1 0,-1 1 0,0 0 0,0 0 0,-1-1 0,-1 1 0,-1 0 0,5 0 0,-3 0 0,0-1 0,0 1 0,-1 0 0,1 0 0,0 0 0,0 1 0,0-1 0,-1 1 0,-1-1 0,-1 1-89,2 0 0,-2 0 0,-1 0 0,1 0 89,2 0 0,1 0 0,0 0 0,-1 0 580,5 0 1,0 0 0,-3 0-581,-5 1 0,-1 0 0,-2 0 0,6-1 0,-2 1 0,-6 1 0,-2-1 0,13-1 0</inkml:trace>
  <inkml:trace contextRef="#ctx0" brushRef="#br0" timeOffset="152600">9008 5770 11221,'4'-11'0,"-1"4"0,-3 0 0,0 7 0,-3-7 0,2 7 0,-2-3 0,3 3 0,0 9 0,-3-3 0,-1 13 0,0-10 0,1 11 0,3-12 0,0 9 0,0-13 0,9 9 0,-4-11 0,22 4 0,-14-9 0,8-2 0,1-1-427,-1-2 427,-4 1 0,2-2 0,-2 2 0,9-2 0,-4-3 0,-1 1 0,-1 2 0,-7 1 0,0-1 0,2-2 0,2-3 0</inkml:trace>
  <inkml:trace contextRef="#ctx0" brushRef="#br0" timeOffset="156917">6183 6799 11221,'-11'8'0,"-2"1"0,8-8 0,-1 2 0,6-3 0,0 0 0,3 0 0,4 0 0,1 0 0,12 0 0,-8 0 0,6 0 0,1 0 0,2 0-1093,-1 0 1,4 0 0,-3 0 1034,-5 0 1,1 0 57,4 0 0,4 0 0,1 0 0,-4 0-395,0 0 1,1 0 394,-3 0 0,5 0 0,1 0 0,-1 0 0,-3 0-455,6 0 0,1 0 455,-4 0 0,4 0 0,2 0 0,-1 0 0,-5 0 0,-3 0 0,-3 0 0,3 0 0,1 0 0,3 0 0,3 0 0,-1 0 0,-1 0 0,-3 0 0,0 0 0,-3 0 0,4 0 0,0 0 0,3 0 0,2 0 0,1 0 0,-2 0 0,-4 0-303,2 0 0,-4 0 0,4 0 303,-4 1 0,3-1 0,2 1 0,0-1 0,0 1 0,-3-1 0,-2 1 239,2-1 0,-3 0 1,4 0-240,-2 1 0,3-1 0,3 1 0,0-1 0,0 1 0,-3-1 0,-3 1 0,1-1 0,-4 0 0,4 0 0,-3 0 0,3 0 0,3 1 0,1-1 0,-1 1 0,-3-1 0,-3 1 0,3-1 0,-4 0 0,4 0 0,-2 1 0,2 0 0,3 1 0,0-1 0,0 0 0,-3 0 0,1-1 0,-3 0 0,1 0 0,0 0 0,1 1-202,2-1 0,1 1 0,0-1 1,1 1-1,-1-1 0,-3 1 202,4-1 0,-2 0 0,0 0 0,0 0 0,-4 0 0,2 1 0,0 0 0,-3-1 0,-4 1 259,0-1 1,-1 1-260,6-1 0,2 2 0,-3-1 0,3-1 42,-3 0 0,-1 0 1,-5 0-1,5 0 1</inkml:trace>
  <inkml:trace contextRef="#ctx0" brushRef="#br0" timeOffset="161133">9547 6650 11221,'27'0'0,"-4"0"0,3 0 0,2 0 0,-6 1 0,0-1 0,1 1 0,1 0-547,-2 0 1,2-1 0,0 1 0,1 0 0,0-1 0,0 1 459,2 0 1,0-1 0,1 1 0,-1 0 0,0-1 0,-2 1-194,4 0 1,-3 0 0,0 0 0,3-1 279,-4 0 0,1 0 0,2-1 0,-1 1 0,0-1 0,0 0 0,1 0 0,-2 0 0,1-1 0,0 1 0,2-1 0,-4 0 0,1 0 0,0 0 0,1 0 0,0 0 0,0 0 0,1 0 0,-3 0 0,0 1 0,1-1 0,-1 1 0,1-1 0,0 1 0,-1 0 0,-1-1 0,2 1 0,-1-1 0,-1 0 0,1 0 0,-1 1 0,0 0 0,0 0-189,2 0 0,0 1 0,1 0 0,-2 0 1,-1 1-1,-1-1 189,0 0 0,-1 0 0,-2 0 0,0 1-76,4 0 0,-1 0 0,-3 0 1,-4-1-1,-2 0 0,1 0 1,0 0-1</inkml:trace>
  <inkml:trace contextRef="#ctx0" brushRef="#br0" timeOffset="166183">4800 7083 11221,'11'0'0,"12"0"0,5 0 0,-5 0 0,1 0 0,0 0-1093,0 0 1,0 0 0,2 0 1059,-3 0 1,4 0-1,-1 1 1,0-1-1,-4-1 33,4 0 0,1-1 0,-3 1 0,3 1 0,2-1 0,-1 0 0,-4 0 0,-2-1 0,-3-1 0,3 1 0,2 1 0,4 0 0,1 0 0,-1 1 0,-4-1-748,-3 0 1,-2 0 0,1 0 747,1 0 0,1 2 0,1-1 0,-3 0 0,9 0 0,-2 0 323,-7 0 0,2 0-323,2 0 0,2 0 0,-3 0 0,-2-2 0,-1 1-312,5-1 1,3 1 0,-4 0 311,-7-1 0,0 0 0,5-1 0,-1-1 0,3 0 0,-2-3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17:30.8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1025 2910 11221,'18'-19'0,"-4"2"0,-4 7 0,1-1 0,-3 3 0,-1-1 0,-4 11 0,-25 15 0,7-4 0,-2 4 0,-1 2-656,4-2 1,-1 2-1,0 1 1,0 0 0,0-1 626,-2 1 0,1-1 0,0 0 1,1 3 28,2 1 0,0 2 0,1 2 0,2-1 0,2-2-182,2-2 1,3-1-1,1 0 1,0 1 181,2 0 0,0 2 0,1 0 0,1 0 0,2-1 0,2 4 0,1-1 0,2 0 0,2-1 0,1-2 0,2 0 0,1-1 0,1-1-81,1-3 0,0-1 1,0-1-1,0 0 81,2 2 0,0 0 0,-2-2-313,4 0 0,-3-2 1,-7-2-1,-2-1 0,-2 0 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17:56.1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6460 3875 11221,'4'4'0,"6"-4"0,-6-1 0,16-5 0,2 2 0,-4 0 0,3 1 0,4-1 0,3 1-138,-7 1 0,2 1 1,0 0 137,0-1 0,1-1 0,-1 1 0,-1 2 0,0 0 0,-3 0 0,0-2 0,-1 0 0,-3 2 0,-1 0 0,-5 0 0,-9 7 0,-11-2 0,-7 0 0,-2 0 0,-3-1 0,-2-1 0,6-1 0,-2-1 0,1 0 59,-2 0 1,1 0 0,0 0-60,0-1 0,1 0 0,0 0 0,-6 0 0,2 0 0,5 0 0,2 0 0,0 0 0,11-3 0,12-1 0,14-3 0,-3 3 0,3 1 0,6 0 0,1 2 0,-7-1 0,-1-1 0,0 1 0,2 2 0,-1 0 0,3-2 0,0 0-258,3-1 1,-9 0 0,-1-1 0,-2-1 0,-1-1 0</inkml:trace>
  <inkml:trace contextRef="#ctx0" brushRef="#br0" timeOffset="1499">7191 3960 11221,'-17'-3'0,"5"-4"0,-2-1 0,14-5 0,7 8 0,17-5 0,-1 9 0,3 2 0,-5-2 0,1-1 0,1 1-160,4 1 1,0 0 0,1 0 159,-3 0 0,-1 0 0,-1 0 0,-2 0 0,0 0 0,-3 0 0,11 0 0,-29 0 0,-35 0 0,8 2 0,-1 0 0,4-1 0,0 0 0,1 1 0,2-1 0,0 0 0,1 1 0,-7-1 0,1 1 239,11-2 0,1 0-239,-6 0 0,20 0 0,3 0 0,18-3 0,-7 3 0,1-1 0,-1-4 0,-1 0 0,14-3 0</inkml:trace>
  <inkml:trace contextRef="#ctx0" brushRef="#br0" timeOffset="2335">7794 3903 11221,'-14'7'0,"6"-3"0,2 3 0,12-6 0,15 2 0,-2-6 0,4-1 0,-3 2 0,0 0 0,2-1-123,2-2 1,2 0 0,-1 0 122,-3 2 0,0-1 0,-1 0 0,4-1 0,-3 0 0,1 1 0,-20 1 0,-16 3 0,0 0 0,-4 0 0,-2 0 0,-5 0 0,-1 0 0,-1 0 0,12 0 0,0 0 0,-13 1 0,1 1 0,1-1 0,2 0 0,2 1 367,5-2-367,-7 0 0,15 0 0,26-1 0,10-1 0,-12 0 0,1 0 0,6 0 0,2-1 0,-1 1 0,-6-2 0,1 1 0</inkml:trace>
  <inkml:trace contextRef="#ctx0" brushRef="#br0" timeOffset="3315">8404 3946 11221,'-18'-3'0,"1"-1"0,9 0 0,2 1 0,12 3 0,5 0 0,7 0 0,1 0 0,4 0-80,-6-1 0,4 0 0,-1 0 80,6-3 0,-1 0 0,-3 1 0,0 0 0,1-1 0,-1-1 0,0 0 0,-2 0 0,1 2 0,-3-1 0,3-6 0,-15 9 0,-28-2 0,2 6 0,0 0 0,0-2 0,-1 0-624,-8 4 1,2-1 623,7-3 0,3 1 0,1-1 0,3-1 0,-3 3 0,12-2 210,1 2-210,18-3 0,5 0 0,-4-1 0,0-1 0,0 0 0,0 0 0</inkml:trace>
  <inkml:trace contextRef="#ctx0" brushRef="#br0" timeOffset="8000">7269 7878 11221,'-11'4'0,"4"-1"0,1-3 0,5 0 0,-5 9 0,11-3 0,9 4 0,3-7 0,0-2 0,3-1 0,1-1 0,0 1 0,1-2 0,-1 1-343,1 1 0,0 0 0,3-1 343,-2 0 0,3-2 0,1 0 0,0 0 0,0 1-318,-4 0 1,0 0 0,0 1 0,0-1-1,2 0 318,2 0 0,0 0 0,2-1 0,0 1 0,0-1 0,-1 1 0,-2 0 0,-1 0 0,1 0 0,-1 1 0,-1-1 0,0 1-69,4-1 1,0 0 0,-1 0-1,-3 1 69,0-1 0,-1 1 0,-7-1 0,-5-1 0,-27 4 0,-13 1 0,8 0 0,-4 0 0,-1 0 0,-2 0-269,4-1 0,-1 0 0,0 1 0,-2-1 0,1 0 0,-1 1 269,0-1 0,1 1 0,-1 0 0,0-1 0,-1 1 0,-1 0 0,3-1 0,-2 0 0,-1 1 0,0-1 0,0 0 0,0 0 0,1 1 0,1-1-27,1 1 1,0 0 0,2 0-1,-1 0 1,1 0 0,-1 0-1,0 0 27,-3 0 0,0 0 0,-1 0 0,1 0 0,0 0 0,1 1 0,3-1 3,-2 1 0,2 0 1,1 1-1,1-1 1,2 1-4,-4 2 0,1 0 0,13 0 0,27 3 0,1-6 0,6-2 0,2 0 0,-2 0-319,2-1 0,-1 0 0,4-1 319,-6 0 0,3 0 0,1-1 0,1 1 0,0-1 0,-1 0-37,-1 0 1,0-1-1,0 1 1,0-1-1,0 1 1,-2-1 36,2 1 0,-2 0 0,1-1 0,0 0 0,2 1 0,-1-1 0,2 1 0,2-1 0,0 1 0,0-1 0,-2 1 0,-2-1 0,-4 1-242,4-1 0,-4 1 1,2-1 241,2 1 0,3 0 0,2 0 0,-3 0 0,-3 0 0,-4 0 0,-2-1 0,0 1 0,3 0 0,0-1 0,0 1 0</inkml:trace>
  <inkml:trace contextRef="#ctx0" brushRef="#br0" timeOffset="9215">9959 7913 11221,'-14'-10'0,"6"2"0,-3 1 0,8 4 0,9 3 0,18 0 0,-10 1 0,3 1-1093,5-1 1,3-1 0,-1 0 604,-2 2 1,1-1 487,3 0 0,4-1 0,0-1 0,-4 1 9,-1 0 0,0 0-9,-2 0 0,3 0 0,3 0 0,-1 0 0,0 0 0,-3 0 0,-1 0 0,0 0 0,1 0 0,1 0-175,-1 0 0,2-1 1,0 1-1,0-1 1,1 1-1,-1-1 175,0 0 0,1 1 0,-1-1 0,1 0 0,-2 1 0,-2-1 0,2 0 0,-2 0 0,-1 0 0,-1 0 0,8 0 0,-2 0 0,-4 0 0,-3 1 0,-1 0 0,-3 0 0,-9-3 2456,2 2-2456,-16-2 0,-8 2 0,-2 2 0,-10-1 46,2 0 0,-5 0 0,0 0-46,3 0 0,0 0 0,-1 0 0,2 0 1,2 0 1,2 0 0,-1 0 0,-2 0-2,0-1 0,-3 1 0,-1-1 0,1 1 0,2-1 0,3 1 0,-4-1 0,0 1 0,2 0 0,-5-1 0,-1 0 0,1 1 0,5-1 0,-2-1 0,1 1 0,3 0 0,-4 1 0,-2 0 0,2 0 0,4 0 0,-1-2 0,0 0 0,-1 1 0,-3 1 0,0-1 0,4 0 0,7 1 0,0-1 0,-5 0 0,-4 0 0,6 0 0,1 1 0,-9 0 0,23 0 0,20 0 0,-5 0 0,5 0 0,1 0 0,6 0 0</inkml:trace>
  <inkml:trace contextRef="#ctx0" brushRef="#br0" timeOffset="14366">12988 5443 11221,'0'-10'0,"3"-4"0,-2-3 0,2 1 0,-3-8 0,0 16 0,0-2 0,0 10 0,-3 13 0,-2 6 0,0 3 0,1-5 0,-1 0-1093,0 6 1,-1 2 0,1-3 1034,1-6 1,0 0 57,0 3 0,0 3 0,-1 2 0,1 0-289,0 1 1,1 1 0,-1 0 0,0 2 288,0-4 0,0 2 0,-1 0 0,0 0 0,0 0 0,1-2 0,0 0 0,1-1 0,0 0 0,0-1 0,-1 0 0,0 3 0,-2-1 0,1 0 0,1-2-629,1 1 0,1-2 0,0-1 629,0 2 0,0 2 0,0-1 0,1 3 0,-1 1 0,1-1-112,-1-2 1,0-1 0,0 1-1,0 1 112,0 1 0,-1 2 0,0 0 0,0 1 0,0-1 0,1-1 0,-1 1 0,1-1 0,0 1 0,-1-1 0,1-1 0,-1 1 0,0-1 0,0 0 0,1 0 0,1-2 0,0 0 0,0 0 0,1 0 0,-1-1 0,0 2 0,0 0 0,0-1 0,1 0 338,0-2 1,0 1 0,0-1 0,0-1-339,-1 2 0,0 0 0,0-2 477,-1 3 1,0-1-478,-2-5 0,1-2 2810,-1 2-2810,0-7 281,4-8 0,0-16 0,0-3 1</inkml:trace>
  <inkml:trace contextRef="#ctx0" brushRef="#br0" timeOffset="17834">7355 4457 11221,'3'-15'0,"1"-5"0,-1 9 0,-3-4 0,4 5 0,-4 6 0,0 4 0,-10 17 0,8-4 0,-7 4 0,-1 2 0,1 3 0,0 2-202,0-2 0,-2 3 1,1 0 201,3-4 0,0 1 0,0 0 0,-1-1 0,1 1 0,0 0 0,0-1 0,1 0 0,-1 6 0,1-1 0,1-1-20,0-4 1,1-1 0,1-1 19,2 9 0,2-3 0,5-3 0,3-1 0,3-1 0,4-1 0,5-2 0,4-2-246,-5-5 1,1-2 0,2-1 245,-3-1 0,2 0 0,1-2 0,0 1-272,3-1 1,2-1-1,0 1 1,0-1 271,-4 0 0,0 0 0,1-1 0,-1 1 0,1 0-145,3 0 0,0 0 0,0 0 0,0-1 0,1 1 145,-1 0 0,1 0 0,-1 0 0,0 0 0,-2-1-286,0 1 0,-2 0 1,0 0-1,1 0 286,-1-1 0,2 0 0,0 0 0,-2 0 0,-3 0 0,3 1 0,-1 1 0,2-2 0,4 0 0,0-1 0,-3 1 0,-1 0 0,1 0 0,-2-1 0,4 1 0,1 0 0,-2-1-406,-1 0 0,0 0 1,-1 0-1,-1 0 406,5 0 0,-2 1 0,1-1 0,-1 1 0,1-1 0,-1 1 0,-4-1-507,-4 0 1,-2-1 506,9 3 0,2 0-234,-8-1 0,1-1 0,-1 0 234,4 1 0,1 0-22,0 0 1,3 0-1,1-1 1,-2 1 21,0-1 0,-1 0 0,-1 1 0,-3-1 0,0 0 0,0 0 0,-1 0 0,1 0 0,-1 0 0,0 0 0,7-1 0,-2 0 0,-6 0 0,0 0 0,6-1 0,2 0 0,-2 0 372,-5 0 0,0 1-372,-1-1 0,3 0 0,0 0 0,-3 1 0,1 0 0,0 0 0,-1 0 0,4 0 0,0 0 0,-3 0 0,2-2 0,-1 1 0,-1 0 0,2 1 0,0 0 0,0 0 366,5-2 0,-1-1 0,1 1-366,-6 1 0,0 0 0,2 1 0,-1-1 0,0 0 0,2 1 0,-1-1 0,0 0 0,1 0 0,0 0 0,0 0 0,0 0 0,1-1 0,-2 1 0,-1 0 305,5 1 0,-3 0 0,1-1-305,0 1 0,1-2 0,-1 1 0,0 0 0,0 0 0,1 0 0,0 0 0,0 0 0,0-1 0,0 0 0,0 0 0,-1-1 0,-2 1 0,1 0 0,-3-1 494,4-2 0,0 0-494,-2 0 0,1 1 0,1-1 0,-2-1 0,1-1 0,-2 1 0,5-1 0,-1-1 0,-1-3 0,-3 0 0,-2 1 0,-4-2 0,2-2 0,-3 0 0,0 0 0,-2 3 0,0 0 0,5-9 0,-2 2 0,-4 8 0,0-6 0,0-1 0,-1 4-720,0-3 0,0-1 720,0 0 0,-2-1 0,0 0 534,-2 0-534,2 0 0,0-3 0,-2 1 0,-1 1 0,1 3 0,-1-1 0,0-8 0,-1 1 1236,1 4-1236,-3 1 0,0 1 0,-1-2 0,1 3 0,-1 1 0,-3 3 0,4-2 0,-1 0 0,-2 6 0,2-14 0,-3 14 296,-3-4-296,-1 6 3276,-3 0-3166,-7-3-90,6 5-20,-12-8 0,-5 9 0,5-4 0,0 5 0,0 0 0,3 2 0,-3-3 0,0-1 0,0 3 0,-1-4 0,-1 0-369,-3 1 369,2-1 0,-3-2 0,-1 3 0,0 0 0,4-1 0,-1 0 0,1 3 0,-2 0 0,1-1 0,3 0 0,0-1 0,1 0-416,-7 3 1,0-1 415,2-2 0,-1-1 0,1 1 0,2 2 0,0 1 0,1-1 0,3 0 0,1-1 0,-1 0 0,-2 2 0,-2-1 0,0 1 0,2-1 0,-3 0 0,2-1 0,-2 1 0,1 1 0,-1 0 0,-1 0 0,0 0 0,-2 0 0,-2 0 0,1 1 0,3-1-321,1 0 0,1-1 1,0 1 320,1 2 0,-2 0 0,2 0 0,3 0 0,3-2 0,1 1 0,-8 0 0,-3 1 0,3 1 0,6-1 0,0 0 0,-7 0 0,-4 0 0,4 0 0,5 0 0,0 0 0,-2-1 0,-4 1 0,0 0 0,1 1 0,-1-1 0,1 2 0,-1-1 0,-1-1 0,0 0 0,-2 0 0,1 2 0,0 1 0,-1 0 0,2-1 0,0 0 0,2-1 0,-1 1-335,4 0 0,-1 1 0,0 0 0,0-1 335,0 0 0,0 0 0,-1 0 0,1-1 0,-6 2 0,1-1 0,0 0 0,3 0 0,1-1 0,-2 0 0,0 2 0,-4-1 0,2 1 0,4-1 0,1-1 0,1-1 0,0 2 0,-2 1 0,-1-1 0,3 1 0,-1-1 0,-1 0 0,3-1 0,-3 1 0,-1 0 0,1 0 0,0 0 0,1-1 0,-1 1 0,1 0 0,-3-1 0,1 0 0,-2 1 0,0-1 0,-2 1 0,0 0 0,5-1 0,4-1 0,0 1 0,-1-1 0,-3 1 0,0 0 0,4 0 0,-1-1 0,1 0 0,1 0 0,-2 0 0,1 0 0,-4 0 0,1 0-151,5 1 1,0 1 150,-4-1 0,-2-1 0,0 0 0,-1 1 0,-1 0 0,1 0 0,2-1 0,1 0 0,-1 0-127,0 0 0,-2 0 0,1 0 0,3 0 127,-1 0 0,0 0 0,-2 0 0,-4 0 0,4 0 0,5 0 0,0 0 202,-1 0 1,-1 0 0,-1 0-203,-3 1 0,-1 0 0,1 0 0,1 0 0,-2-1 336,-2 2 1,-2 1-1,1-2-336,2 0 0,1-1-57,2 2 1,-1-1 56,0-1 0,-1 0 0,2 2 0,2-1 0,-3 0 449,2 1 1,2-1-450,11-1 31,-1 0 0,10-6 0,4-2 0</inkml:trace>
  <inkml:trace contextRef="#ctx0" brushRef="#br0" timeOffset="29299">7397 8254 11221,'7'-14'0,"0"-3"0,0 1 0,0 2 0,-3 4 0,6-6 0,-9 6 0,6-3 0,-20 28 0,7 0-126,-3-1 0,-1 3 0,0 1 126,1 1 0,2 0 0,0 1 0,-1 0 0,1 0 0,2 1 0,-1 8 0,6-2 0,5-11 0,4-5 0,13-7 0,4-7 0,-3-2 0,0-2-467,-4 0 0,-1-2 1,-1 0-1,0-2 0,-3 0 1,3-10-1</inkml:trace>
  <inkml:trace contextRef="#ctx0" brushRef="#br0" timeOffset="29567">7411 8140 11221,'-8'-7'0,"8"-3"0,12 3 0,3 0 0,7-5-1082,3 3 0,0 2 1082,-4 2 0,-1 1 0,-1 1 13,-5 3 1,8 0 0,-11 0 0</inkml:trace>
  <inkml:trace contextRef="#ctx0" brushRef="#br0" timeOffset="29767">7376 8282 11221,'-4'4'0,"1"-1"0,12-3 0,6-3 0,4 2 0,-2-3 0,-1-1-332,1 0 1,-3 0 0,-1 0 0,1-2 0</inkml:trace>
  <inkml:trace contextRef="#ctx0" brushRef="#br0" timeOffset="30202">7666 8233 11221,'18'-8'0,"-6"17"0,-12 14 0,-4-5 0,0 1 0,0-4 0,0-1 0,-3 3 0,23-23 0,-5-4 0,1-2 0,6-5 0,0 0 0,-1 2 0,-1 1 0,-4 5 0,0 1 0,2 2 0,-7 15 0,-13 9 0,1 2 0,-4-6 0,1-1 0,3-5 0,-4 5 0,11-12 0,2-1 0,7-4 0</inkml:trace>
  <inkml:trace contextRef="#ctx0" brushRef="#br0" timeOffset="30716">8036 8226 11221,'6'-19'0,"1"0"0,-1 1 0,4-4 0,-4 3 0,-16 2 0,5 13 0,-18 4 0,1 10 0,2-1 0,6 4 0,2 0 0,4-3 0,0 3 0,2 0 0,2-4 0,11 4 0,1-9 0,6-2 0,2-1 0,5-1 0,-1 0 0,0 0 0,1 0 0,-5 0 0,0 0 0,4 4 0,-2 9 0,-8 12 0,-7-4 0,-3 1 0,-2 3 0,-2 0 0,1-6 0,0 0 0,-2 0-87,-2-1 1,-1 0 0,-2 0 86,-2 0 0,-2 0 0,-2-1 0,0-4 0,-3-2 0,0-2 0,-2 0 0,-1-2 0,0-5 0,-5-9 0,3-7 0,4-6 0,5-4 0,7 5 0,3-1 0,5-6 0,3 3-1658,2 9 1658,8-5 0,1 9 0,4-1 0</inkml:trace>
  <inkml:trace contextRef="#ctx0" brushRef="#br0" timeOffset="31152">8390 8027 11221,'-7'-4'0,"0"1"0,-3 9 0,1 4 0,1 4 0,1 3 0,0 2 0,2 1 0,-1-2 0,1 0 0,1 1-1093,-1 1 1,0 1 0,2-3 117,2 10 975,-2-9 860,3-4-860,3-3 0,4-2 0,1-13 0,12-11 0,-7 1 0,0 1 0,0-2 0,-3 1 0,-1 0 0,1 1 0,-2 2 3276,2-1-3160,-13 18-116,0 7 0,-1 1 0,-2 0 0,0 0 0,3-1 0,0 0 0,-1 4 0,8-11 0,-4-7 0,4-4 0</inkml:trace>
  <inkml:trace contextRef="#ctx0" brushRef="#br0" timeOffset="31319">8504 8148 11221,'-7'-8'0,"3"4"0,-3-5 0,7 7 0,-7-7 0,3 5 0</inkml:trace>
  <inkml:trace contextRef="#ctx0" brushRef="#br0" timeOffset="31683">8674 8077 11221,'4'-4'0,"-1"0"0,-9 4 0,-12 10 0,7-2 0,0 2 0,-1 5 0,2 2 0,2 3 0,2 0 0,3 7 0,4-10 0,1-2 0,2-6 0,6 3 0,3-1 0,4 1 0,8-1 0,-15-1 0,-19-3 0,-1 1 0,-5-3 0,-3 0 0,3-3 0,0 0 0,0 0 0,0-1 0,-12-1 0,19-3 0,-1-7 0,11-5 0,-1-7 0</inkml:trace>
  <inkml:trace contextRef="#ctx0" brushRef="#br0" timeOffset="32153">8844 8048 11221,'7'-11'0,"10"-2"0,-11 8 0,4-1 0,-14 12 0,-3-1 0,-7 15 0,7-7 0,-1 2 0,-3 9 0,0 2 0,3 0 0,5-3 0,-2-5 0,1-2 0,4 1 0,6-13 0,11-7 0,-3-2 0,1-6 0,-1-1 0,-4 2 0,1 0 0,0 1 0,-2 1 0,4 4 0,-9 17 0,0 10 0,-4-9 0,0 1 0,1 1 0,1-1 0,2 4 0,6 5 0,1-16 0,6 5 0,-2-12 0,0 0 0,0 1 0,3-2 0,3-4 0,3-2 0,-3-2 0,-1-2 0,3 1 0,-1-1 0,1-2 0,-1 0 0</inkml:trace>
  <inkml:trace contextRef="#ctx0" brushRef="#br0" timeOffset="34466">10171 8027 11221,'4'-7'0,"0"0"0,-4-3 0,0 5 0,0-1 0,0 6-3277,-4 0 3162,4 6 115,-7-1 0,2 8 0,0 3 0,-7 2 0,4 3 0,-2 6 0,1-3-95,3-9 1,-1 0 94,-2 9 0,-2 3 0,2-3 0,2-7 0,1-2 0,-3 0 0,1-1 0,1 5 0,7-21 3276,4 1-3253,12-22-23,-6 9 0,-2-3 0,2-3 0,-2 1-221,-3 6 1,-1-1 220,3-10 0,1-4 0,0 1 0,-2 6 0,0 1 0,0 0 0,2-3 0,0-1 0,1 2 89,0 3 1,0 1 0,1 3-90,4 0 0,1 5 0,7 13 0,-5 0 0,-12 16 0,-3 4 0,1-4 0,-3 1 0,-1 3 0,-1 0-144,2 5 1,0 0 143,-1-5 0,1 0 0,1 0 0,-1 7 0,0-3 0,1-8 0,-2-3 0,-3-2 0,-3-8 0</inkml:trace>
  <inkml:trace contextRef="#ctx0" brushRef="#br0" timeOffset="34934">10164 8148 11221,'-14'4'0,"3"-1"0,4-3 0,20-10 0,3 3 0,3-1 0,1-1 0,2-2 0,1 0-243,-4 2 0,2 0 0,0 0 1,0-1 242,1 1 0,-1-2 0,0 2 0,-2-1 0,-1 1 0,-1 0 0,0 1 0,3-1 0,-1 0 0,-3 1 234,-5-1-234,8 1 0,-2 0 0,-11 3 0,7-4 0,-26 20-1574,3 0 0,-2 0 1574,0 2 0,0 2 0,0 4 0,-1 2 0,2-2 111,4-4 1,1 1-112,-2 6 0,0 3 0,1-3 0,2-7 0,2 0 0,-1 12 0,1-1 0,0-5 0,3-1 0,6-20 0,8-24 0,-4 6 0,-1-4 0,-2-5 0,-9 1 0,-2-1 1433,4 5 0,-1-1-1433,-3 1 0,-1 0 0,0 4 387,-3 0-387,-5-5 0,5 20 0,1-1 0,4 11 0,3 1 0</inkml:trace>
  <inkml:trace contextRef="#ctx0" brushRef="#br0" timeOffset="36433">10753 7906 11221,'0'-11'0,"3"-8"0,1 9 0,0-7 0,3 10 0,0 10 0,-3-2 0,3 22 0,-12-6 0,-4 2 0,1 0-267,2-1 0,0 1 267,-2-1 0,-2 4 0,0 0 0,2-3 0,-2 5 0,0-2 0,1 0 0,0 0 0,3-3 0,2-4 0,4-5 0,4-9 0,16-15 0,-7 1-19,3-5 1,1 0 18,-1 6 0,1 0 0,1-3 0,1 2 0,0 6 0,1 6 0,-5 4 0,-2 5 0,-2 5 0,-4 3 0,-4 6 0,-5 2 0,-7-2 0,-3 0 0,-6-2 0,-2-4 266,0-4 0,0-7-266,3-7 0,3-6 0,-4-11 0,11-4 39,7 10-39,17 16 0,-4-1 0,7 3 0,-1-1 0,0-3-476,-3 1 1,1-1 0,1-1 0,3 0 0</inkml:trace>
  <inkml:trace contextRef="#ctx0" brushRef="#br0" timeOffset="37000">10938 8176 11221,'23'-11'0,"0"0"0,-4 1 0,1 0 0,-4 0 0,2-7 0,2-2 0,-1-1 0,-6-1 0,-3 8 0,-3 1 0,-14 0 0,-11 17 0,-1-3-1639,2 6 1,1 3 1523,-1 2-1020,4 2 1,0 0 1134,1-2-61,5 1 0,1-2 61,2-6 0,10 10 0,6-15 0,3 9 0,11-9 0,-13 2 0,2-4 0,0-1 0,0-2 1104,-1-3 0,-1 0-1104,0-1 3276,0 0-3251,-13 9-25,-4 16 0,1-5 0,0 3 0,2 0 0,5-1 0,6 9 0,-2-19 0,18-1 0,-12-6 0,5-8 0,1-1 23,-2-2-23,-3 1 0,2-1 0,-3 1 0,1-4 0,5-3 0,-1 0 0,-12 6 0,5-1 0,-2 1 0,-9 5 0,6-1 0,-7 7 0,-10 9 0,2 8 0,-3 2 0,5-1 0,2 0 0,3-2 0,-2 5 0,0 0 0,2-7 0,1 4 0,0-1 0,1-5 0,12 4 0,-8-9 0,15-4 0,-11-4 0,10-6 0,-10 5 0,1-4 0,-3 2 0,-4-4 0</inkml:trace>
  <inkml:trace contextRef="#ctx0" brushRef="#br0" timeOffset="37300">11420 7899 11221,'-12'-4'0,"0"1"0,11 3 0,1 3 0,1 1 0,5 0 0,-2 2 0,3-2 0</inkml:trace>
  <inkml:trace contextRef="#ctx0" brushRef="#br0" timeOffset="37602">11626 7970 11221,'-16'22'0,"0"0"0,3 3 0,4 2 0,3-9 0,2 1 0,0-1 0,1 4 0,3-2 0,5-3 0,3-4 0,4-4 0,6 1 0,9-20 0,-16 1 0,0 0 0,12-8 0,-12 6 0,-2-1 0,-2 1 0</inkml:trace>
  <inkml:trace contextRef="#ctx0" brushRef="#br0" timeOffset="40166">11292 7913 11221,'11'-11'0,"0"1"0,-1-6 0,-5 6 0,1-7 0,-6 13 0,0-2 0,-3 5 0,-11 11 0,2 2 0,-1 4 0,1 0 0,0 1 0,0 1 0,0-1 0,1 0 0,1 1 0,-2 6 0,3-2 0,-1-1 0,16-18 0,5-23 0,-4 2 0,-2-1 0,0-3 0,-3 0 0,-4 0 0,-3 1 0,-3-4 0,-9 9 0,12 9 0,-4 2 0,5 2 0</inkml:trace>
  <inkml:trace contextRef="#ctx0" brushRef="#br0" timeOffset="43867">10810 8034 11221,'8'-19'0,"-2"3"0,-9 9 0,-7-4 0,1 7 0,-4-6 0,6 9 0,-7 8 0,1 4 0,-1 2 0,3-3 0,0 1-319,-1 4 0,-1 2 1,2-3 318,-2 4 0,5 2 0,0 0 0,1 3 0,12 2 0,13-8 0,3-10 0,-1-6 0,-1-2 0,-1-3 0,0-3 0,0-2 0,-1-4 0,-4-2 0,0 0 956,-1 2-956,-5-2 0,0 0 0,0 6 0,-3-14 0,2 14 0,-5-4 0,2 12 0,-3 15 0,-3 0 0,0 4 0,2 6 0,0 2 0,-1-1 0,1-1 0,4-2 0,1-3 0,1 3 0,4-6 0,-8-5 0,2 3 0,-3 1 0</inkml:trace>
  <inkml:trace contextRef="#ctx0" brushRef="#br0" timeOffset="45284">11165 7779 11221,'3'-14'0,"1"2"0,-8 1 0,1 5 0,-5 15 0,1 0 0,1 9 0,-1 3 0,1-3 0,0 0 0,0 1-259,-1 4 0,-1 2 1,1 0 258,1-3 0,-1 0 0,1 1 0,1-2 0,-1 2 0,1-1 0,1-1 0,-4 5 0,2-2 0,2-1 0,4-19 0,11-21 0,1 4 0,1-8 0,3-1 0,-1 6 0,0 1 388,3-3 0,0 2-388,4 1 0,0 4 0,6 7 0,-12 6 0,-1 2 0,-4 2 0,-8 8 0,-3 1 0,-4-1 0,1 2 0,-1 1 0,-3 0 0,2-1 0,0 1 0,-3-4 0,-4 1 0,-2-2 0,1-5 0,-1-2 0,-4 1 0,-1-1 0,-2-1 0,2-2 0,-2-5 0,-2 2 0,20-11 0,-4 9 0,7-12 0,-4 10 0,4-2 0,0 7 0,0 7 0,10-2 0,2 1 0,6-6 0,-4 0 0,2-3 0,-4-5 0,-1 1 0,-1-10 0,-10 8 0,0-13 0,-7 6 0,3-6 0,0 7 0,1 1 0,3-4 0,3-6 0,1-1-360,0 3 360,1 3 0,2-3 0,-2 3 0,0-7 0,2 1 0,-1 1 0,-5 3 0,2-6 0,-3 16 0,0-2 0,0 8 0,0-4 0,3 5 0,-2-3 0,5-1 360,-5 1-360,2 3 0,-3 1 0,0 3 0,-3 10 0,-4 8 0,-1 5-731,0-2 0,-1 1 731,-2 3 0,3-8 0,0 2 0,0-2 0,2-3 0,-1 1 0,-6 10 0,0 0 0,4 0 0,3-11 0,-1 1-33,-2 6 1,2-2 32,4 1 0,-4-2 0,1-3 0,6-8 0,0-7 0,3 0 0,4-13 0,1 4 0,0-3 0,1 0 0,3-3 0,2 2 0,1-1 0,0 1 0,1 1 0,0 1 0,-3 3 0,10-2 0,-8 6-1916,9-2 1916,-8 5-689,7 4 689,-14 2 0,0 7 0,-2 2 0,-6-3 0,3 9 0,-1 2 0,-3-8-63,-2 6 1,-3 0 62,-1-7 0,-2 0 0,-8 10 0,-2-7 0,-3-3 0,7-8 0,0 0 0,-3 2 0,1-1 0,0-5 0,3-2 0,7-3 0,-13-6 0,14-1 0,-5-4 0</inkml:trace>
  <inkml:trace contextRef="#ctx0" brushRef="#br0" timeOffset="50283">9625 3868 11221,'0'14'0,"0"-3"0,0-4 0,0-1 0,-3-5 0,2 2 0,-5-3 0,2 0 0,-3 0 0,-4 0 0,3 0 0,-2-3 0,3 2-3277,0-2 3162,-3 3-510,-4 0 625,2 0-176,-11 0 176,13 0 0,-13 3 0,12-2 2995,-7 6-2995,10-7 909,-1 4-909,8-8 289,-2 4-289,3-4 0,10 8 0,8-4 0,1 4 0,-1-4 0,1 0 0,0-2 0,1 0 0,6-1 0,-1-1 0,-6 1 0,0-2 0,3 0 0,-2 0 0,-7 1 0,8 1 0,-24 3 0,-2 0 0,-9 3 0,-2 1 0,2-3 0,-8 5 0,-1 1 0,7-6 0,-8 6 0,-1-1 0,10-5 0,-6 4 0,0 0 0,7-4 0,-2 1 0,-1 2 0,5 0 0,-2 0 0,17-1 0,18-3 0,-3-2 0,3-2 0,5 0 0,-1 0-197,-4-1 1,-1-1 196,8-1 0,-4 0-158,-5 3 1,0-2-1,-1-1 1,0-1 0</inkml:trace>
  <inkml:trace contextRef="#ctx0" brushRef="#br0" timeOffset="53966">5225 2527 11221,'-7'-15'0,"-1"1"0,-2-11 0,10-3 0,7 9 0,8-3 0,3-1-377,1 4 0,1 1 377,-2 1 0,0-1 0,0 0 0,2-2 0,-1 2 0,-6 5 0,-1 1 0,1-9 0</inkml:trace>
  <inkml:trace contextRef="#ctx0" brushRef="#br0" timeOffset="54616">5431 2186 11221,'-17'-4'0,"2"7"0,1 18 0,8-1 0,2 5 0,0 1 0,1 3 0,-1 1-416,1-5 0,-1 1 0,1 1 0,-1 0 416,1 0 0,0 1 0,0 0 0,0 1 0,0 0-250,0-3 1,-1 0 0,1 0 0,-1 1 0,1 0 0,0 0 249,0-3 0,0 1 0,1-1 0,-1 1 0,1 0 0,-1 0 0,0 0 0,0 2 0,0 0 0,-1 1 0,1 0 0,-1 0 0,0 0 0,1 0 0,0 0 0,-1-1 0,1 1 0,0 0 0,0 0 0,0 0 0,0 0-200,0-2 0,0-1 0,0 1 0,0 0 0,-1 0 0,1-1 0,0 1 1,0 0 199,1 0 0,-1 0 0,0 1 0,0-1 0,0 0 0,1 0 0,-1 1 0,1-1 0,0 0 0,0 0 0,1-1 0,-1 1 0,1 0 0,0 0 0,-1-1 0,1 1 0,0 1 0,0-1 0,0 1 0,0 0 0,0-1 0,0 1 0,1-1 0,0 0 0,0 1 0,1 1 0,0-1 0,0 0 0,0 0 0,1 0 0,-1 1 0,0-3 0,1 0 0,-1 1 0,0-1 0,1 1 0,-1-1 0,0 0 0,1 0 0,0 2 0,0-1 0,0 0 0,0 0 0,0 0 0,0 0 0,0 0 0,1 2 0,-1-1 0,1 1 0,-1 0 0,1 0 0,-1 0 0,1-1 0,-1 0 0,1-1 0,-1 1 0,1-1 0,-1 1 0,1-1 0,0 1 0,0-1 0,0 1 0,1 0 0,0 0 0,-1 0 0,1 0 0,-1-1 0,1 0 0,-1 0 0,0 0 0,0 0 0,0 0 0,0 0 0,0 0 0,1 0 0,0 0 0,-1 1 0,1-1 0,-1 0 0,1-1 0,-1-1-329,0 2 1,-1-2 0,0 0 0,0-1 0,1 1 328,-1 1 0,1 0 0,0 0 0,-1 0 0,0 0 0,-1-1 0,-1 0 0,0 0 0,0-1 0,0 0 0,1-1 0,0-1 0,-1 0 0,1 2 0,-1 1 0,0 1 0,0 1 0,0 1 0,0-2 0,0 0-161,1 3 0,-1-1 0,1 0 0,0 0 161,0-4 0,0 0 0,-1 0 0,1 1 0,0 2 50,1-1 0,-1 2 0,1 2 0,0 0 0,0 0 0,0 0 0,1-1-50,-1-1 0,1 0 0,1 0 0,-1 0 0,0 0 0,0-1 0,0 0-81,0 2 1,0-1-1,-1 0 1,1 0-1,0-1 1,0 0 80,1 4 0,0 0 0,0-1 0,0-3 0,-1-4 0,1-2 0,0-2 0,0 6 0,0 2 0,1-1 0,-1 1 0,0 2 167,-1-8 1,1 3 0,-1 0 0,1 1 0,-1-1-168,1 2 0,-1-1 0,1 0 0,-1 1 0,0-1 0,0 1 0,0 1 0,0-1 0,0-2 0,1 1 0,-1-1 0,1 0 0,-1 0 0,1 3 0,1 1 0,-1-1 0,0-4 0,0-1 0,1-2 0,-1 1 0,1 0 0,-1 0 0</inkml:trace>
  <inkml:trace contextRef="#ctx0" brushRef="#br0" timeOffset="56384">12981 2001 11221,'-7'18'0,"0"-3"0,5 0 0,0 3 0,0-3 0,1 1 0,1 0 0,0 1 0,0 2 0,0-2 0,0 3 0,-1-3 0,-1 3 0,0 4 0,0 1 0,0-6 0,0 2-148,1 0 1,0 2 0,0-1 147,1-2 0,0 0 0,0 1 0,0 5 0,0 1 0,0 0-328,-1-6 0,0 0 1,0 0 327,0 6 0,1 1 0,0-1 0,-1 0 0,0 0 0,-1 1 0,1-2 0,1 0 0,-1 1 0,0 1-252,1-3 0,0 1 0,0 0 0,0 1 0,-1-1 252,1 1 0,-1 1 0,0-1 0,1 1 0,-1-1 0,1 0 0,0-1 0,0 1 0,0 0 0,0 0-237,0 0 1,0 0 0,1 0 0,-1 1 0,-1 0 0,1-1 236,0-2 0,-1-1 0,1 1 0,-1-1 0,0 1 0,1 0 0,0 3 0,0 0 0,1 1 0,-1-1 0,1 0 0,0 0 0,-1-1 0,1 0 0,-1 0 0,1-1 0,0 1 0,0-1 0,0 1 0,0-1 0,0 0 0,1 0 0,-1 0 0,0 0 0,1 2 0,0 0 0,0 0 0,0 1 0,0-1 0,-1-1 0,0-1 0,0 0 0,-1 0 0,1 0 0,-1-1 0,1 2 0,-1-3 0,1 0 0,-1 1 0,1 0 0,-1 0 0,1-1 0,-1 1 0,0 1 0,0 1 0,0-1 0,0 0 0,0 0 0,0 0 0,0 1 0,1-1 0,-1 1 0,1-1 0,0 1 0,-1 0 0,0-1 0,1 1 0,-1 1 0,0-1 0,0-1 0,0 1 0,0-2 0,0 1 0,0-1 0,0 0 0,0 0 0,0 1 0,-1-3 0,1 2 0,-1 0 0,0-1 0,-1 1 0,1 0 0,0-1 0,-1 2 0,1 0 0,-1 0 0,0-1 0,0 1 0,0 0 0,-1 2 0,0 0 0,-1 0 0,1 1 0,-1-1 0,0 0 0,1-1 0,-1 0 0,1-1 0,-1 1 0,0 0 0,0-1 0,-1 0 0,0-1 0,0 1 0,-1-1 0,1 1 0,0 0 0,0 0 0,0 1 0,0 0 0,0 0 0,0 0 0,0 0 0,1-3 0,-1 0 0,0 0 0,0 0 0,1 0 0,-1 0 0,1 1 0,0 1 0,-1 0 0,1 0 0,1 0 0,-1-1-122,0 0 0,1-1 1,0 1-1,1-1 1,-1 0-1,0 0 122,-1 5 0,0 0 0,1-1 0,-1 0 0,1-2 0,1-1 0,0-1 0,0-1 0,1 1 0,-1 2 0,0 1 0,1 0 0,-1-2-463,1 3 0,0-2 1,0 0 462,1-2 0,0-1 0,-1 0 0,0 0 0,-1 1 0,0-1 0,1-4 284,1-2 0,-1-1-284,0 8 0,0 4 0,0-1 0,-1 1 0,1-1 236,1-7 0,0 1 0,-1 0-236,-1-1 0,0 1 0,0-3 0,1 4 0,-1 1 0,1 0 0,1-9 407,3 4 1,0-1-408,-1-7 0,7 10 0,-5-13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19:17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6992 3052 11221,'-11'-4'0,"1"-2"0,3 5 0,3-2 0,-12 3 0,10 0 0,-8 0 0,11 0 0,3 3 0,3-2 0,8 2 0,3-3 0,3 0 0,6-1 0,4-1 0,-5 0 0,1-1 0,1 0 0,-2 1 0,0 0 0,-1-1 0,4-3 0,-4 1 0,-6 1 0,-18 1 0,-10 5 0,-7 3 0,-1 0 0,-1 1 0,3-2 0,-1-1 0,1 1 0,-1 1 0,1 0 0,0-1 0,-7-1 0,3-2 0,-3-1 0,3-1 0,15-5 0,1 5 0,10-5 0,2 2 0,21-4 0,-4 3 0,2 0 0,-1 3 0,1 0 0,4-4 0,-1-1 0,-9 3 0,-1 0 0</inkml:trace>
  <inkml:trace contextRef="#ctx0" brushRef="#br0" timeOffset="10016">6992 2704 11221,'4'-15'0,"3"2"0,-3 6 0,3 3 0,0 1 0,9-1 0,6 0 0,-2 0-1015,3 1 1015,-6 3 0,-1-3 0,5-1 0</inkml:trace>
  <inkml:trace contextRef="#ctx0" brushRef="#br0" timeOffset="18300">10675 2818 11221,'11'17'0,"0"1"0,-4 6 0,-3-1 0,2-2 0,-5-7 0,5-1 0,-2-5 0,9 3 0,15-11 0,-9-4 0,2-2 0,-2 1 0,0-2 0,0 0 0,0-2 0,1-1 0,-1 1 0,-1 0 0,0 1 0,-1 0 0,4-3 0,-2 0 0,-3 4 0,-2 0 0,1-3 0,-1 3 0</inkml:trace>
  <inkml:trace contextRef="#ctx0" brushRef="#br0" timeOffset="35367">1046 4521 11221,'0'-8'0,"-3"-1"0,-1 8 0,-10-3 0,3 8 0,-16 0 0,13 3 0,-3-2 0,-1 0 0,-3 6 0,-4-3 0,6 8 0,11-4 0,2 5 0,2 3 0,1-3 0,2 0 0,0 1 0,2 1 0,-2 3 0,2-2 0,6 1 0,-7 3 0,0-1 0,4 1-993,-5 4 0,-2 0 993,2-13 0,-1 0 0,-2 9 0,1 4 0,-1-4 0,0-6 0,0 0 0,1 8 0,1 4 0,0-5 0,0-9 0,1 0 0,1 5 0,2 4 0,-1-5 0,0 2-507,3 3 1,1-1 506,0-9 0,1 7 0,2 0 0,-1-10-108,7 8 0,5-1 108,1-14 0,1-3 0,-1 7 0,2-2-264,2-6 1,3-3 0,-3 0 263,-1 2 0,-1-1 0,-2-2 0,1 0 0,-2-1 0,2 0 0,-1 1 0</inkml:trace>
  <inkml:trace contextRef="#ctx0" brushRef="#br0" timeOffset="46467">1358 6096 11221,'19'-3'0,"1"-1"0,-3 7 0,2 1 0,5-4 0,1 1-756,0 2 0,3 0 756,-2-2 0,2-1 0,-3-1 0,-5 1 0,1 0 0,1 0 0,3 0 0,2 0 0,-1 0-820,1 0 1,0 0 0,0 0 0,0 0 802,-4 0 0,-1 0 0,0 0 0,2 0 17,0 0 0,1 0 0,1 0 0,0 0 0,1 0 0,-2 0-231,4 0 0,0 0 0,-1 0 0,0 0 0,-1 0 231,-2 0 0,-1 0 0,0 0 0,1 0 0,1 0-145,0 0 0,2 1 0,1-1 1,0 0-1,1 0 0,-1 0 0,-1-1 145,-3 1 0,0-1 0,-1 0 0,1 0 0,-1 0 0,0 0 0,-1 0-119,2 0 1,-1 1 0,-1-1 0,1 0 0,1 0 0,1 1 118,-2-1 0,2 0 0,1-1 0,1 1 0,-1 0 0,0 0 0,-1-1 0,-3 1 0,-3 0 0,8 0 0,-5 0 0,4 0 0,-3 0 0,3 0 0,3 1 0,1-1 0,-1 1 0,-3 0 0,-3-1 19,3 1 1,-5 0 0,4 0-20,-3 0 0,2 0 0,2-1 0,0 0 0,0 1 0,0-1 0,0 0 0,0 1 0,0-1 0,0 1 0,-1-1 0,0 0 0,-1 0 0,0 1 0,-1-1 0,0 0 0,1 0 0,-1 0 0,1 0 0,0 0 0,0 0 0,0 0 0,-1 0 0,2 1 0,0 0 0,0 0 0,-1 0 0,-3-1 104,3-1 1,-3 0 0,3 0-105,-4 1 0,4 1 0,1 0 0,1 0 0,0 0 0,-3 0 0,-3 0-36,5-1 0,-3 0 0,2 0 36,-2 1 0,2 0 0,2 0 0,0 0 0,0 0 0,-2 0 0,0 0 0,1 0 0,0 0 0,-1 0 0,-2 0 0,1 0 0,-1 0 0,-1 0 0,3 0 0,2 0 0,3-1 0,1 0 0,-1 1 0,-2-1 0,-4 1 0,3-1 0,-1 1 0,-1-1 0,4 0 0,-1 0 0,-4 1 0,-2-1 0,0 2 0,1-1 0,4 0 0,-1 0 0,-4 0 0,-3 0 0,-2 0 0,3 0 0,2 0 0,-4 0 0,8 0 0,-2 0 0</inkml:trace>
  <inkml:trace contextRef="#ctx0" brushRef="#br0" timeOffset="58351">5871 6182 11221,'14'0'0,"1"0"0,12 0 0,2 0 0,-6 0 0,1 0-547,-4 0 0,2 0 0,0 0 0,1 0 547,-1-1 0,0 0 0,1 0 0,2 1-277,0-1 1,2 0 0,1 1 0,0-1 0,0 0 276,-2-1 0,-1 1 0,1-1 0,1 0 0,-1 0 0,0 0 0,1 1 0,1 0 0,-1-1 0,1 1 0,0 0 0,0 0 0,-3-1 0,1 1 0,1-1 0,-1 0 0,-1 1 0,0-1 0,-3 1 0,5 0 0,-2 0 0,-1 0 0,2 0 0,0 0 0,1 0 0,2 0 0,-1 0 0,0 0 0,-3 0 0,0 0 0,-2 0 0,0 0 0,1 0 0,0 0 0,2-1 0,-1 1 0,1-1 0,-2 1-59,1-1 0,-1 0 0,-1 0 1,-2 1 58,4-1 0,-2 0 0,-3-2 0,-3 2 0,-6 1 822,-24-6-822,-4 5 0,-2 0 0,2 0 0,-2 1-161,-3-1 1,-3 1 0,3 0 160,7 1 0,0 0 0,-6 0 0,-4 0 0,0 0 0,4 0 0,2 0 0,-1 0 0,-2 0 0,-4 0 0,-1 0 0,5 0 186,1 0 1,0 0-187,0 0 0,-3 0 0,-1 0 0,-2 0 0,2 0 0,3 0 0,0 0 0,-1 0 0,1 0 0,-2 0-220,-2 0 0,-1 0 0,-1 0 0,0 0 0,0 0 0,1 0 220,0 0 0,0 0 0,0 0 0,0 0 0,1 0 0,0 0 0,-1 0 0,0 0 0,0 0 0,1 0 0,0 0-86,2 0 0,0 0 1,1 0-1,0 0 1,1 0 85,-6 0 0,2 0 0,2 0 836,-5 0 0,5 0-836,2 4 0,20-4 0,29 7 0,-9-6 0,3 1 0,2-1-476,3 0 1,2 0 0,1 0 0,-1 0 475,-6-1 0,0 1 0,1 0 0,1 0 0,-1-1 0,1 0 0,1 0 0,0 0 0,1 0 0,-2 0-186,5-1 0,-1 1 0,0-1 0,0 0 0,-1 1 186,-3-1 0,-2 1 0,1 0 0,0 0 0,2 0-169,0-1 0,2 0 1,2 0-1,0 0 0,-1 0 1,-3 0-1,-2 0 169,3 1 0,-4 0 0,3 0-169,-1-1 0,3 1 0,2-1 0,0 0 0,-2 1 0,-4-1 169,0 1 0,-3 0 0,2 0 0,3 0 0,4 0 0,0 0 0,-1 0 0,-5 0 0,2 1 0,-1-2 0,2 1 0,3-2 0,-5 1 0,-6 1 0,-3 0 0,3-2 0,-1 0 0</inkml:trace>
  <inkml:trace contextRef="#ctx0" brushRef="#br0" timeOffset="62533">897 6828 11221,'-8'-11'0,"2"0"0,6 4 0,3 0 0,13-3 0,1 4 0,2 1 0,5-1 0,0 1-137,-2 1 1,0 0 136,0 1 0,2 0 0,-1 0-183,-3 0 1,0 1 0,0-1 182,2 0 0,0 1 0,1-1 0,0 0 0,3 0 0,1-1 0,-2 1 0,-3 1 0,-2 1 0,-1 0 0,0 0 0,-3-1 0,7-1 0,-21-4 0,-22 2 0,3 1 0,-1 1 0,0 3 0,-1 0 0,-2 0 0,-2 0 0,2 0-50,-3 0 1,1 0 49,2 1 0,-2 1 0,2-1 270,-1-1 1,2 0-271,3 2 0,4 0 0,7-2 0,32-4 0,-4 3 0,5 0 0,-1 0 0,-3-2 0,0 1 0,0-1 0,-1 2 0,0-1 0,-1 0 0,1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20:40.1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4480 7076 11221,'23'-7'0,"-8"3"0,6-1 0,0 1 0,-3 2 0,6-3 0,1 0-489,-3 1 489,4 1 0,1-1 0,-2 0 0,3 2 0,0 1 0,-2 1 0,-1 0 0,0 0 0,-5 0 0,-3 0 0,-1 0 0,-3 0 160,10 0-160,-15 0 81,-4 0-81,-24 3-1639,0-2 1,0-1 1621,2 2 1,0-1 16,0-1 0,-3 0 0,2 0 31,-5 0 1,0 0-32,3 2 0,0 1 0,1-1 0,-5-2 0,2 1 0,3 4 0,1 0 0,-3-1 0,6 0 3276,3-1-3211,29-3 89,-6 0-154,9-2 0,2 1 0,0 0 0,3-2 0,2 0 0,-2-1 0,-1 0-203,-2 2 1,1 0 202,-3-2 0,1-1 0,-3 1 0,4 2 0,-1-2 0,-1-1 0,-5 1 0,-4 0 0,-22 5 0,-9 1 0,-2 0 0,0 1-423,-4 2 0,-2 0 423,6-2 0,-2-1 0,4 0 0,6 2 0,-1-1 0,-4-1 0,-3-1 0,4 0 0,-3 3 0,0-4 0,1 0 0,5 0 370,-8 0-370,16 0 0,8 0 0,27-4 0,-7 4 0,1 0 0,1-2 0,1 0 0,-1 2 0,2 0 0,-1 0-107,-3 0 1,0 0 0,0 0 106,4 0 0,1 0 0,-1 0 425,0 0 0,-1 0-425,-4 0 0,-3 0 0,-7 0 0,1 0 0,-13 0 0,-5 0 0,-15 0 0,3 0 350,-5 0-350,-1 4 0,12-4 0,-8 7 0,14-6 0,1 2 0,4-3 0,3 0 0,3 3 0,1-2 0,3 2-820,6 0 1,-1-5 0,5 1 0</inkml:trace>
  <inkml:trace contextRef="#ctx0" brushRef="#br0" timeOffset="5029">4480 6778 11221,'0'-8'0,"0"2"0,0 6 0,0 6 0,4-1 0,-4 17 0,4-8 0,-5 6 0,-2 3 0,2-4 0,-2-1 0,1 1 0,1 0 0,-1 5 0,0-2 0,2-8 0,2 3 0,0-2 0,-2-5 0,7 3 0,-3-9 0</inkml:trace>
  <inkml:trace contextRef="#ctx0" brushRef="#br0" timeOffset="5781">4495 6622 11221,'7'-8'0,"3"5"0,6 5 0,4 3 0,6-3 0,3 1-588,-5-2 0,1 1 0,1 0 1,1-1 587,-3-2 0,0 0 0,0 0 0,1-1 0,0 1-185,2 0 1,0 0 0,1 0 0,-1 0 0,1 0 184,-2-1 0,1 0 0,0 1 0,-1-1 0,-1 2 0,4 0 0,-1 2 0,-1 0 0,0 0 152,1 1 0,0 1 1,-2 1-153,-5 1 0,-1 2 0,-2-1 0,3 2 0,-4 0 0,2 2 0,0-1 0,-14-10 1034,2 7-1034,-3-3 1450,-4 9-1450,-7 2 331,2 13-331,-1-13 0,-1 2 0,0 4 0,0 1-747,-1 0 1,1-1 746,1-4 0,1-1 0,-2 4 0,1 0 0,-2 6 0,-1-9 0,-2-1 0,-5-1 0,-3-3 0,-1-5 0,-2-3 0,-2 0-966,-3 0 0,0 0 1,0-1 965,2-2 0,1 0 0,-2 0 0,2-1 0,-2 0 0,-2 0 0,2 0 0,3 0 103,2 1 1,2 0-1,-1 0-103,-5-1 0,-3 0 0,1 0 0,3 1-1020,-5 0 0,3 1 1020,4-1 0,0 1 0,-6-2 0,0 1 0,5 2 0,-1 0 0,-2-1 0,-1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21:18.0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5289 1256 11221,'0'-22'0,"0"-1"0,0 5 0,0 2 0,0 0-3277,7-2 893,-6 6 3793,5-2-1409,-2 11 860,-3 10-860,2 3 0,-4 11 0,-1 2 0,0-8 0,0 1-702,0 8 0,1 3 0,-1-3 702,1-8 0,-1 0 0,2 5 0,0 3 0,0-4 2349,3 2-2349,1-1 0,0-2 0,0-7 0,9 5 0,-8-13 0,8-4 0,-5-7 0,2-4 0</inkml:trace>
  <inkml:trace contextRef="#ctx0" brushRef="#br0" timeOffset="250">5346 1093 11221,'-7'-14'0,"3"3"0,4 0 0,4 4 0,16 3 0,-7 1 0,11 3 0,-8 1 0,1 1 0,2 9 0,0 4 0,-5 4 0,-1 2 0,-2 3-1021,-5 0 1,-3 2 0,-1 0 1020,0 0 0,-2-1 0,-3 0 0,-6-2 0,-4-2 0,3-2 0,-1 5 0,-2-5 0,0-2 0,8-7 0,-5 2 0,10-12 0</inkml:trace>
  <inkml:trace contextRef="#ctx0" brushRef="#br0" timeOffset="851">5786 1192 11221,'-6'-14'0,"-12"13"0,2 5 0,-3 10 0,-2 6 0,7-3 0,1 1 0,0 1 0,1-1 0,0 0 0,1-1 0,-4 6 0,6-3 0,17-4-1093,4-24 1,5-10 0,-2 2 604,-1 6 1,0 0 487,3-8 0,1-4 0,-4 4 860,-5 4-860,10-5 0,-15 18 0,4 18 0,-5-3 0,-3 5 0,0 1 0,0 7 0,0-13 0,0 1 0,-1 3 0,2-3 0,8-1 0,-3 2 0,17-25 0,-11-1 0,3-8 0,0-3 0,-4 4 0,-2-1 0,2-1 0,-1-2 0,-3 1 0,-2-2 0,0 2 1638,-1-1 0,0 1-1580,-1-5 0,1 3-58,-1 12 0,-5 26 0,-2 12 0,2-9 0,2 0 0,0 2 0,1 3 0,0 0 0,3-1 0,5 3 0,4-6 0,5-10 0,1-6 0,1-9 0,-1-7 0,-1-8 0,-4-4-417,-2 0 1,-2 0 0,-4 0 0,-2 2 0,-3 6-1,1 1 1</inkml:trace>
  <inkml:trace contextRef="#ctx0" brushRef="#br0" timeOffset="1334">5871 1270 11221,'23'1'0,"-9"-2"0,7-2 0,4-4 0,0-2 0,0-2-1093,-3 2 1,1 0 0,-1 1 297,-4 0 1,-1 1-1,0-1 795,9-5 0,-4 0 1409,-5-2-1409,0 0 860,-23 8-860,-13 14 0,5 0 0,-1 1 0,-7 7 0,6 8 0,12-14 0,1 8 0,6-14 3276,13-6-3218,-3-3 0,0-2-58,4 0 0,-1 0 0,-2 1 0,-2 0 0,1 4 0,-7 16 0,-5-3 0,2 4 0,0 1 0,1-5 0,1 6 0,0-2 0,3-8 0,3 5 0,1 0 0,14-9 0,-12 3 0,-1 0-820,14-5 1,-10-3 0,2-1 0</inkml:trace>
  <inkml:trace contextRef="#ctx0" brushRef="#br0" timeOffset="3900">8121 1185 11221,'9'-13'0,"1"-1"0,3 4 0,-11 22 0,-4 7 0,-2 4 0,-2 3 0,0 2 0,0-1 0,1-5 0,-1-2 0,-4 3 0,10-15 0,-4-8 0,8-23 0,-3 3 0,2-1 0,-1-2 0,3-2 0,-1 4 0,2-2 0,0 3 0,3 1 0,1 1 0,5-4 0,2 4 0,9 7 0,1 14 0,-12 18 0,-4 0 0,-9 5 0,-1 0 0,-1-5 0,-2-3 0,0 3 0,0-2 0,1-4 0,0-2 0,-3 3 0,2-3 0,5 3 0,7-28 0,0-2 0,1-4 0,-2 1 0,-1-3 0,1 0 0,2-1 0,0 0 0,-1 0 0,-3 2 0,0 0 0,1 3 0,3-3 0,1 7 0,3 18 0,-8 10 0,-3 6 0,-1-1 0,-3 1 0,0 1-1093,-1 5 1,-2 1 0,0-3 1034,-1 3 1,0-2 57,1 2 0,-1-6-1659,2-9 1659,2 5 0,6-15 0,5-4 0,7-7 0,3-3 0</inkml:trace>
  <inkml:trace contextRef="#ctx0" brushRef="#br0" timeOffset="4219">8610 1270 11221,'12'-12'0,"0"1"0,2-3 0,-6 6 0,-17 13 0,-9 16 0,3-1 0,0 3 0,4-6 0,1 1 0,2-1 0,0 6 0,5-3 0,17 4 0,0-21-1639,4-5 1,0-3 1523,-8-6 115,13-3 0,-15-13 0,-8 12 0,-3 0 0,2 0 0,-3 0 0,-6-1 0,-1 2 0,3 6 0,-5-5 0,12 12 0,-2 1 0,25 4 0,-10 0 0,3-2 0,0-1 0</inkml:trace>
  <inkml:trace contextRef="#ctx0" brushRef="#br0" timeOffset="4519">8887 1135 11221,'11'-20'0,"-4"4"0,-4-1 0,-3 26 0,0 3 0,0 5 0,1 1 0,-1 3 0,-1 1 0,-2 0 0,-2 0 0,1 0-200,2 3 0,-3-2 200,-8 0 0,-3-4 98,6-10-98,-7 0 0,-2-1 0,-4-8 0,0-13 0,19-2 0,5-2 0,0 3 0,4-1 0,7-6 0,2 3 0,-1 5 0,0 3 0,1 1 0,1 4 0,6-2 0</inkml:trace>
  <inkml:trace contextRef="#ctx0" brushRef="#br0" timeOffset="5034">8994 1285 11221,'15'0'0,"7"0"0,-16 0 0,17-4 0,-14 0 0,7-4 0,0-3 0,-3 1 0,-2 0 0,3-1 0,-2 0 0,0-2 0,-4 0 0,-10-3 0,-19 1 0,6 5 0,-5 15 0,1 3 0,9 2 0,-3 9 0,0 1 0,8-1 0,-3 5 0,3 1 0,9-10 0,1-2 0,-4 2 0,3-1 0,10-2 0,2-4 0,2-4 0,2-4 0,2-4 0,0-6 0,-1-3 0,-1 1 0,-1-1 0,1-3-144,-5 2 1,0-2 0,-1 0 0,-1-1 143,2-6 0,-2 0 0,-2 0 0,-2 2 0,-1 0 0,-4 2 0,-5-4 0,-4 6 0,-14 7 0,-1 15 0,6 9 0,2 5 0,6 4 0,4 1 0,2 2 0,2 1 0,-1-4 0,4-3 0,10-4 0,3-6 0,-1-6 0,6-1 0,0-3-781,-4-3 781,-2 0 0,-1-1 0,-1-7 0,-1-3 0</inkml:trace>
  <inkml:trace contextRef="#ctx0" brushRef="#br0" timeOffset="5719">5332 1788 11221,'26'0'0,"0"0"0,0-3 0,1-2 0,0 1-1093,-1 2 1,-1 0 0,0 0 496,-3-2 0,-1 0 0,1 0 0,-1-1 596,4-1 0,-1 1 0,-2-1 404,1 2 0,1-1-404,-1 0 0,2 0 0,1 0 0,-5 0 0,-1 1 0,-1 0 0,6 0 0,3-1 0,-5 1 0,4-1 0,-2 0 0,-1 1 852,-11 3-852,7-2 0,-16 3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20:03.9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6595 1526 11221,'-7'-7'0,"3"3"-3277,1 1 893,3 3 2384,0-3 1409,0-5-1409,3 4 860,1-9-860,0 8 0,-1-2 0,-3 1 3276,0 5-3160,0-2-116,-3 3 0,2 0 0,-2 3 0,3-2 0,-6 15 0,4-10 0,-4 10 0,0 3 0,3 3 0,1 0 0,-3-4 0,0 1-130,2 3 1,0 3 0,1-1 129,0-4 0,-1 0 0,1-1-470,0 8 1,0 1 469,1-5 0,-1 2 0,0 0 0,1-4 0,1-3 0,-1 1 0,1 2 0,-1 3 0,0 3 0,1 0 0,-1-2 0,1-2 0,0-2 0,0 0 0,0 1-402,0 4 0,-1 1 0,0 1 0,0-1 402,0-1 0,1 2 0,-1-1 0,0-2 0,0-2 0,-1-3 0,-1-2 0,1 2 0,0 6 0,1 3 0,0 2 0,0-1 0,-1-5 0,0-4 0,-1-3 0,1 4 0,1-1 0,0 4 0,0 2 0,1 1 0,-1-3 0,1-3 0,-1 0 0,-1-3 0,2 3 0,0 1 0,0 3 0,1 3 0,-1 0 0,1-3 0,0-3 0,-1-1 0,0-3 0,0 3 0,1 0 0,0 2 0,1 3 0,-1 2 0,1-1 0,-1 0 0,1-3 0,0 3 0,0 0 0,1-2 0,-1 1 0,0 0-351,0-4 0,-1 1 1,0 0-1,0 0 1,1 0-1,0 1 351,0-1 0,1 2 0,0 0 0,0-1 0,0 0 0,0-2 0,-1-3 0,-1 5 0,-1-4 0,1 4 0,1-1 0,2 5 0,-1 1 0,1 1 0,0-2 0,-2-4 0,-1 1 0,-1-2 0,1 3 0,1-5 0,1 3 0,0 1 0,0 2 0,0-1 0,0-3 0,-1-2 0,0 4 0,0-3 0,0 3 0,-1-4 0,1 3 0,0 2 0,0 1 0,0-1 0,0-1 0,0-4 0,1 5 0,-1-4 0,0 5 0,-1-5 0,0 3 0,0 2 0,0 1 0,0 0 0,0-3 0,0-3 0,1 6 0,1-4 0,-1 4 0,0-7 0,-1 3 0,0 2 0,0 1 0,0 0 0,0 1 0,1-2 0,-1-1 0,2-1 0,-1 0 0,1-2 0,-1 1 0,1 0 0,-1 0 0,1 1-177,-1-1 1,0 1 0,-1 1 0,1 0 0,-1 1 0,1-1-1,0-1 1,0 0 0,0-1 176,0 4 0,1 0 0,0-2 0,0 0 0,0 1 0,0 1 0,0-1 0,0 2 0,-1 0 0,1 0 0,0 0 0,0-2 0,0-1-71,0 2 1,0-3 0,0-1-1,0 2 1,0 2 70,0-6 0,-1 3 0,1 1 0,-1 1 0,1 0 0,-1-1 0,0 0 0,1-1 0,-1-2-37,0 4 1,0-2-1,1-1 1,-1 0-1,0 3 37,-1-3 0,1 2 0,-1 2 0,1-1 0,-1-1 0,0-2 0,0-3 0,0 2 0,1-4 0,-1 3 0,0 1 0,1 4 0,0 3 0,-1-1 0,1 0 0,0-4 153,1 1 0,0-3 0,-1 1 1,1 2-154,0-2 0,-1 2 0,1 2 0,0 0 0,-1 0 0,1-2 0,-1-2 230,0 0 0,0-3 0,0 0 0,0 2-230,1 2 0,1 2 0,0 1 0,-1-3 0,-1-3 0,-1-3 0,0 1 0,0 3 0,1 4 0,0 2 0,-1-4-279,-1-1 1,0-2-1,0 0 279,1 3 0,0 1 0,0 0 0,1 2 0,-1 0 0,3-3 238,5-4 0,0-1-238,-1 7 0,0-1 0,0-10 0,1-2 0,1 4 0</inkml:trace>
  <inkml:trace contextRef="#ctx0" brushRef="#br0" timeOffset="2516">1983 1391 11221,'7'-13'0,"0"-1"0,4-9 0,-5 9 0,-2-1 0,0-12 0,-4 12 0,-7 4 0,0 20 0,0 8 0,-2 0 0,0 2 0,-1 3-238,1 0 1,-1 3 0,0 0 0,0 0 237,-1 0 0,0 1 0,0 0 0,0-1 0,1-3 0,-1 0 0,1 0 0,1-2 0,-1 0 0,1-1 0,4-6 0,4-5 0,9-26 0,5-15 0,-4 13 0,1-1 0,1-1 0,0-1-218,-1 0 0,0-2 1,1 0-1,0 0 1,0 2 217,2-4 0,0 1 0,-1 1 0,1 1 0,-2 3 0,-1 1 0,1 1 0,-1 2 0,6-8 0,0 8 0,5 9 0,-14 22 0,-3 9 0,-2 0 0,-3 3 0,0 1-42,1-4 0,-1 2 1,0 1-1,0 0 1,-1-1 41,1 0 0,-2 0 0,1 0 0,0 0 0,0 0 0,1 4 0,0 0 0,0 0 0,0-3-63,0 1 1,0-2 0,0-3 62,1-1 0,0-3 0,0 2 0,0-13 0</inkml:trace>
  <inkml:trace contextRef="#ctx0" brushRef="#br0" timeOffset="2715">1961 1618 11221,'-16'10'0,"7"-5"0,-2-2 0,12-7 0,16-9 0,-5 4 0,7-3 0,5-2-328,-5 5 0,2 1 0,-1-1 1,-2 0-1,-1 0 0,1 0 1,3 0-1,0 1 0,0-1 1</inkml:trace>
  <inkml:trace contextRef="#ctx0" brushRef="#br0" timeOffset="3365">2337 1356 11221,'7'-20'0,"0"1"0,1 2 0,-1 1 0,1-6 0,-2 12 0,-12 33 0,0-7 0,-2 3 0,1 2 0,0 2 0,1 3 0,-1 0 0,0-1-539,1-4 0,-1-1 0,0 1 0,1 0 539,0 6 0,1 1 0,0 1 0,2-4 0,0-4 0,2-1 0,1-1 0,1 8 0,1-2 0,-1-5 0,2-4 0,8-5 0</inkml:trace>
  <inkml:trace contextRef="#ctx0" brushRef="#br0" timeOffset="3901">2635 1583 11221,'19'-8'0,"-5"-2"0,-11 3 0,-3-10 0,0 4 0,-6-3 0,-18 15 0,7 9 0,0 4 0,-3 5 0,3 3 0,6 0 0,4 1 0,3-3 0,6-4 0,10-7 0,3-5 0,3-10 0,0-3 0,-3 4 0,-1 0 0,5-9 0,-3-2 0,-7-7 0,1 2 0,-7 9 0,-3 12 0,0 13 0,0 7 0,3-3 0,1 2-115,-2 2 0,0 2 115,4 2 0,-1 0 0,-2 2 0,-2 0 0,-4-4 0,-1 1 0,-2 0 0,-2 5 0,0 0 0,-2-3-171,1-5 1,0-2-1,-1 0 171,-2 2 0,-2-1 0,1-2 0,0-2 0,0-2 0,-3 1 0,-1-4 0,-2-7 0,1-6 0,2-7 0,2-4 0,-1-3 0,5-2 0,7 0 0,5 1 0,7-5 0,3 15 0,1 0 0</inkml:trace>
  <inkml:trace contextRef="#ctx0" brushRef="#br0" timeOffset="4249">3118 1512 11221,'4'-11'0,"-11"3"0,-4 13 0,-2 6 0,1 2 0,-1 4 0,1-1 0,0 0 0,1 1 0,0 1 0,2 3 0,-1 3 0,3-1 0,3-3 0,6 0 0,4-1 0,1 1 0,3-4 0,17-18 0,-5-13 0,-2-6 0,-7-2 0,-2-2-124,-1 1 1,-1-2 0,-2 1 123,-4 2 0,-3 1 0,0 1 0,-3-5 0,-3 5 91,-5 8-91,5 12 0,9 13 0,1-8 0</inkml:trace>
  <inkml:trace contextRef="#ctx0" brushRef="#br0" timeOffset="4581">3452 1398 11221,'-6'-8'0,"4"2"0,-10 9 0,-2 7 0,-3 4 0,1 3 0,2-2 0,0 3-274,-2 2 1,0 2 0,2 2 273,5-3 0,2 1 0,-1 0 0,0-1 0,-1-1 0,1 0 99,-1 9 0,5-6-99,7-16 0,-2-31 0,3 2 0,-7-5 0,-5-2 0,-1 9 0,-3 2 0,-1-4 0,0 2 0,-6 0 0,7 18 0,12 13 0,0-4 0</inkml:trace>
  <inkml:trace contextRef="#ctx0" brushRef="#br0" timeOffset="4783">3593 1476 11221,'12'-8'0,"-5"-1"0,-11 8 0,0 1 0,-10 13 0,6 3 0,0 3 0,0 2 0,-1 5 0,0-1-299,1-3 1,0-1 298,-3 7 0,2-3 0,5-2 0,-3-5 0,7-8 0</inkml:trace>
  <inkml:trace contextRef="#ctx0" brushRef="#br0" timeOffset="4948">3643 1341 11221,'7'-15'0,"7"-4"0,-3 11 0,7-7 0,-4 1 0</inkml:trace>
  <inkml:trace contextRef="#ctx0" brushRef="#br0" timeOffset="5150">3913 1114 11221,'11'-22'0,"-4"8"0,-4 8 0,-3 12 0,0 5 0,-1 7 0,-1 4 0,-2-3 0,-1 3 0,-1 0 0,1-1-142,1 0 0,1 0 1,-1 1 141,-1-1 0,-1 1 0,0 0 0,0-1-266,1-1 1,0-2-1,-1 1 266,0 0 0,0 0 0,-1 0 0,-4 8 0,0-2 0,1-5 0,-1-1 0</inkml:trace>
  <inkml:trace contextRef="#ctx0" brushRef="#br0" timeOffset="5849">3736 1433 11221,'-8'8'0,"8"5"0,22-4 0,1-10 0,2-4 0,-3-1 0,2-3 0,-1-2-114,-4 0 0,-1-2 0,0-1 1,-1-1 113,-2-1 0,0 0 0,-2-1 0,0 1 37,0-1 0,-1 1 0,-1 0-37,1-6 0,0 7 0,2 17 0,-7 10 0,-3 5 0,-5 1 0,-2 3 0,-2 0 0,0 4 0,-2 1 0,-1 0 0,-1-1 0,-2-1 0,1 0 0,-3 3 0,5-5 0,14-11 0,5-14 172,4-11 0,3-5-172,-2 4 0,0 0 0,1-3 0,0 0 0,-2 4 0,-2 2 0,1 2 0,-14 24 0,-3 2 0,-1 3 0,1 3 0,1 1 0,-2 1 0,2-1 0,3-7 0,4-4 0,6-11 0,1-7 0,0-4 0,5-10 0,-3 6 0,1-1 0,4-4 0,-8 8 0,0 0 0,3 0 0,-7 18 0,-7 15 0,0-6 0,0 1 0,-1-3 0,2 1 0,2 12 0,1-15 0,6-2 0,1-10 0</inkml:trace>
  <inkml:trace contextRef="#ctx0" brushRef="#br0" timeOffset="6815">4544 1455 11221,'14'-18'0,"-6"4"0,2 3-3277,-6 1 893,0 2 3793,2-2-1409,-5 3 860,2 3-860,-3 1 0,0 3 0,-6 15 0,1-4 0,-3 3 0,-1 2 0,4-1 0,-2-1 0,1-1 0,5 0 3276,1 10-3160,17-8-116,-7-5 0,0 1 0,9 4 0,-7 5 0,-27 1 0,4-6 0,-1-1 0,-9 0 0,-1-2 0,8-2 0,1-2 0,-5-4 0,3-2 0,10-2 0,-5 0 0</inkml:trace>
  <inkml:trace contextRef="#ctx0" brushRef="#br0" timeOffset="8647">8128 1433 11221,'4'-10'0,"2"-4"0,4-3 0,-4 1 0,6 2 0,-11 1 0,2 12 0,-12 13 0,-1 9 0,-1 4 0,2-3 0,0 2 0,0 0-231,-1 0 1,0 0 0,1 2 230,3-3 0,0 2 0,0 0 0,1-2 0,-2 1 0,1-1 0,0 0 0,2-1 0,1 0 0,-1-1 0,-4 5 0,3-6 0,4-11 0,-5 0 0,2-9 0</inkml:trace>
  <inkml:trace contextRef="#ctx0" brushRef="#br0" timeOffset="8930">8348 1334 11221,'8'-19'0,"1"0"0,-1 2 0,-1 0 0,-2 0 0,1 5 0,3 12 0,-11 13 0,0 3 0,-1 6 0,-2 0 0,-3 3 0,-2 1 0,0 2-354,3-5 0,1 1 0,0 1 1,0 0-1,0 0 354,-1-1 0,0-1 0,0 1 0,0-1 0,0 0 0,1 3 0,1 1 0,0-3 0,0-1 0,-2 6 0,0-5 0,-4-2 0,4-18 0</inkml:trace>
  <inkml:trace contextRef="#ctx0" brushRef="#br0" timeOffset="9113">8085 1675 11221,'-12'9'0,"1"1"0,1 0 0,22-13 0,10-4 0,-2 0 0,3-2 0,2 0-820,0-1 1,1-1 0,1 0 0,-1 0 554,1 0 0,-2 1 0,1 0 0,0-2 0,1 1 1,-4 0-1,-9 4 0,0 0 0</inkml:trace>
  <inkml:trace contextRef="#ctx0" brushRef="#br0" timeOffset="9447">8731 1469 11221,'18'-14'0,"-10"0"0,-25 12 0,0 6 0,-3 3 0,2 2 0,-1 3 0,2 0 0,-3 1 0,2 1 0,-1 3 0,5-1 0,10-4 0,-3 1 0,23-15 0,1-7 0,2-2 0,4-3 0,0 0-1639,-2-1 1,-2 1 1523,4 1 115,-26 23 0,-4 7 0,-1 4 0,2-4 0,0 2 0,-1 0 0,1 0 0,-1 2 0,2-2 0,0 5 0,3-2 0,6-2 0,7-14 0,3-6 0</inkml:trace>
  <inkml:trace contextRef="#ctx0" brushRef="#br0" timeOffset="9731">8922 1505 11221,'16'-12'0,"-1"1"0,-1 0 0,-2 2-3277,-5 5 893,-3-2 3793,0 11-1409,-12 7 0,-3 3 0,0 7 0,1 1 0,-3 1 0,0 1 0,3-5 0,1 1 0,2-2-705,4-4 1,0-2 704,-3 3 0,3-4 0,6-9 0,-5-20 0,4 0 0,-8 0 0,-4 1 0,1-1 1134,-2 2 1,-2 0-1135,-5 0 0,6 0 0,6 9 0,10 6 0</inkml:trace>
  <inkml:trace contextRef="#ctx0" brushRef="#br0" timeOffset="10467">9263 1349 11221,'8'-22'0,"-1"1"0,-4-7 0,-2 15 0,2-3 0,0 35-1639,-5 4 1,-2 3 1580,2-6 1,-1 2 57,-1 1 0,-2 2 0,-1 0 0,1-3-252,-2-2 1,-1 0 251,1 2 0,0 3 0,-2 1 0,0-3 0,-3-1 0,0-3 0,0 1 0,2 0 0,1 1 0,-2-3 0,-3 0 0,-2-2 0,0-4 0,-10-3 0,5-3 0,10-15 0,5-5 0,8-2 0,5-4 0,2 0 0,-1-2 0,1-2 0,3 2-701,3-2 1,3 0-1,-1 3 701,2 0 0,2 4 0,5 9 0,-1 4 0,-6 0 0,-3 2 0,0 0 0</inkml:trace>
  <inkml:trace contextRef="#ctx0" brushRef="#br0" timeOffset="11081">9405 1547 11221,'14'-21'0,"-3"6"0,-1 1 0,-2 13 0,-14 18 0,7 0 0,-10 4 0,-1 2 0,5-4 0,1-1 0,0 0 0,0-2 0,-1 8 0,24-21 0,-9-7 0,6-3 0,1-3 0,-3 1 0,-2-1 0,8-8 0,-1-2 0,-12-1 0,-3 8 0,6-4 0,-9 24 0,2 1 0,-3 13 0,3 0 0,4 4 0,-2-6 0,14-5 0,-13-11-1639,8-7 1,1-2 1523,-4 1-536,5-9 0,0-1 651,-6 4-23,5-9 1,-1-2 22,-4 0 0,-3 8 0,-1 0 0,-3-9 0,-3 18 0,-3-5 2725,3 20-2725,-4-5 0,4 8 1931,4 1-1931,3-5 0,4 4 0,3-6 0</inkml:trace>
  <inkml:trace contextRef="#ctx0" brushRef="#br0" timeOffset="11431">10001 1462 11221,'6'-14'0,"-1"0"0,2-9 0,-7 9 0,-16 14 0,2 5 0,-4 7 0,0 2 0,1-3 0,0 10 0,0 0 0,5-6 0,2 3 0,3 0 0,10-2 0,14-8 0,0-10 0,2-7 0,-1-2 0,-5-2 0,1 3 0,-2 0 0,-6 3 0,6-1 0,-11 5 0,-1 9 0,-4 12 0,-3-2 0,2 3 0,0-1 0,-3-1 0,1 5 0,1-1 0,-2-6 0,4 3 0,0-1 0,1-10 0,6 8 0,2-11 0</inkml:trace>
  <inkml:trace contextRef="#ctx0" brushRef="#br0" timeOffset="11747">10179 1483 11221,'19'-17'0,"-1"0"0,-3 5 0,-3 1 0,-6 1 0,-6 10 0,-6 0 0,1 3 0,-6 7 0,-1 0 0,-1 4 0,-4 5 0,1 1 0,3-2 0,-1 5 0,2 0 0,6-5 0,-3 6 0,12-21 0,-2-7 0,5-13 0,-6 3 0,-2 0 0,1-7 0,-5 1 0,-2 1 0,0-4 0,-3 3 0,5 1 0,12 28 0,-5-7 0,9 15 0,-3-6 0</inkml:trace>
  <inkml:trace contextRef="#ctx0" brushRef="#br0" timeOffset="12097">10398 1512 11221,'4'-8'0,"0"5"0,-4-1 0,0 4 0,9 0 0,3-6 0,-1 1 0,8-11 0,-13 7 0,4-11 0,-19 12 0,-10 4 0,2 11 0,1 6 0,4 2 0,2 1 0,0 0 0,3 1 0,4 2 0,3-1 0,0-2 0,12 8 0,3-20 0,2-3 0,4-4 0,0-2-270,1 0 1,-1-2 0,-3-4-1,-2-2 1,5-5 0</inkml:trace>
  <inkml:trace contextRef="#ctx0" brushRef="#br0" timeOffset="13416">1834 2086 11221,'11'4'0,"2"1"0,3 0 0,7-1 0,4 0-797,-6-1 1,3 0 0,0 0-1,2-1 797,-2-1 0,1-1 0,0 0 0,0 0 0,-1 0-285,1 0 0,-2 0 0,1-1 0,2 0 285,-2-1 0,2-1 0,1 0 0,0-1 0,1 0 0,-1 0 0,-1 1-230,-1 0 0,-1 0 1,0 1-1,-1-1 1,1 0-1,1 1 230,-1-1 0,0 0 0,0 0 0,1-1 0,1 1 0,0 0 0,1 0 0,-1 1 0,2 0 0,0-1 0,1 1 0,0 0 0,0 0 0,0 0 0,-2 0 0,0 0-215,1-1 0,-1 1 1,-1 0-1,-1 0 1,1 0-1,0 0 1,1 0 214,-2 0 0,0 0 0,1 0 0,0 0 0,0 0 0,0 0 0,1 0 0,-1 1 0,2-1 0,1 0 0,0 0 0,1 1 0,-2-1 0,0 0 0,-3 1 0,-2-1-76,1 0 1,-4 1-1,1-1 1,2 0 75,-1 1 0,3 0 0,2-1 0,1 1 0,0 0 0,-1 0 0,-3-1 0,-2 1 0,5-2 0,-4 1 0,4-1 0,-4 1 0,3 0 0,2 0 0,1 0 0,0 0 0,-4 1 0,-2-1 0,2-1 0,-4 0 0,4 1 0,-2 0 0,4 0 0,1 0 0,0 0 0,-2 1 0,-4-1 0,-1 1 0,-4-1 0,3 1 0,3 1 0,4 0 0,0 1 0,0 0 0,-4 1 0,-1 1 0,-2 0 0,0 2 0,5-1 0,0 1 0,-1 1 0,-2 3 0,-1-1 0</inkml:trace>
  <inkml:trace contextRef="#ctx0" brushRef="#br0" timeOffset="14280">8163 2129 11221,'-19'0'0,"-1"0"0,-6 0 0,0 0 0,17 0 0,-1 0 0,23 0 0,1-1 0,4-1 0,0 0 0,3-1 0,2 1 0,1-1-422,-1 0 1,1 0 0,2 0 0,0 0 0,1 0 421,-3 0 0,1 0 0,0 0 0,1 0 0,1-1 0,0 1 0,0 0-300,-3 1 1,1 0-1,0-1 1,0 1 0,0 0-1,1-1 1,-1 1 0,1 0-1,-1-1 300,4 0 0,-1 0 0,1 0 0,0 0 0,-1 0 0,0-1 0,0 1 0,-1 1-232,-1-1 0,-1 1 0,0 0 1,0 0-1,-1 0 0,1 0 0,1-1 232,-1 0 0,2-1 0,1 0 0,-1 0 0,0 0 0,-1 0 0,-2 1 0,-2 0 0,2 0 0,-4 1 0,1-1 0,3 1 0,-3-1 0,3 0 0,2-1 0,1 0 0,1 0 0,0 1 0,-1-1 0,-1 1 0,-2 1-211,2 0 0,-1 1 1,-2 0-1,0 1 1,1-1-1,0 0 211,2-1 0,1 0 0,0-1 0,0 1 0,1 0 0,-1 0 0,2 1 0,0 1 0,0 1 0,0-1 0,-2 0 0,-1 0 87,0 0 0,-3-1 1,0 0-1,1 0-87,0 0 0,2 1 0,0-1 0,-1 0 0,-1 0 0,5 0 0,0 0 0,-5-1 0,-3 1 0,-2-1 0,-4 1 0,0-1 0,3-2 0</inkml:trace>
  <inkml:trace contextRef="#ctx0" brushRef="#br0" timeOffset="40083">798 3293 11221,'0'-11'0,"0"1"0,0 3 0,0-7 0,0 6 0,0-9 0,0 12 0,0-1 0,0 6 0,-3 19 0,2-5 0,-2 11 0,-1 3-309,2-13 0,0 0 309,0 10 0,-1 3 0,1-2-402,0-8 1,0 0 401,0 3 0,0 3 0,-1 0 0,1-4 0,0-4 0,-1 0 0,0 5 0,0 4 0,-1-6 0,-3-1 0,3 0 0,1-3 0,-1-10 0,0-20 0,8 2 0,-3-6 0,0-5 0,1-1-624,1 2 0,1-1 0,-1 1 624,-1 1 0,-1 0 0,1-1 0,0 2 0,2-2 0,-1 2 0,0 1-259,1-7 1,0 2 258,1 4 0,1 0 0,2-6 0,1 2 0,1 9 0,1 2 0,0 0 0,1 1 0,-1 1 0,-1 4 0,10 21 0,-11-3 0,1 12 0,-1 5-518,-5-7 0,-1 1 0,-1-1 518,4 6 0,-2 1 0,-2 2 0,-1 1 0,-1-4 1485,0 1-1485,0-8 0,0 3 0,0-4 0,0 4 0,2-5 0,0-1 0,-2-7 1137,3 0-1137,-3-12 0,7-23 0,-2 7-447,-1 0 1,0-4-1,1 3 447,-1 6 0,0 0 0,0-4 0,1-5 0,0 0 0,1 3 0,3-4 0,1 1 0,-4 3 0,-1-1 0,2 2 0,7-3 0,-1 5 0,-4 4 586,4 1 1,0 1-587,-4 2-91,4 1 0,0 0 91,0 3 0,2 3 0,0 4 0,-3 12 0,-1 5 0,-2-2 0,0 0 0,-2 1 430,1 8 1,-2 2-431,-3-7 0,-1 3 0,-1-1 0,0-3-103,-1 0 0,0 1 103,0 3 0,0 4 0,0 1 0,0-5 0,0-3 0,0-1 0,0 2 0,0 3 0,0 0 0,0-5 0,-4 7 0,4-8 0,0 3 0,0-4 0,-4 0-104,4 1 1,0-2 103,0-8 0,7 4 0,1-16 0,6-1 0</inkml:trace>
  <inkml:trace contextRef="#ctx0" brushRef="#br0" timeOffset="40731">1514 3648 11221,'5'-24'0,"1"0"0,-1 0 0,0 0 0,2-3 0,-1 2 0,0 0 0,-3-1 0,0 0 0,-2 3 0,3 3 0,-5 6 0,-12 13 0,-3 6 0,0 6 0,0 3-213,-1-2 1,0 3 212,2 6 0,0 3 0,3 0 0,6 2 0,1 0 0,-1-4 0,0 0 0,2-1 52,2-2 0,4-4-52,18-8 0,-6-15 0,-1-4 0,2-5 0,-1 0 0,1-5 0,-1 0-79,-3 5 1,2 0 0,-2 0 78,2-5 0,-2 4 0,0 10 0,-1 1 156,-7 19 0,-2 6-156,0-1 0,-2 1 0,1 3 0,-1 2 0,-1 6 0,1-2 0,4-10 0,1-2 0,1 4 0,4-5 244,19-14-244,-5-13 0,0-7 0,-7 4 0,0-3 0,0 0-133,-2 3 1,-1 1 0,0-3 132,-1-1 0,1-3 0,-2 0 0,-1 3 0,-2-1 0,-1 0 0,1 0 0,1-2 0,0-1 0,-3 2 0,-2 0 0,-2 2 0,1 0 0,2-6 0,0 0 0,-2-1 0,-3 6 0,0 15 0,-6 25 0,4-3 0,1 4 0,-1 1-333,1 4 0,-1 1 0,1 2 0,2 0 333,0-5 0,1 0 0,1 1 0,0-1 0,1 0 0,0 4 0,1-1 0,1-1 0,2-2-310,1 0 0,2-3 1,1-4 309,10 0 0,-11-26 0,-2-6 0,-1-7 0,-3 4 0,0-1 0</inkml:trace>
  <inkml:trace contextRef="#ctx0" brushRef="#br0" timeOffset="40897">1820 3399 11221,'-7'8'0,"18"-14"0,2-2 0,3-2 0,4-2 0,2-2 0,0 1-365,-1 0 1,-1 1 0,0-1 0,2-1 0,1 0 0,-2 1 0,2-1 0,-1-1 0</inkml:trace>
  <inkml:trace contextRef="#ctx0" brushRef="#br0" timeOffset="41880">2351 3329 11221,'4'-22'0,"-1"10"0,-3 0 0,0 11 0,0-2 0,-6 6 0,-1 9 0,0 5 0,-1 0 0,-1 1 0,1 2-112,0 4 1,0 1 0,1 0 111,1-1 0,0-1 0,1-2 0,-1 3 0,5-9 0,11-21 0,-7-8 0,-4-3 0,-2-9 0,-3-2 0,-1 7 0,-4 1 0,-4 5 0,-3 2 0,1 4 0,-6 10 0,-3 9 0,30 9 0,7 1 0</inkml:trace>
  <inkml:trace contextRef="#ctx0" brushRef="#br0" timeOffset="42098">2522 3364 11221,'8'-15'0,"-8"8"0,-14 20 0,4 1 0,1 2 0,-1 2 0,1 1 0,3-1 0,2-1 0,1 1 0,3-8 0,0-10 0,0 0 0</inkml:trace>
  <inkml:trace contextRef="#ctx0" brushRef="#br0" timeOffset="42231">2543 3265 11221,'-10'-21'0,"2"5"0,1-1 0,7 10 0,4 4 0</inkml:trace>
  <inkml:trace contextRef="#ctx0" brushRef="#br0" timeOffset="42448">2912 3130 11221,'-6'15'0,"0"-1"0,-4 9 0,-2 1 0,0-1 0,0 0 0,-1 1-442,1-2 1,0 0 0,0-1 441,-3 4 0,2-4 0,4-8 0,0-2 0,-1-1 0</inkml:trace>
  <inkml:trace contextRef="#ctx0" brushRef="#br0" timeOffset="42615">2728 3307 11221,'-8'-19'0,"2"3"0,6 16 0,15 6 0,-4-1 0,7 2 0,3 2 0,-1 3 0,0 1-448,1-2 1,0 1 0,0 2 0,-1 0 0,-8-5 0,0-1 0</inkml:trace>
  <inkml:trace contextRef="#ctx0" brushRef="#br0" timeOffset="43419">3445 3286 11221,'6'-27'0,"-1"10"0,-1 0 0,2 1 0,1 3 0,-3 12 0,-1 11 0,-5 9 0,-2 5 0,-3 0 0,-1 0 0,0 3 0,1-2 0,-2 0 0,3-8 0,6-15 0,6-12 0,3-9 0,-1-1 0,0-3 0,1 1-225,1-2 0,0 0 225,-2 3 0,0 0 0,-1 4 0,0 4 0,4-7 0,-4 16 0,3 7 0,7 18 0,-7-4 0,-2 2 0,-1 2 0,-3 5 0,0 1 0,-4-11 0,0-13 450,-4-6-450,4-1 0,10-22 0,-1 10 0,2-1 0,0 0-289,0-2 0,1 0 289,2-1 0,2-2 0,-1 5 0,-2 7 0,0 4 0,13 1 0,-5 8 0,-16 14 0,-3 3 0,1 1 0,-2 1 0,-2 2 0,0-5 0,-1-1 0,1 4 0,1 0 0,0-7 0,0-1 0,4 6 0,3-13 0</inkml:trace>
  <inkml:trace contextRef="#ctx0" brushRef="#br0" timeOffset="44247">3948 3236 11221,'15'-23'0,"-8"10"0,-1 0 0,1 5 0,0-9 0,-3 9 0,-10 23 0,1-6 0,-2 5 0,-2 6 0,2-2 0,1 0 0,2 0 0,-2 4 0,5-1 0,19-3 0,-1-13 0,3-13 0,-1-4 0,-1-1 0,0-3 0,0-1 0,-2 0 0,-1-6 0,-3 0-220,-3 4 220,-2-5 0,-1-1 0,-5 10 0,2-11 0,-3 41 0,-2 0 0,1 3 0,0 2 0,1 1 0,0 0-151,-2 4 1,1 0 150,0 3 0,5-4 0,16-4 0,-6-2 106,3-17 0,2-5-106,-1-11 0,-1-4 0,-1 5 0,0-2-225,-3 0 0,0-4 0,0 0 0,1 0 225,0-1 0,0 0 0,1 0 0,-1-2 0,-3 2 0,1-2 0,0 0 0,-1 1 0,0 0 0,1 1 0,1 0 0,-2 1 0,0 0 0,0-6 0,0 1 0,-8 8 0,-12 7 0,1 20 0,-4 5 0,5 0 0,1 4 0,4 3 0,0 2-67,-1-5 1,-1 0 0,1 2 66,3 0 0,2 1 0,0 1 0,-1-3 0,-2 0 0,-1-1 0,4 0 0,5 0 0,3 0 0,-1-5 0,1-2 0,16-2 0,-8-26 0,-7 3 0,-1-4 0,1-2-579,0-4 0,0-3 0,0 1 579,-1 2 0,0 1 0,-1-1 0,1 0 0,-1 0 0,-1 3-214,0 4 0,-1 2 214,4-8 363,-4 10-363,-14 15 0,6 7 0,-6 14 0,4 0 607,1-1 1,0 1-608,-5 1 0,4-5 0,1 4 0,0-3 0,-2-5 0,1 0 0,0 6 0,1 4 0,0-2 0,-2-2 0,1-1 0,0 0 0,2-2 132,-3 7 0,1-22 0,-1-1 1</inkml:trace>
  <inkml:trace contextRef="#ctx0" brushRef="#br0" timeOffset="44598">4601 3087 11221,'0'-11'0,"6"-5"0,9 11 0,3 0 0,1 0 0,-4 1 0,0 1-480,3-1 0,2 1 1,-2-1 479,4-1 0,-1-1 0,0 0 339,-1-2-339,1-3 0,-8 4 0,-9 17 0,-2 3 0,-4 5 0,-2 2 0,-2 2 0,0 0-356,1 2 0,0 1 356,-3-2 0,-2 2 0,2-5 1014,-1 2-1014,2-5 0,1-1 0,2-4 0,1-2 0,3-7 0,0-3 0</inkml:trace>
  <inkml:trace contextRef="#ctx0" brushRef="#br0" timeOffset="44747">4913 2938 11221,'-8'-7'0,"2"0"0,9 0 0,-2 0 0,8 0 0,-4 0 0,9 0 0,-4 0 0</inkml:trace>
  <inkml:trace contextRef="#ctx0" brushRef="#br0" timeOffset="44932">5012 2896 11221,'2'14'0,"-1"0"0,0 8 0,-1 0 0,2-6 0,-1 1-1093,-1 7 1,-2 4 0,1-2 149,1-4 0,-1 0 943,0 3 0,-2 4 0,0 0 0,1-3 56,0 0 1,-1 0-57,1-5 0,0 3 0,-1 1 0,0-1 0,0-3 0,-1 6 0,0 0 0,2-3 0,0 3 0,0 0 0,1-5 0,-1-2 0,1-1 0,-1 7 0,1-3 0,-3-9 0</inkml:trace>
  <inkml:trace contextRef="#ctx0" brushRef="#br0" timeOffset="45214">5119 2924 11221,'0'-27'0,"0"7"0,5-1 0,3 1 0,1 3 0,9 0 0,4 2 0,0 5 0,1 3 0,0 1 0,-3 3 0,-4 11 0,-4 6 0,-12 9 0,-5 4 0,3-3 0,-2 1-324,-5-5 1,-4 2 0,-1 0 0,0-1 323,2-2 0,-1-2 0,1 0 0,-1 0 0,-5 5 0,-1 0 0,4-2 153,4 2 1,7-8-154,9-14 0,10-11 0,3-6 0,-5 2 0,0 1 0</inkml:trace>
  <inkml:trace contextRef="#ctx0" brushRef="#br0" timeOffset="46315">5382 2889 11221,'13'-24'0,"-8"10"0,5-12 0,-7 21 0,-2-8 0,2 25 0,-8 5 0,-3 4 0,1 0 0,0 3 0,-1 0-190,2-2 0,0 0 0,0 0 0,1 0 190,-2 4 0,1 0 0,1-2 92,1 2 1,6-7-93,11-12 0,3-7 0,-2-10 0,1-5-378,4 2 1,1-2 377,-6 0 0,0-3 0,-2 1 0,1-3 0,-2 0 0,3 1 0,-4 3 0,-9 2 530,-9 39-530,0-1 0,1 4 0,1-8 0,1 1 0,2-1 0,2 4 0,5-4 0,13-6 0,3-23 0,3-10 0,-6 5 0,1-2 0,-1 0 266,-3 1 1,-1 0 0,1 1-267,8-7 0,-9 9 0,-14 14 0,3 9 0,-10 9 0,2 1 0,3 1 0,3-8 0,2 0 0,1 6 0,1-1 0,5-1 0,13-8 0,-8-13 0,1-1 0,6-1 0,-3-2 0,-1-2 0,-5 0 0,-2 0 0,5-6 0,-1 1 0,-1 4 0,0 0 0,1-3 0,-2 0 0,1 2 0,-1 1 0,-1-1 0,1-4 0,2-5 0,-7 11 0,-7 0 0,-4 15 0,-3-1 0,0 17 0,0 4 0,3 1-185,2-9 0,1-3 185,4-2 0,-2 0 0,15-6 0,0-7 0,5 0 0,-5-2 0,-2-3 0,3-9 0,3 6 0,-9-5 0,-4 12 0,3 4 0,4 15 185,-5-5 0,0 0-185,3-3 0,1-1 0,9 1 0,-1-18 0,-8-3 0,-2-2 0,5-3 0,-1-2 0,0-1-564,1-1 564,-4 4 0,1-3 0,-1 1-518,-2 2 0,0-1 518,0-2 0,1-3 0,-1 0 0,-1 2 0,1-1 0,-2-1 0,0-4 0,0-3 0,-1 4 0,-4-1 0,0 4 0,-6 6 0,-13 26 0,-1 10 0,5-6 0,0 3-266,3 5 0,1 4 1,1-2 265,2-3 0,1 0 0,-1-2 0,-1 0 0,4-1 217,6 4 1,5-4-218,10-5 0,0 4 992,1-14-992,-10-9 0,-2 1 0,3-9 0,-4 3 0</inkml:trace>
  <inkml:trace contextRef="#ctx0" brushRef="#br0" timeOffset="46449">6190 2910 11221,'14'-5'0,"-1"0"0,4-2 0,-1-1 0,2 1 0,1-1-365,0-2 1,1 0 0,-2 0 0,1 1 0,-2-1 0,1-1 0,-1 1 0,0-1 0</inkml:trace>
  <inkml:trace contextRef="#ctx0" brushRef="#br0" timeOffset="49464">670 4138 11221,'15'0'0,"0"0"0,8 1 0,3-2 0,0-2 0,2-1-745,-4 0 0,3 1 1,1 0-1,1-1 745,-2 1 0,0-1 0,1 1 0,1-1 0,1 0-313,-7 1 1,1-1 0,1 1-1,1-1 1,-1 0 0,1 1-1,0-1 1,-1 1 312,0-1 0,0 1 0,0 0 0,0-1 0,-1 1 0,1 0 0,0 0 0,-1 0-86,1-1 1,-1 1-1,0 0 1,0 0-1,1 0 1,0 0 0,1 0 85,-1 1 0,0-1 0,2 0 0,-1 1 0,1-1 0,0 1 0,0-1 0,0 1 0,-1 0 0,0-1 0,-2 1 0,1 0 0,-1 0 0,1 0 0,0 0 0,0 0 0,1 0 0,1 0-107,-3-1 1,1 1 0,0 0 0,1 0 0,0-1 0,0 1 0,1-1 0,0 1 0,0-1 0,0 0 0,0 1-1,0-1 1,0 1 106,1 0 0,-1-1 0,1 1 0,0-1 0,-1 1 0,1-1 0,0 1 0,0-1 0,0 1 0,0-1 0,0 1 0,1-1 0,-1 1-41,-2-1 0,1 1 0,0 0 0,0-1 0,0 1 0,0-1 0,0 1 0,0 0 1,0-1-1,0 1 0,0 0 0,0 0 0,0-1 0,0 1 41,-1 0 0,1 0 0,0 0 0,0 1 0,0-1 0,-1 0 0,1 0 0,0 0 0,0 1 0,-1-1 0,1 0 0,-1 0 0,1 1 0,-1-1 0,2 0 0,0 1 0,0-1 0,0 0 0,-1 1 0,1-1 0,0 0 0,-1 1 0,1-1 0,-1 1 0,0-1 0,1 1 0,-1 0 0,0-1 0,-1 1 0,1 1 0,-1-1 0,1 0 0,-1 0 0,1 1 0,-1-1 0,0 0 0,1 0 0,-1 0 0,0 1 0,0-1-14,2-1 0,-1 1 1,0 0-1,1-1 1,-1 1-1,0 0 1,0-1-1,0 1 1,0-1-1,0 1 0,0-1 1,0 1 13,0 0 0,0 0 0,-1-1 0,1 1 0,-1 0 0,1 0 0,-1 0 0,0-1 0,1 1 0,-1 0 0,0-1 0,-1 1 7,2 0 1,0-1 0,-1 0-1,0 1 1,0-1 0,1 0 0,-2 1-1,1-1 1,0 0 0,-1 1 0,1-1-8,3 0 0,1 0 0,-1 0 0,1 0 0,-1 0 0,-1 0 0,0 0 0,-2 0 0,0 0 0,1 1 0,-1 0 0,0 0 0,-2-1 0,0 1 0,1 0 0,4-2 0,1 1 0,-1-1 0,-2 0 0,-2 1 97,0-1 1,-2 1-1,0-1-97,3 0 0,-1-1 0,0 0 0,-3 0 0,-1-1 0,-1 1 0,0-2 0,1 1 0</inkml:trace>
  <inkml:trace contextRef="#ctx0" brushRef="#br0" timeOffset="55015">528 2846 10730,'7'-11'0,"-3"-3"242,2 4-242,-5-14 0,2 14 0,-6-16 0,2 24 82,-18-14-82,12 18 21,-9 2 0,-3 5-21,4 9 0,0 3 0,-1-1 0,-1 1 0,0 0-202,3-3 0,-1 0 1,1 1-1,0 1 202,1 1 0,0 1 0,0 0 0,1 1 0,1 0 0,1 1 0,0 0 0,2 1 0,1-1 0,2 0 0,0 1 0,1 0 0,2 0 0,0 0 0,1 1 0,0-1 0,2 0 0,0-1 0,0 1 0,-1 0 0,0 2 0,-2 2 0,0-1 0,1 1-255,0-6 1,0 1 0,0-1 0,0 1 0,0 1 254,-1 1 0,0 0 0,0 0 0,1 1 0,0-1 0,1-1 0,0 0 0,1 1 0,1-2 0,1 0-141,3 2 1,1-1 0,2 0 0,1-2 140,0-2 0,2-1 0,1-1 0,0-3 0,3 0 0,2-4 0,-1-1 0,3-1 0,-1-3 0,4-1 0</inkml:trace>
  <inkml:trace contextRef="#ctx0" brushRef="#br0" timeOffset="55947">6446 2562 11221,'-7'-12'0,"-1"0"0,-2-4 0,7-4 0,6 6 0,-2 5 0,2-3 0,-3 11 0,0-2 0,12 6 0,10 4 0,-2 0 0,0 3 0,-1 4 0,-1 4 0,-2 3 0,-4 4 0,-6-3 0,-3 2 0,-1 0-118,-2-3 0,-1 1 0,-1-1 0,1 2 118,0 0 0,0 2 0,0-1 0,-1 0-336,0 1 0,-1 0 1,1-1-1,0 2 336,0-4 0,1 1 0,-1 0 0,1 0 0,-1 0 0,0 4 0,-1 1 0,0-2 0,0 0 0,0 2 0,0-1 0,-2 0 0,1-6 0,-1 1 0,0-1 0,0-1-157,-2-1 0,-1-1 0,1 0 157,-1 2 0,0 0 0,0 1 0,-1 0 0,-1 1 0,0 1 0,-1-1 0,0 0 0,1 0 0,-1-1 0,0-1 0,0 0 0,-3 4 0,-1-2 0,1 0 0,0-3 0,1-2 0,1-1 0,-1 0 0,1-3 0,1-2 0,1-1 0,-4 0 0</inkml:trace>
  <inkml:trace contextRef="#ctx0" brushRef="#br0" timeOffset="57397">1181 5082 11221,'4'-8'0,"-7"11"0,-5 15 0,1 1 0,0 6 0,-2 3 0,2-2-663,0 0 1,0-1 0,1 1-1,-2 1 663,2-4 0,-1 2 0,-1 0 0,1 0 0,0 0 0,0-2 0,1 2 0,-1 0 0,1-3 0,0-1 398,-6 8 1,3-13-399,8-39 0,4 2 0,1-5 0,0 0-274,0 3 1,0 0 0,1-2 273,-1 3 0,1-2 0,0 0 0,0 1 0,-1 4 0,0-5 0,0 1 0,1 2 0,1-4 0,1 2 0,-2 3 0,0 4 0,0 0 0,2-3 0,3-3 0,-1 5 0,3 3 0,0-3 0,0 2 0,3 8 1223,5-5-1223,-9 22 0,0 5 0,7 4-191,-10 0 1,-1 6-1,-1 0 191,0 0 0,0 0 0,-1 2 12,-1-5 1,-1 2 0,0 1 0,-1 0-1,1-1-12,0 0 0,0 0 0,0-1 0,0 1 0,-1-1 0,1 3 0,-1 0 0,0-1 0,-2-2-47,1 0 1,-2-2 0,-2-3 46,-3-3 0,-2-5 0,-11-4 0,-5-10 0</inkml:trace>
  <inkml:trace contextRef="#ctx0" brushRef="#br0" timeOffset="57547">1110 5486 11221,'17'-5'0,"0"1"0,3-6 0,3-2 0,-3 1 0,3-2 0,-1-1 0,-1 0-328,-2 2 0,-1-1 0,0 0 1,0 1-1,2-1 0,-1 0 1,-3 2-1,-2 0 0,0 1 1</inkml:trace>
  <inkml:trace contextRef="#ctx0" brushRef="#br0" timeOffset="57748">1543 5160 11221,'2'-28'0,"1"0"0,-1 0 0,1 4 0,-1 2 0,0 1 0,-2 2 0,0 3 0,3-1 0,1 14 0,9 9 0,-4 2 0,0 10 0,-1 7 0,-5-3 0,-1 4 0,0 1-246,1-4 1,0 2 0,-1 1-1,1 0 246,-2 1 0,0 2 0,0-1 0,-1-2 0,2 1 0,-1-1 0,0-3 0,-1 0 0,0-4 0,0-7 0,0-16 0</inkml:trace>
  <inkml:trace contextRef="#ctx0" brushRef="#br0" timeOffset="57949">1813 4961 11221,'9'-25'0,"0"0"0,-3 7 0,-2 2 0,-4 2 0,-3 23 0,-1 10 0,0 5 0,2 5 0,0 1-396,0-8 0,0 0 1,1 1-1,0 1 0,1 0 396,0-1 0,2 0 0,-1 2 0,1-1 0,0 0 0,0-1 0,-1 3 0,0 1 0,0-2 0,0 0 0,0-2 0,3 4 0,0-1 0,-1-2 0,-2 2 0,1 0 0</inkml:trace>
  <inkml:trace contextRef="#ctx0" brushRef="#br0" timeOffset="58817">1741 5295 11221,'-12'25'0,"6"-10"0,26 1 0,-3-15-386,8-1 0,3-3 386,-8-4 0,0-2 0,2-3-820,-1 0 1,3-1 0,-1-2 0,-1 2 655,0-2 1,0 1 0,-1-1 163,-2-2 0,1-1 0,-2 0 0,-3 2 391,-5 3 0,-2 0-391,8-9 0,-3 1 0,-8 5 0,-12 6 0,-2 10 129,-6 8 0,0 4-129,3 5 0,1 2 0,1-5 0,1 1 1638,1 10 0,4 2-1618,7-9 0,3-2-20,-2-2 0,1-1 0,9 2 0,2-5 0,1-9 0,1-3 0,0-2 0,-1-2 0,0-6 0,-1-2 0,-3 1 0,2-5 0,-1 0 0,-1 0 0,-1 3 0,0 0 0,-4 7 183,8-5-183,-14 15 0,4 9 0,-6 1 0,0 6 0,0 1 0,-3 5 0,3-9 0,-1-2 0,-2 4 0,3-13 0,12-7 0,1-11 0,9 1 0,-12-1 0,0 2 0,2 6 0,4-10 0,-8 15 0,2-2 0,4 3 0,-2 13 0,8 6 0,-5 3 0,-3-7 0,0-3 0,7 0-1639,-1-10 1,1-3 1523,2-5 115,1-9 0,-1-3-2269,-4-3 2269,-4 5 0,1-2-180,0-1 0,-1-2 180,-1-4 0,-1-2 0,-2 8 0,0-1 0,0-1 0,-1 0 0,0-6 0,-1 0 0,0 1 0,-1 6 0,1 2 0,-2 0 0,-1-9 0,-1 6 0,0 11 0,-3-3 2090,-3 13-2090,-4 16 0,-1 1 0,1 3 0,0 3 0,5-5 0,1 1 0,-1 1 200,0 6 1,0 2 0,0-2-201,1-5 0,1-1 0,1 0 0,1 3 0,2 1 0,0-5 591,1 1-591,5-4 0,0-2 0,-1-5 0,10 0 0,-10-15 0,4-2 0</inkml:trace>
  <inkml:trace contextRef="#ctx0" brushRef="#br0" timeOffset="59114">2799 4989 11221,'-16'7'0,"4"4"0,24-4 0,1 1 0,6-7 0,2-2 0,-7-1 0,0 0 0,7-3 0,2-1 0,-1 0-1209,1 0 0,-2 0 1209,5-2 0,-2 1 0,-6 3 0,-3 2 545,-3 5-545,-2 10 0,-7 3 0,-4 8 0,-1 2 0,0-7 0,0-1 0,0 7 0,0-1 0,0-8 0,1-1 0,1 3 0,6-13 0,-1-7 0,5-12 0</inkml:trace>
  <inkml:trace contextRef="#ctx0" brushRef="#br0" timeOffset="59433">3210 4876 11221,'4'-12'0,"-1"-1"0,-6 16 0,-10 16 0,3 0 0,2 4 0,3 3 0,5 0 0,3-1 0,-2-5 0,3 0 0,9 4 0,3-6 0,2-10 0,6-6 0,2-4-350,-1-6 350,-1-4 0,-2-2 0,-1-4 0,-7-1 0,-1-1 0,-5 3 0,-4 0 0,-2 0 0,-5 2-3218,-11-9 3218,5 15-206,-14-3 206,14 11 0,-7 4 0,11-1 0,-1 10 0,12-10 0,2 4 0</inkml:trace>
  <inkml:trace contextRef="#ctx0" brushRef="#br0" timeOffset="59782">3430 4897 11221,'19'-5'0,"-1"0"0,10 0 0,-8 2 0,-12 7 0,12 13 0,-14-8 0,1 7 0,-2 0 0,-4-5 0,0 5 0,-2 0 0,-3-6 0,-6 7 0,5-20 0,2-2 0,7-8 0,5-4 0,2 3 0,3 0 0,-1-1 0,4-6 0,2 0-288,0 4 0,1 2 0,-1 2 288,1 4 0,0 3 0,2 4 0,-1 4 0,-6 10 0,-4 4 0,-4 6 0,-4 3 0,-6-4 0,-2 2 0,-1-2-232,0 4 0,-2-1 232,1-6 0,-2 1 0,3-3-198,1 1 0,-5 6 1,7-16-1</inkml:trace>
  <inkml:trace contextRef="#ctx0" brushRef="#br0" timeOffset="61047">1181 5955 11221,'-14'7'0,"0"0"0,-2 7 0,18-6 0,12-2 0,1-6 0,2-3-1639,4 2 1,1-2 1577,-2-2 1,2 0 60,-1 1 0,4 0 0,3 0 0,1 0 0,0-1-255,-5 1 1,1-1-1,0 0 1,0 0 0,1-1-1,1 1 1,0 0 254,-2 0 0,1 0 0,0 0 0,0 0 0,1 0 0,0 0 0,-1 0 0,0 0 0,-1 1-185,1-1 0,-2 0 1,0 1-1,0-1 1,0 1-1,0-1 1,1 0-1,1 1 185,-1-1 0,1 0 0,1 0 0,0 0 0,1 0 0,0 0 0,-1 0 0,1 0 0,-1 0 0,-1 1-132,-1-1 0,0 0 0,-1 1 0,1-1 0,-1 1 0,0-1 1,1 1-1,1-1 0,0 1 132,-1-1 0,1 1 0,1-1 0,0 1 0,1-1 0,0 1 0,0-1 0,0 1 0,0-1 0,-1 0 0,1 1 0,-1-1 0,0 0 0,1 1 0,0-1 0,-1 0 0,1 0 0,-1 0 0,0 0 0,0 0 0,0 0 0,-1 1 0,1-1 0,-1 1 0,1-1 0,-1 1 0,0 0 0,0-1 0,0 1 0,-1 0 0,0 0 0,0 0 0,0 0-13,1-1 0,1 1 1,-1 0-1,0 0 0,0 0 1,-2 0-1,0 0 0,-1 0 1,5-1-1,-1 0 0,-1 0 1,-2 1-1,0-1 0,-2 1 1,0-1-1,0 1 0,-1 0 1</inkml:trace>
  <inkml:trace contextRef="#ctx0" brushRef="#br0" timeOffset="62064">755 4798 11221,'4'-22'0,"-1"6"0,0 2-3277,1 0 3108,0-6 985,-1 1-816,-6 9 0,-1-7 586,-12 17-586,1 9 0,-2 5 0,0-2 0,-3 1 0,0 2-173,3 0 1,0 1 0,-1 1 0,1 0 172,-1 0 0,1 0 0,-1 1 0,2 2 0,1 0 0,0 2 0,2 0 0,0 0 0,3 0 0,1 0 0,1 1 0,0 0 0,-1 2 0,1 1 0,1 0 0,0 0 156,1 1 1,0-1 0,1 1-1,0 0-156,0-4 0,1 0 0,0 0 0,0 0 0,0 1 0,0-1 0,1 1 0,0-1 0,1 1 0,0 0 0,1 1 0,0 1 0,1-1 0,0 1 0,1 0 0,0 0 0,0 1 0,0-1 0,1 0 0,1 0 0,0 2 0,2 0 0,0-1 0,0-1 0,0-2 0,0-1 0,0-1 0,1-2-108,2 7 1,2-5 0,7-5 0,-3-14 0</inkml:trace>
  <inkml:trace contextRef="#ctx0" brushRef="#br0" timeOffset="62914">4998 4479 11221,'4'-11'0,"-1"-3"0,-3 2 0,7-8 0,-3 12 0,5-4 0,2 1 0,2 1 0,4 0 0,2 1 0,-5 4 0,0 2 0,0-1 0,1 1 0,0 3 0,-1 3 0,-5 2 0,11 11 0,-15-4 0,1 15 0,-6-11 0,-1 6 0,-1 2 0,0-3 0,0 0-131,0 1 1,0 1 130,-1-1 0,0 3 0,0 0-1093,1-1 1,0 0 0,1 1 1082,-2-2 1,1 0-1,0 1 10,1-1 0,0 1 0,1 1 0,2-2-137,2 5 0,2-2 0,0 2 137,-1-2 0,0 0 0,0 1 0,0 0 0,0 1 0,0 1 0,0-1 0,-1-2 0,2 0 0,-1-2 0,-3 0 0,-6 1 0,-4 0 0,1-4 0,-4 6 0,-3-7 0,-3 4 0,2-3 0,4-7 0,0 0-456,-2 1 0,-2 4 0,0 0 0,2-4 456,0-3 0,0 0 0,-2 1 0,-2 3 0,-1 0 0,2-3-44,1-2 0,0 0 44,-2 0 0,-3 2 0,1-1 0,2-1 0,2 0 0,0-2 0,-2 0 0,-2-1 0,2-1 0,2-2 0,1 0 0</inkml:trace>
  <inkml:trace contextRef="#ctx0" brushRef="#br0" timeOffset="77691">8199 3009 11221,'7'-18'0,"0"-2"0,-3 1 0,-1 1 0,-6 7 0,2 24 0,-4 11 0,-3 7 0,5-8 0,-1 2 0,0 0 0,1 0-411,-2 2 1,-1-1 0,1 0 410,-1-1 0,0 1 0,0 0 0,1-5 0,-1 0 0,0-3 0,-1-1 0,0-1 0,0 3 0,4-32 0,3-2 0,3-4 0,-2 0 0,0-2 0,1-1-154,-1 1 1,0-1 0,0-1 0,-1 0 153,2-6 0,-1 1 0,0 1 0,-2 5 0,1 2 0,1 0 0,3-6 0,4 3 573,5 8 1,3 1-574,-2 3 0,2-1 0,1 2 0,1 0 0,1 1 0,-1 3 0,4 5 0,-1 4 0,3 4 0,-16 12 0,-6 5 0,-5-2 0,-1 0 0,4-3 0,-1 1 0,-5 9 0,-1-2 0,6 0 0,-5-1 697,9-32-697,4-15 0,2-8 0,0 10 0,1-2 0,0 1 0,0 0-242,-1-2 0,0 2 0,2-1 242,2 3 0,2-2 0,0 2 0,-2 4 0,5-5 0,3 4 0,0 0 0,-6 4 0,-1 7 0,1 1 0,-7 3 0,6 17 0,-10 3 0,-4 5 0,-4 0 0,-2 2 0,0 0-321,3-6 1,-1-1 0,0 3 320,-2 2 0,-3 3 0,1 0 0,1-5 0,1-5 0,0 1 0,2 5 0,1 4 0,0-5 0,0 3 0,7-5 0,4-3 0,14-12 0,2 6 0,-2-14 0,-1-2 0,-3 3 326,6-1 0,1-2-326,-9-1 0,-1-1 0,5-4 0,0-1 0,-7 4 0,-2-2 0,-3-7 0,-2-4 0,0 1 0,3-6 0,0 0 131,-4 5 0,0 0 0,1 0-131,2-3 0,2-1 0,-2 5 0,1-7 0,0 9 0,-1 1 0,-4 8 0,-11 8 0,-7 13 0,-2 4 0,4-7 0,1 0 0,-4 6 0,0 4 0,2-1-935,3 2 0,1-1 935,1-1 0,1 1-1108,1 3 1,3-4 1107,6-6-22,14 0 22,-7-13 0,8-4 0,3-5 0,-4-5 0,-1 0 0,2 3 0,-1 0 0,2-3 0,-1-1 0,-4 1 0,1 5 1329,1-13-1329,2 6 0,1 0 0,-1 4 0,-8 15-284,-3 17 284,-3-6 0,-2 10 0,-1 1 0,-1-5 0,-1 5 0,-1-1 0,-2-7 0,0 10 0,1-26 0,3-2 0,5-14 0,3-3 0,-2-4 0,1 5 0,3-2 0,-1 2 3237,4-5-3237,-2 2 0,1 3 467,3 9-467,-1 17 0,-7 12 0,-4 5 0,-3 0 0,4-21 0,-4 8 0,3-12 0,-3-1 0,0-4 0,7-16 0,-5 10 0,7-7 0,4-2 0,-4 7 0,1 1 0,1-3 0,1 1 0,2 2 0,-2 3 0,-6 4 0,6 1 0,-8 3 0,4 6 0,-1 5 0,-3 1 0,-1 11 0,-3 2 0,0-4 0,0-6 0,0-1 0,0-9 0,9 5 0,-4-17 0,10-2 0,2-2 0,3-6 0,1-2-841,-3 4 1,1 0 0,-1 1 840,3-3 0,-1 0 0,0 1 0,-4 3 0,-8 8 0,6-8 0,-11 12 0,4-2 0,-10 12 0,6 0 0,-7 4 0,-2 1 0,5-1 0,-4 5 0,0 0 0,5-7 1260,-2 4 1,4-1-1261,11-5 0,0-2 0,2-9 0,0-3 0,-2-7 0,2 0 0,-1 0 0,-4 0 0,9-8 0,-14 12 0,-2-2 0,-7 6 0,-9 1 0,1 3 0,1-3 0,5-4 0,9-1 0,1-3 0,3 4 0</inkml:trace>
  <inkml:trace contextRef="#ctx0" brushRef="#br0" timeOffset="77990">9994 2810 11221,'4'-10'0,"-4"5"0,-17 15 0,6 3 0,-1 3 0,-2 4 0,-1 1 0,6-3 0,0 0 0,0 3 0,2-2 0,6-5 0,1 3 0,5-28 0,2 2-3277,-10-14 3162,-2 14 115,-3-6 0,-1-2 0,0-1 0,5 3 0,1 2 0,7 3 0,7 7 0</inkml:trace>
  <inkml:trace contextRef="#ctx0" brushRef="#br0" timeOffset="78707">10136 2810 11221,'13'-16'0,"-1"0"0,3-6 0,-5 9 0,-17 19 0,3 15 0,-1-3 0,2 1 0,5-2 0,3-1 0,3 1 0,5-6 0,8-10 0,4-8 0,-8 1 0,0-3 0,1-1-148,1-6 0,1-3 0,-3 0 148,-2 1 0,-2-1 0,-1 1 0,0-5 0,-3 2 0,-2 4 0,-15 37 0,4 3 0,-1 1 0,3 1 0,7-7 0,3-2 0,-1 0 0,1-2 0,15 3 0,-4-24 0,1-6 0,-2-3 0,-1-2-273,2 3 1,-1-1 272,-5 0 0,0 0 0,-3 2 420,0 4-420,-1-4 0,-2 1 0,-7 6 0,4-1 0,-4 5 0,-7 19 0,5 5 0,-1 3 0,0-6 0,-1 3-697,2-1 0,-1 4 1,1 0-1,0-4 697,0 0 0,-1 0 0,-1 1 0,-1 3 0,0 2 0,-1-2-250,0 3 1,0-1-1,0 2 250,0-5 0,-1 2 0,1 0 0,-1 0 0,1-2 0,-2 5 0,0-1 0,1-1 0,0 0 0,1-1 0,-1 0 0,-1-5 0,-1 0 0,0 0 0,-2 3 0,1 0 0,-3 2 0,1-4 0,-2 2 0,0-1 0,1-1 0,-1 1 0,1-2 0,-2 0 0,-2-4 0,-1 0 0,-1-2 0,1-2 0,-3-2 0,0-1 0,-4 7 0,1-5-57,6-14 1,4-7 56,9-12 0,4-5 0,-3 4 0,2-3-499,4 2 0,3-4 1,2 1-1,-2 4 499,2 1 0,1 2 0,0 0 0,2-2 0,1 0 0,-1 5-3,0 3 0,1 2 0,4-6 0,0-1 0,-4 9 0,-1-1 0</inkml:trace>
  <inkml:trace contextRef="#ctx0" brushRef="#br0" timeOffset="80755">11242 2889 11221,'-10'-4'0,"2"4"0,2-3 0,5-4 0,-2 6 0,3-9 0,7 6 0,-6 0 0,18-8 0,3 3 0,0 3 0,2 1 0,3 0 0,0 4-103,-6 2 1,1 3-1,-1 0 103,0 0 0,-1 1 0,0 1 0,0 2 0,-1 1 0,-1 2 0,-1 3 0,-2 1 0,-1 1 0,0 3 0,-3 1 0,0 2-265,-3-1 0,-1 2 0,-1 0 0,0 1 265,1 3 0,0 0 0,0 0 0,0 0-237,0-3 1,0 0 0,0 1-1,0-1 1,1 1 236,-1 2 0,1 0 0,-1 0 0,1 1 0,-1-1-510,0 1 1,-1-1-1,1 1 1,-1-1 0,0 0 509,-1-4 0,-1 0 0,1 0 0,-2 0 0,0 2 0,0 0 0,-2 1 0,0 2 0,0-1 0,0 1 0,-1-1 0,1-2-172,-1 1 1,0-1-1,0 0 1,0 0-1,0 2 172,-1-3 0,0 1 0,1 1 0,-1 1 0,0 0 0,0-1 0,0-1 0,-1-2 0,1 3 0,0-2 0,0 0 0,-1-1 0,-1 3 0,0-1 0,-2 1 0,0 1 0,-1 0 0,1 1 0,-1-2 0,1-2 0,0 1 0,0-1 0,1-1 0,-2 0 0,0 1-8,-1 1 1,-1 1 0,-1 1 0,0-1 0,0-1 0,0-1 7,-1 2 0,0-1 0,-1-2 0,-1-2 0,0-2 0,-2-1 0,0-2 0,-2-2 102,-5 3 0,-2-3 0,-1-2-102,4-3 0,-2-1 0,0-1 0,1 0 0,-1-2 0,1 0 0,0 0 0,-1-1 0,1 1 0,3-1 0,2 0 0,0-1 0</inkml:trace>
  <inkml:trace contextRef="#ctx0" brushRef="#br0" timeOffset="81171">11278 4521 11221,'21'0'0,"4"9"0,-11 0 0,-2 4 0,-2 7 0,-5 5 0,-8-2 0,-4 1 0,-3 0-366,2-3 0,-2-1 0,-2 1 1,0 1 365,0-2 0,-2 1 0,0 0 0,0 0 0,1 1 0,0 0 0,0 0 0,0 1 0,1 0 0,1 0 0,0 1 0,0 1 0,1-1 0,1 1 0,0 0 0,2-2 0,1 0 0,0 0 0,1 0 0,1 0 0,1 2 0,0-1 0,2 0 0,4-2 0,6 2 0,4-3 0,2-2 0,6 0 0,2-6 0,-4-6 0,0-3 0,0-2 0,2-4 0,-1 0 0</inkml:trace>
  <inkml:trace contextRef="#ctx0" brushRef="#br0" timeOffset="87801">7191 5039 11221,'4'-14'0,"2"0"0,-5 6 0,2-5 0,-3 12 0,0-6 0,-2 18 0,-2 7 0,-1 5-301,1-4 0,-1 7 1,0 1-1,0-1 301,-1-2 0,1 0 0,-1 1 0,1 1 0,0 0 0,0 1 0,1 2 0,-1-2 0,1 0 0,-2 2 0,1-2 0,0 0 0,0-2-15,1 0 0,0-2 1,2-4 14,1 5 0,2-26 0,5-18 0,1-12 0,-2 8 0,-2-2 0,1-1-277,-1 4 0,-1-1 0,0 0 0,0-2 0,0 1 277,0 1 0,0 0 0,0-1 0,1 0 0,-1 1 0,0 0-369,0 0 0,0 1 1,0 0-1,0 0 0,1 1 369,0-1 0,0 0 0,0 2 0,3 1 0,3-1 0,1 2 0,1 3 3,-2 3 1,2 2-4,5-2 0,3 0 0,-1 2 0,0 2 0,0 2 0,5-3 0,0 3 0,-5 7 0,-2 3 0,0 8 0,-8 4 0,-1 5 0,-2 1 0,-5 4 0,-3 2 0,1-1-37,2 0 0,0-1 0,-2 2 37,-4 0 0,-2 2 0,0-1 0,0-4 0,0-4 0,-2 0 0,1-1 0,-2 2 0,-1 0 0,2-3 0,-1-5 0,0 0 0,-1 2 0,-3 2 0,2-4 2804,-7-2-2804,6-1 0,1-1 0,5-9 31,-5-6-31,16 1 0,-3-6 0,20 27 0,-10-5 0,0 2 0,3 5 0,-1 0 0,-3-4 0,-1 0 0,4 5 0,-1-1 438,-1-6 1,0 0-439,2 3 0,1-1 0,4-5 0,-1-2 0,2-3-247,6-10 1,4-7 246,-10-3 0,-2-3 0,2-2 0,-2 3 0,1-2 0,0 0 0,-1-1-736,-1-2 1,0-2 0,-1 0 0,-2 2 735,-1 2 0,-1 2 0,-2 0 0,1-6 0,-6 4 0,-9 9 0,1 5 274,-8 13 1,-3 8-275,1 4 0,-1 4 0,2-1 0,-2 2 0,3 1 0,1-1 0,3 1 0,4-2 0,9 6 0,8-7-954,10-15 0,5-6 954,-2-1 0,1-6 0,-1-7 0,0-3 0,-3 2 1066,-9 8 1,0-1-1067,3-4 0,2-3 0,-3 3 0,9-1 0,-9-7 0,-2-2 0,-7 7 0,-1 1-1093,0-5 0,-1 0 1093,-3-3-737,2-4 737,-3 16 1877,0-7-1877,0 20 57,-3 12 1,0 3-58,2 0 0,0 1 0,1 5 0,0-2 2791,5 6-2791,12-15 0,-5-9 0,5-4 0,3-10 0,-4-2 0,-3 0 0,1-2 834,0-3 0,0 1-834,-2 2 0,0 1 0,-1-3 0,-2 5 0,-2 10 0,-7 12 0,-6 2 0,-1 3 0,3-2 0,-1 1-1639,-7 7 1,0-3 1523,0 2-1020,6-5 1,2 0 1134,1-3-1517,6 4 1517,1-6-459,16-8 459,-7-3 0,5-4 0,0-2 0,0-2 0,-1-1 0,-1 1 0,-4 0 586,8-2-586,-15 3 0,4 0 0,-5-1 0,3 1 0</inkml:trace>
  <inkml:trace contextRef="#ctx0" brushRef="#br0" timeOffset="88149">8404 4975 11221,'7'-14'0,"0"0"0,4-5 0,-2 1 0,-1 0 0,4-3 0,-3 4 0,-1 0 0,3-2 0,-4 18 0,-10 19 0,-6 11 0,5-10 0,1 2 0,0 1 0,-1 1-182,0-1 0,-1 2 0,0 0 0,-1-1 0,2 0 182,0 1 0,0 0 0,1-2 0,0 0 0,-2-1 0,1-1 0,-1-3 0,-3 3 0,-18-24 0,13-8 0,0-2 0,1 5 0,0-1 0,4-8 0,1-4 0,4 3 0,6-1 0,3 2 0,2-3 0,1 5 0,5 1 0,2 4 0,4-1 0,-4 2 36,4 2 0,1 1 1,0 0-1,2 0 0</inkml:trace>
  <inkml:trace contextRef="#ctx0" brushRef="#br0" timeOffset="88950">9114 4840 11221,'-3'-11'0,"-14"10"0,7 12 0,1 5 0,-4 6 0,0 1-308,5-1 1,2 2 307,3-1 0,1 2 0,4-5 0,6-5 0,1-2 0,-5 7 0,2-3-1639,11-12 1,1-7 1036,-3-2-51,5-10 0,-1-2 653,-5 1 0,1-6 0,-1 0 0,-5 7 0,-2-3 0,0 1 0,0 7 0,0 18 0,-3-1 69,-3 16 1,1 4-70,2-8 0,1-1 1134,3 2 1,2-4-1135,6-10 0,1-7 0,3-13 0,-1-7 0,-6 2 0,-1-2 0,-1-1 0,-1 1 0,-2-1 0,-1 1 0,1-1 0,-2 2 0,-3-7 0,-3 28 0,13 12 0,9 3 0,-11-7 0,1 0 0,2-5 0,-1 0 0</inkml:trace>
  <inkml:trace contextRef="#ctx0" brushRef="#br0" timeOffset="89266">9760 4819 11221,'9'-11'0,"1"0"0,2-1 0,-1 0 0,-6 0 0,4-1 0,-9 9 0,-12 10 0,6 3 0,-9 7 0,1 1 0,3 1-1093,2-2 1,-2 3 0,2-2 117,3 6 505,-1-5 1,0 3-1,2-4 470,3 5-135,-1-1 0,0-2 135,3-7 0,6 2 0,-1-14 0,11-17 0,-10-6 0,0-3 0,-12 12 0,-4 1 0,-4 5 1067,-4-2 0,-3 1-1067,-4 7 0,10-4 0,2 2 405,3 10-405,14-4 0,7 7 0,3-5 0</inkml:trace>
  <inkml:trace contextRef="#ctx0" brushRef="#br0" timeOffset="89448">9930 4855 11221,'15'-19'0,"-4"11"0,-15 29 0,1-1 0,-2 3 0,1 2 0,0-1 0,1-3 0,0-2 0,2-3 0,2-3 0,2-8 0,-2 5 0,5-10 0,-2 0 0</inkml:trace>
  <inkml:trace contextRef="#ctx0" brushRef="#br0" timeOffset="89581">10008 4699 11221,'0'-12'0,"4"2"0,-4 13 0,7-2 0,-3 2 0,3-3 0</inkml:trace>
  <inkml:trace contextRef="#ctx0" brushRef="#br0" timeOffset="89765">10284 4528 11221,'-11'21'0,"4"-6"0,4 9 0,0 1-1318,2 3 1318,1-5 0,-2 5 0,1-1 0,0-5 0,0 0 0,0-2 0,1 0 0,0-1 0,-1 0 0,-1 9 0,-2-4 0,0-6 0</inkml:trace>
  <inkml:trace contextRef="#ctx0" brushRef="#br0" timeOffset="90115">10136 4840 11221,'15'-8'0,"-1"8"0,1 0 0,-1 2 0,11 1 0,2 0-990,-3-3 990,-2-3 0,5-1 0,-5-1 0,-7 1 0,-1-2 0,9-3 0,4-4 0,-5 2 0,-10 3 0,-1-1 0,7-4 0,1-2 0,-4 0 0,-8-2 0,-3 0 0,8 1 0,-5 1 159,-12 0 0,-6 4-159,-11 17 0,-5-1 0,9 10 0,3 4 164,2 2-164,5 2 0,3 0 0,2-1 0,3-4 0,6 0 0,9-5 0,6-4 0,5 0 0,1-2 0,-2 1 0,0-3 0,5-8 0,-4-1 127,-13 3 0,7-9 0,-13 6 0</inkml:trace>
  <inkml:trace contextRef="#ctx0" brushRef="#br0" timeOffset="90500">7049 5862 11221,'24'-7'0,"-1"0"0,1 0 0,0 0 0,-1 0 0,1 0 0,2-1 0,0 0 0,1-1 0,0 0 0,1 1 0,-1 0 0,-1 0 0,-2 2 0,0 0 0,0 0 0,0 0 0,-1 1 0,0-1 0,0 0-547,2-1 1,-1 0 0,0 0 0,0 0 0,1 0 0,3 0 307,-5 0 1,2 1 0,1 0-1,2-1 1,-1 0 0,1 1-1,-1-1 1,-2 1 0,-1 0-1,-3 1-31,8-2 1,-5 1 0,1 0 0,2-1 269,-5 2 0,3-1 0,1 0 0,1 0 0,0-1 0,-1 1 0,-2 1 0,-1 0 0,4-2 0,-3 2 0,0-1 0,1 1 0,-1-1 0,1 1 0,0-1 0,-1 1 0,1-1 0</inkml:trace>
  <inkml:trace contextRef="#ctx0" brushRef="#br0" timeOffset="90881">9739 5330 11221,'-18'0'0,"1"0"0,-3 0 0,34-1 0,8-1 0,-8 0 0,1 0-820,6 0 1,7-1 0,0 0 0,-4 1-373,-2-2 0,2 0 1192,-3 1 0,5-1 0,2 1 0,1-1 0,-3 1 0,-3 0-170,0 0 1,-3 0 0,3 0 169,1 0 0,3-1 0,3 1 0,2-1 0,-2 1 0,-1 0 0,-5 0-46,5 0 0,-4 0 0,3 0 0,-4 1 0,3-1 0,1 0 0,0 0 1,-1 0-1,-2 0 0,-1 1 0,-1-1 0,1 0 0,0 0 0</inkml:trace>
  <inkml:trace contextRef="#ctx0" brushRef="#br0" timeOffset="94696">755 4216 3029,'27'-4'0,"0"0"0,-1 0 0,1 0 0,0 1 0,0-1 0,0 0 0,-1 0 0,1 1 0,0-1 0,0 0 0,0 0 0,0 1 0,-1-1 0,1 0 0,0 0 0,0 1 0,0-1 0,1 0 0,0 0 0,-2 0 0,0 0 0,0 0 0,-1 1 0,0-1 0,0 0 0,1 0 0,0 1 0,0-1 0,1 0 36,0 1 1,0-1-1,0 0 1,1 0 0,-1 1-1,1-1 1,1 0-1,-1 1 1,0-1 0,1 0-1,0 1 1,-1-1-1,1 0 1,0 1-37,-2 0 0,0-1 0,0 1 0,0 0 0,1 0 0,0 0 0,0 0 0,0 0 0,0 0 0,-1 0 0,1 0 0,-1 0 0,-1 0 0,0 0 0,0 0 0,-1 1-17,4-1 0,-2 0 1,0 0-1,-1 1 0,0-1 1,-1 1-1,1-1 0,1 1 1,0-1-1,2 0 0,1 0 17,-6 0 0,0 1 0,2-1 0,0 0 0,1 1 0,0-1 0,1 0 0,0 0 0,0 0 0,1 0 0,0 0 0,-1 0 0,1 0 0,-1 0 0,1-1 0,-1 1 0,-1 0 0,0 0 0,-1 0 0,-1 0-6,4 0 0,-1 0 0,0 0 1,-1-1-1,0 1 0,0 0 0,-1-1 1,1 1-1,-1 0 0,0-1 1,0 1-1,0 0 0,1-1 0,-1 1 1,0 0 5,2-1 0,0 1 0,0-1 0,0 0 0,0 1 0,0-1 0,0 0 0,0 1 0,0-1 0,-1 0 0,1 1 0,-1-1 0,0 1 0,0-1 0,1 1 0,-1-1 0,0 1 0,0 0 0,0-1 0,0 1 0,-1 0 0,1-1 0,-1 1 0,0 0 0,1-1 0,-1 1 0,0 0 0,2-1 0,1 1 0,0-1 0,0 0 0,-1 1 0,0-1 0,0 0 0,0 1 0,0 0 0,-1 0 0,0 0 0,1 1 0,-2-1 0,1 1 0,0 0 0,-1 1 0,0-1 0,0 0 0,0 1 0,-1-1 0,1 0 0,0 0 0,1 0 0,-1 0 0,1 0 0,-1 0 0,-1 0 0,0 0 0,0 1 0,-1 0-17,6-1 1,0 2 0,-1 0 0,-1-1 0,-1 1 0,-1-1 0,0-1 0,-1 0 0,-1 0-1,-2 0 1,0 0 0,0 0 0,1-1 0,-1 0 0</inkml:trace>
  <inkml:trace contextRef="#ctx0" brushRef="#br0" timeOffset="101512">12116 2306 11221,'7'-10'0,"3"2"0,-6-2 0,7-5 0,4-2 0,-5 3 0,1-1 0,2-5 0,-1 0 0,1 0 0,-13 10 0,-10 25 0,-1 5 0,-2 5 0,3-5 0,0 3 0,0 1 0,0-1-820,0 1 1,0-1 0,1 1 0,0 0 790,1-3 0,1 1 0,0-1 1,1-1 28,1 2 0,0-1 0,3-4 0,4 4 0,4-3 0,5-3 0,5-12 0,4-4 0,6-2 0,2-4 0,-6-2 0,0-2 0,-2-2-411,-1-3 0,0-2 0,-2 1 411,3 0 0,-1-1 1390,-4-3 1,-3 4-1391,-4 14 0,-11 13 0,-4 7 0,-1 3 0,0 4 0,0 0 0,0-4 0,2-1 0,5-2 0,2-3 1844,10-6-1844,-3-1 0,6-13 0,2-5 0,-4-3 0,-1-1 0,5-2 0,-2 0 0,-5 2 0,-4 2 0,-6 2 0,-4 18 0,-1 2 0,9 8 0,1-13 0,16-1 0,-7-8 0,0-3 0,13-2 0,-7-3 0,-1-3 0,-8 5 0,-1 0 0,1-1 0,-1 1 0,0-9 0,-9 19 0,0 14 0,0 7 0,2-4 0,2 0 0,7 3 0,2-14 0,2-3 0,3-6 0,0-3 0,3-4 0,-1 0 0,-3-1 0,-2 2 0,2-1 0,-11 11 0,-2 15 0,9-4 0,9 0 0,-5-8 0,-3-2 0,0 1 0,2 2 0,9 0 0,-7-1 0,-5-3 0,1-9 0,-6 3-1639,4-6 1,-1-2 1523,-1 4 115,4-7 0,1-2 0,-5 4 0,0 0 0,1 1 0,0 0 0,0-2 0,-2 3 0,-5 9 0,3-3 0,-7 7 0,-4 0 0,-3 0 0,3 0 0,-3-3 0,7-1 0</inkml:trace>
  <inkml:trace contextRef="#ctx0" brushRef="#br0" timeOffset="102496">12229 3307 11221,'3'-11'0,"1"-12"0,3 0 0,-3-3-3277,2 6 2302,-5 13 974,2 4 1,-3 3-258,0 9 258,0 0-28,1 8 0,-2 5 28,-2 5 0,0 1 0,1-7 0,1 0 0,-1 1 0,1-1 0,-1-1 0,1-2 1405,0-2 0,3-3-1405,12-4 0,-2-18 0,0-4 0,9-3 0,-5-3 0,1-1 610,-6 8 0,0 1-610,0 0 0,0 3 435,6 8-435,-6 26 0,-8-7 0,1 2 0,-1-5 0,1-1 51,1 1 0,3-3-51,17-12 0,-1-10 0,1-5 0,-8 7 0,-1-2-601,3-5 1,-1-1 0,-2 1 600,-3 2 0,10-5 0,-19 23 0,0-1 0,-5 22 0,-2-10 0,2-3 0,2 1 0,2 4 0,1-4 450,3-5 0,-3-16 0,-1-2 1</inkml:trace>
  <inkml:trace contextRef="#ctx0" brushRef="#br0" timeOffset="102680">12754 3286 11221,'-9'-15'0,"7"5"0,-8 16 0,16 0 0,5 7 0,7-6 0</inkml:trace>
  <inkml:trace contextRef="#ctx0" brushRef="#br0" timeOffset="102961">12924 3286 3081,'17'-10'0,"0"0"0,2 0 567,0-6 1,-3 0-568,-10 5 501,1-3 0,-1-1-501,-6 6-704,-6-11 704,1 15 1717,-9-1-1717,6 6 1036,-2 10-1036,0 11 0,4-5 0,1 1 0,1-2 0,0 0-854,0 2 1,2-1 853,2-3 2269,3 6-2269,7-14 0,-1 1 0,4-6 0,-6-6 0,-3 4 3276,0-7-3160,-8 8-116,0-2 0,-3 6 0,0 1 0</inkml:trace>
  <inkml:trace contextRef="#ctx0" brushRef="#br0" timeOffset="104360">12357 2846 11221,'-4'-11'0,"1"1"0,3 6 0,3 29 0,-2 1 0,-1-6 0,0-1 0,0-3 0,-1-2 0,-2 1 0,12-7 0,12-21 0,-4-3 0,0-1 0,0-1 0,-1 1 0,-5 2 0,-1 2 0,3 1 0,-6 11 0,-2-2 0,7 12 0,-4 6 0,9 7 0,-5-3 0,5-6 0,-3-9 0,-2-1 0,7-6 0,-10-1 0,14-13 0,-13 8 0,1-2 0,0-1 0,-5 3 0,10-7 0,-15 11 0,9-1 0,-10 15 0,4-3 0,-1 14 0,1-12 0,9 12 0,-4-15 0,14 8 0,-11-9 0,3-2 0,0 0 0,2-2 0,2-2 0,1-3 0,-4-4 0,-1 0 0,0 5 0,0-1 0,0-5 0,-1 1 0,-2 4 0,-1-2 0,1 4 0,-7 3 0,15 0 0,-7-5 0,2-3 0,5-2 0,1-2 0,-6 1 0,1-2 0,-1 1 0,3-3 0,-3 0 0,-3 3 0,-3 0 0,-3 2 0,-6 6 0,0 1 0,-3 3 0,-1 16 0,0 0 0,1 3 0,12 7 0,6-23 0,10 9 0,-6-12 0,-2-3 0,-10-1 0</inkml:trace>
  <inkml:trace contextRef="#ctx0" brushRef="#br0" timeOffset="105260">12059 2647 11221,'-11'18'0,"-6"-3"0,1-1 0,2-7 0,8-4 0,28-9 0,-9 2 0,1 0 0,3-2 0,0 1 0,10-1 0,2 2 0,-11 0 0,1 1 0,2-1-414,1 1 0,2 0 0,1-1 0,0 0 414,0 0 0,1 0 0,0 0 0,1-1 0,-1 1-517,0 0 0,1-1 0,-1 1 0,-1-1 0,0 1 517,1-1 0,-1 1 0,1-1 0,0 1 0,-2 0 0,1-1 0,0 1 0,-1 0 0,-2 1-80,2 0 1,-2 0 0,1 0 79,1-1 0,2 0 0,-1 0 0,-3 0-182,5 0 1,-2 0 181,-4-1 0,-3 0 764,-3-3-764,-1 1 0,0 0 0,-3 0 0</inkml:trace>
  <inkml:trace contextRef="#ctx0" brushRef="#br0" timeOffset="111044">12186 1419 11221,'15'-11'0,"-3"0"0,-1 0 0,-1 0 0,0 0 0,-1-1 0,-4 4 0,1 1 0,-9 4 0,-10 13 0,-2 8 0,-2 4 0,3-7 0,0 2-243,2 1 0,0 5 0,0 1 0,2-1 243,0 1 0,3-1 0,0 1 0,1-2 0,0 0 0,2 1 0,2-2 0,1 3 0,4-1 0,2-3 0,5-2 0,3-4 0,10-2 0,-8-16 0,-1-4 0,-8 1-1535,3-7 0,-2-1 1535,-7 2-103,0-4 0,-3 1 103,-5-1 313,-2 4 1,-3 2-314,-13 4 0,6 4 0,4 16 0,29 0 0,0 4 0,11-7 0</inkml:trace>
  <inkml:trace contextRef="#ctx0" brushRef="#br0" timeOffset="111426">12456 1526 11221,'13'-17'0,"-1"1"0,0-1 0,2 0 0,-3 0 0,-5-3 0,-10 17 0,-9 26 0,6-3 0,2 3 0,0-5 0,1 1 0,2 0 0,2 8 0,6-3 0,8-8 0,4-7 0,2-13 0,2-7 0,-6 0 0,0-3 0,-2-1 0,2-9 0,-4 0 0,-4 4 0,-5 4 0,-7 9 0,-1 16 0,1 10 0,2 5 0,1 4 0,2-1-178,-1-4 0,0 1 178,0-3 0,0 1 0,0-2 0,0-3 0,0-1 0,0 0 0,0-2 0,0 9 0,0-16 0,0 0 0</inkml:trace>
  <inkml:trace contextRef="#ctx0" brushRef="#br0" timeOffset="111996">13180 1462 11221,'-14'-7'0,"3"3"0,-12 1 0,9 3 0,-3 2 0,-2 2 0,4 3 0,0 3-908,-1 5 1,-1 2-1,1-1 908,0 2 0,1 2 0,2 4 0,1 3 0,4-2 0,2-4 0,4-2 0,-2 3 0,4-1 362,8-6 1,4-4-363,2-7 0,2-3 0,-1 1 0,1-1 0,8-7 0,-2-5 0,-4-5 229,-5 4 1,-3-1-230,-3-7 0,-7 11 0,-10-4 0,2 13 1454,-10-3-1454,10 6 85,2 1-85,6 3 0,16 0 0,-3-3 0,10-2 0,1-1-336,2-1 336,2 1 0,0 4 0,-12 5 0,-4 4 0,-4 1 0,-3 1 0,-1 1 0,-6 2 0,-9-2 0,-7 1 0,2 0 0,5-2 0,2 0 0,-1 1 0,-2 3 0,0 1 0,1-1 0,1 1 0,3-2 0,4 7 0</inkml:trace>
  <inkml:trace contextRef="#ctx0" brushRef="#br0" timeOffset="112309">13499 1533 11221,'-3'-24'0,"-4"8"0,2-2 0,-1 15 0,3 23 0,2 6 0,1 3-732,-1-9 1,-1 0 731,1 7 0,0 2 0,0-3 0,1-11 0,-1 0 0,-1 3 0,0 2 0,0-2 0,1 7 66,-2-8 1,0-1-67,2-8 0,-3 2 0,4-13 0,0-4 0,-3-4 0,-1-3 0</inkml:trace>
  <inkml:trace contextRef="#ctx0" brushRef="#br0" timeOffset="112693">13499 1497 9858,'-21'-3'0,"9"-1"657,16-6-657,8 5 114,6 0 1,4 1-115,-2 4 0,1 3 0,-2 3 0,4 4 0,-3 4-553,-2 5 0,-6 3 553,-11-2 0,-6 1-75,-5-3 1,-4 0 0,2-1 74,3-3 0,4 0-1397,2 6 0,5-2 1397,6 0 0,10-10 0,3-2 0,-7 0 0,-1 1 0,1 1 0,-2 2 0,-8 5 0,-4 2 0,-3 7 0,-8-10 0,-3 1 0,0-2 0,3-2 0,0-1 0,-6 5 0,-1-2 0,2-4 0,2-2 797,1-2-797,-4-1 0,1-5 0,3-18 0,-8 1 0,16 3 0,0-1 0</inkml:trace>
  <inkml:trace contextRef="#ctx0" brushRef="#br0" timeOffset="114042">11924 2001 11221,'24'-9'0,"-5"3"0,-1 0 0,1-1 0,-1 3 0,0 1 0,-1 1 0,0 0 0,10 0 0,-1 1-508,-9 1 1,2 0 507,2-1 0,5 1 0,2-1 0,-1 0-356,-2-1 0,0 1 0,1-1 1,1 1-1,1-1 356,-2 2 0,0-1 0,1 0 0,0 1 0,1-1 0,1 1 0,-1-1-256,-1 0 1,1-1-1,-1 1 1,2 0 0,-1-1-1,0 1 1,0 0-1,0 0 256,0 1 0,0-1 0,-1 1 0,1 0 0,0 0 0,-1 1 0,1-1 0,0-1 0,-1 1 0,1 0 0,0-1 0,0 1 0,0-1 0,-1 1 0,0-1 0,0 1-256,0 0 0,-1 0 1,1 0-1,-1 0 1,-1 0-1,0 0 1,-1 0 255,4 0 0,-2 0 0,0 1 0,0-1 0,0-1 0,3 0 0,0 0 0,1 0 0,-2-1 0,-2 1-100,2 0 0,-3-1 0,1 0 0,-2 0 0,1-1 0,0 1 0,-3-1 0,4-1 0,-1 1 0</inkml:trace>
  <inkml:trace contextRef="#ctx0" brushRef="#br0" timeOffset="125958">12435 3073 11221,'-17'14'0,"2"-3"0,-9 0 0,-1-1 0,8-5 0,1-2 0,26-13 0,-5 1 0,9-2 0,2 2 0,1 4 0,0 0 0,4 1 0,0 0 0,6 2 0,0 0-234,-8 0 1,0 0 0,2-1 233,2 0 0,2 0 0,0-1 0,0 0-502,-2 0 1,0-2-1,0 1 1,2-1 501,-2 1 0,3 1 0,-1-1 0,0 1 0,-1-1-624,1 0 0,-1-1 0,-1 1 0,-1 0 624,0 0 0,-2 1 0,-2 0 0,-1 0 0,-3 0 0,12-3 0</inkml:trace>
  <inkml:trace contextRef="#ctx0" brushRef="#br0" timeOffset="126292">12470 3123 11221,'-4'-7'0,"1"3"0,0-3 0,2 7 0,5 0 0,0 0 0,10 7 0,0-7 0,4 4 0,-1-4 0,3 0 0,-1-2 0,2 0 0,2-1-219,-1 1 1,2-1-1,1 1 1,-1-2-1,0 1 1,1-1-1,-2-1 1,1 0-1,0 0 1,0 0 0,-1 0-1,1 0 1,-1 1-1,1-1 1</inkml:trace>
  <inkml:trace contextRef="#ctx0" brushRef="#br0" timeOffset="131124">13386 2569 11221,'0'-11'0,"0"1"0,-3 3 0,2 0 0,1 0 0,10 3 0,2-3 0,15 7 0,-14-3 0,5 1 0,0 4 0,-1 7 0,7-4 0,-16 9 0,-5 1 0,-6 6 0,1-7 0,-1 0 0,-4 7 0,10 6 0,11-10 0,2 7 0,-4-14 0,0 0 0,-1-1 0,0 4 0,-2 0 0,-4-4 0,2 6 0,-1 0 0,-5-2 0,-5 3 0,-4 1 0,-3-5 0,-1-1 0,-3 2 0,0-1 0,2-2 0,1-2 0,-4-1 0,11-4 0,-5-6 0,9 2 0,-2-5 0,3-1 0,0-4 0</inkml:trace>
  <inkml:trace contextRef="#ctx0" brushRef="#br0" timeOffset="131444">13733 2711 11221,'6'-15'0,"0"-1"0,5 3 0,0 3 0,8 7 0,-6 8 0,0 3 0,-1 3 0,-3 3 0,-7 8 0,-6 3 0,-3 2 0,-2 0 0,-1-2 0,1-2 0,4-8 0,6-2 0,21 0 0,-2-18 0,3-3 0,0 4 0,-2-2 0,-2-2 0,-2-1 0,6-1 0</inkml:trace>
  <inkml:trace contextRef="#ctx0" brushRef="#br0" timeOffset="136076">13670 3023 11221,'-22'-7'0</inkml:trace>
  <inkml:trace contextRef="#ctx0" brushRef="#br0" timeOffset="136374">13606 2995 11221,'-11'4'0,"1"-1"0,6-3 0,-3-3 0,7 2 0,-3-2 0,3 0 0,-4 2 0,0-2 0,-12 3 0,0 0 0,-8 0 0,12 0 0,18-3 0,4 2 0,8-3 0,4-1 0,-1 2 0,1 1 0,-2-1 0,1 1 0,0 0-547,4 0 1,-1 1 0,-3-1 0,-2 0 0,-2-2 0</inkml:trace>
  <inkml:trace contextRef="#ctx0" brushRef="#br0" timeOffset="136641">13478 3023 11221,'-11'4'0,"4"-1"0,4-3 0,16 0 0,-4 4 0,18 0 0,-13 1 0,0 0 0,13 0 0,-8-1 0,-1-2 0,5-8 0,-9 2 0,-1 0 0</inkml:trace>
  <inkml:trace contextRef="#ctx0" brushRef="#br0" timeOffset="145525">12350 3910 11221,'-26'0'0,"8"4"0,8 3 0,26-3 0,-5 0 0,5-6 0,5-4 0,0 0 0,3-1 0,-1-2 0,3 0-278,-6 3 1,2-1-1,0 0 1,1 0-1,-1 1 278,4-1 0,0 0 0,0 1 0,-2 0 0,2 0 0,-2 1 0,-3 3 0,0 0 0,-5 4 0,-6 5 0</inkml:trace>
  <inkml:trace contextRef="#ctx0" brushRef="#br0" timeOffset="145774">12449 4081 11221,'-20'0'0,"7"0"0,3 0 0,30 0 0,5-2 0,6-2 0,-8-1 0,2 0 0,1 0 0,0-1-274,-1 1 1,0-1 0,1 0 0,-1-1 0,2 0 0,0-1 0,-1 0 0,-2 0 0,1 0 0,-1 0 0,1 0 0</inkml:trace>
  <inkml:trace contextRef="#ctx0" brushRef="#br0" timeOffset="148492">11980 4783 11221,'-10'0'0,"-3"0"0,8 0 0,14-3-390,1-1 390,7 1 0,2-1 0,5-3 0,-5 4 0,4 1 0,2 0 0,0-1-800,0 0 0,2-1 1,-1 0-1,1 1 800,-5 0 0,1 1 0,-1 0 0,1 0 0,1-1 0,1 0 0,1 0 0,1 0 0,1 0 0,-1-1 0,1 0-261,-4 0 1,0 0 0,-1 0 0,1-1 0,1 1 0,0-1 0,1 0 260,-2 1 0,1 0 0,1 0 0,0 0 0,1 0 0,0 0 0,0-1 0,0 1 0,0 0-137,-2-1 0,0 1 0,1 0 0,-1 0 0,1-1 0,0 1 0,0-1 0,0 1 0,-1 0 0,1 0 0,-1 0 137,1 0 0,0 0 0,0 0 0,0 0 0,0 1 0,-1-1 0,0 1 0,1-1 0,-2 1 0,1 1 0,2-1 0,0 0 0,0 1 0,0-1 0,-1 1 0,0 0 0,-1 0 0,0 0 0,3 0 0,0 0 0,0-1 0,-2 1 0,-1 0 0,-2 1 0,7 0 0,-2 1 0,-3 0 0,3-2 0,0 1 0</inkml:trace>
  <inkml:trace contextRef="#ctx0" brushRef="#br0" timeOffset="149041">11825 4755 11221,'-5'-4'0,"25"1"0,-1 6 0,3 3 0,-1 2 0,1 2 0,-1 0-869,3 1 1,-2 3 868,-1 3 0,1 4 0,-4-3-458,-6-4 0,-1 1 458,3 2 0,2 3 0,0 1 0,-3-3-436,1 3 1,-2 1 435,0-4 0,0 3 0,2 2 0,-1-2 0,-1-2 0,3 5 0,0 0 0,-3-4 0,1 1 0,2 3 0,0-1 0,-1 1 0,1-1 0,0 0 0,-1 0 0,2 1 0,-1 0 0,-2-4 0,0 1 0,0 0 0,0 1 0,0 0 0,1 1 0,-1-1-279,0 2 1,1 0 0,0 1 0,-1 0 0,1 0 0,-1-1 0,0 0 0,-1-2 278,2 3 0,0-1 0,-1-1 0,0 0 0,0 1 0,-1-1 0,0 1 0,-1 0 0,1 1 0,-1-2 0,1-1-83,1 4 1,0-2 0,0-1 0,1 2 82,0-2 0,1 2 0,0-1 0,0 0 0,1 0 0,1-1 0,0-1 0,1 0 0,-1-1 0,0-1-247,-1-1 1,-1-2-1,0 0 1,0-2 246,2-1 0,0-2 0,-2-2 0,6 0 0,-3-3 0</inkml:trace>
  <inkml:trace contextRef="#ctx0" brushRef="#br0" timeOffset="149558">13911 4436 11221,'3'-8'0,"-2"5"0,-1 16 0,-7 0 0,-2 4 0,0 2 0,2-7 0,-2 0-1096,-1 7 0,0 0 1096,-3 4 0,-1 2 0,3-4 0,-2 3 0,-1 1 0,0 1 0,3-5 0,-2 0 0,1 2 0,-1-1 0,1 1 0,0-1-503,-1 3 0,1-1 0,0 1 1,0 0-1,0 1 503,2-4 0,-1 1 0,0 1 0,1 0 0,0 0 0,1-2 0,1-3 0,-1 6 0,2-3 0,-1 2 0,0-1 0,0 3 0,-1 1 0,0 0 0,1-1 0,0-3 0,-2 2 0,2-3 0,-3 3 0,3-2 0,-2 1 0,0 2 0,0 1 0,-1 0 0,1-1-84,-1-2 0,-1 0 0,1 0 0,-1 1 1,1-1-1,0 1 84,1-1 0,0 0 0,0 1 0,0 0 0,0 0 0,1-1 0,-1-1 0,0 1 0,-1 0 0,0-1 0,1 0 0,1-1 0,0 1 0,1 5 0,0 0 0,2-1 0,0-1 0,1-4 0,-1 4 0,1-1 0,1 1 0,0 3 0,1-4 0,1-7 0,1-1 0,-1 1 0,0 1 0</inkml:trace>
  <inkml:trace contextRef="#ctx0" brushRef="#br0" timeOffset="150142">12903 6061 11221,'10'-14'0,"14"3"-1639,-3 5 1,1 1 446,-6 2 0,1 0 1192,2 0 0,3 1 0,-2-1-109,4-3 0,0-1 109,2 4 0,1 0 0,-6-1 0,2-1 0,-1 0 0,-2 1 0,2 1 0,0 0-60,-1-1 1,1-1 0,-2 0 0,-1 2 0,-3-1 0,0 1 0,0-1 0</inkml:trace>
  <inkml:trace contextRef="#ctx0" brushRef="#br0" timeOffset="151340">13052 6246 11221,'0'-16'0,"0"3"0,3 6 0,-2 3 0,-1 14 0,-4-1 0,-4 15 0,-4 4 0,3-11 0,-1 0 0,0 0-368,1 2 1,1 0-1,-2 2 368,-2-2 0,-1 1 0,0-1 0,2-2 0,0 1 0,0-1 0,1 1 0,-1 2 0,1 0 0,1-2 0,0-1 0,2 0 0,1 1 0,1 2 0,-1-1 0,1-1 0,0 0 0,0-3 0,-1 0 0,-1-2 0,0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21:35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 4336 11221,'-12'0'0,"6"3"0,19-2 0,0 2 0,4-2 0,5-2 0,-2 1 0,3-1 0,0-1-820,0 0 1,1-2 0,1 0 0,-1 1 24,4 0 1,-1 0-1,1-1 795,-1-1 0,1-2 0,-1-1 0,-4 2 161,-3 2 1,-1-1-162,5-2 0,1 0 0,-1-2-321,-5 1 1,-1 0 0,-1 0 320,2-1 0,-1 0 0,5-5 0,-8-1 0,-20-3 976,-5 4 1,-5 0-977,-4 0 0,-3 2 0,-2-3 0,1 2 0,6 5 0,2 1-1315,-5-10 1315,16 13 2269,1-6-2269,3 10 0,9-4 0,-3 4-2269,17 0 2269,-11 4 0,9-1-1517,-1 8 1517,-7-4 273,3 5 0,0-1-273,-5 0-598,6 6 1,-1 1 597,-10-4 0,3 7 0,-2 1 0,-6-1 0,-4 5 0,-1 1 0,-1-1-122,-3-7 0,-3 3 1,0-4 121,-3 5 229,0-4 1,-3 3 0,-1-1-230,-1-1 0,0-1 0,5-3 0,0 0 0,1-1 0,-4 4 0,1-1 0</inkml:trace>
  <inkml:trace contextRef="#ctx0" brushRef="#br0" timeOffset="7796">564 3854 11221,'0'-11'0,"0"0"0,0 8 0,0-1 0,0 4 0,0 26 0,-1-7 0,2 3 0,0 0 0,1 2 0,1-2 0,-1 4 0,0-2 0,4 1 0,2-4 0,3-6 0,9-11 0,2-18 0,-7-2 0,-1-4 0,-4-3 0,-1-2 0,-1 4 0,-3 2 0,-5-2 0,7 36 0,1 9 0,-4-6 0,4 0 0,4 3 0,0-6 0,3-9 0,0-4 0,12 5 0,-9-9 0,0-5 0,-2-6 0,-3-3 0,-3 5 0,0-3 0,0-2 0,0-2 0,-4 0 0,-2-1 0,-3 0 0,3 0 0,-2 0 0,-2 1 0,-3 3 0,-4 4 0,3 7 0,-3 15 0,7 4 0,3 3 0,1 1 0,0 6-461,7-1 0,1-2 461,2-3 0,3-3 0,2-3 0,-2-9 0,3-1 0,0-2 0,-3-5 0,2-4 0,-2-1 0,-3-4 0,-1 0 0,0 0 0,-5-3 0,1 1 0,-1 0 0,-4-2-414,3-9 414,-10 14 0,-8-5 0,-16 19 0,9-4 0,-1 12 0,2 6 0,11 6 0,3 2 0,-5-7 0,2 0 0,5 9 0,6-3 0,7-10 0,2-4-2360,5 3 2360,-4-4 0,0-3-55,5-11 55,-7 1 0,1-4 0,1-2 0,-1-3 0,-2 0 0,0 2 0,-1-1 0,0-7 0,-2 1 0,-5 2 0,2-6 3214,-5 12-3214,2 4 268,-2 17 1,1 8-269,3-1 0,0 2 0,0 0 0,-1 1 0,2-1 0,4 2 0,2-3 0,6 3 0,-7-15 0,-2-9 0,-5-1 0</inkml:trace>
  <inkml:trace contextRef="#ctx0" brushRef="#br0" timeOffset="7964">1351 3712 11221,'-7'-11'0,"0"4"0,0 3 0,3 4 0,0 4 0,11 0 0,1 3 0,6 0 0</inkml:trace>
  <inkml:trace contextRef="#ctx0" brushRef="#br0" timeOffset="8981">1628 3648 11221,'4'-22'0,"-4"5"0,-14 10 0,2 4 0,-4 9 0,-1 3 0,4-1 0,2 1 0,-2 1 0,1 2 0,-2 11 0,14-12 0,4 0 0,13-7 0,-8-5 0,4-5 0,0-1 0,-3 5 0,10-14 0,-10 11 0,1-2 0,6 17 0,-5 2 0,1 4 0,-1 1 0,0 2 0,0 2-244,-3 0 0,0 3 0,-1 1 0,0-1 244,-1 0 0,-1-1 0,-1 0 0,-2 1 0,-2 2 0,-3 1 0,-1-1 0,0-3 0,0-3 0,-1-2 0,-2-1 0,-12 7 0,-1-5 0,2-11-260,-1-2 1,0-2 259,1-7 0,3-4 0,1-3 0,1-6 0,5-9 0,1-3 0,3 10 0,2-1-719,1-3 0,0-4 1,1 0-1,1 3 719,1-1 0,2 0 0,0 2 0,0-2 0,2 0 0,0 4-121,2 2 1,2 1 120,0 2 0,2-1 0,0 3 0,-3 1 0,0 2 0,8-1 0,0 1 296,-3 4 1,0 1-297,0 5 0,0 3 0,9 2 184,-17 10 1,-4 3-185,0 4 0,-2 0 0,-1-3 0,0 1 1307,0 6 0,0-2-1307,0-11 394,3 6-394,7-28 0,-2 4 0,4-8 0,-1-1 0,-1-2 0,1-1 0,1 0 0,-4-2 0,0 6 0,1 1 0,8-8 0,-7 11 0,9 0 0,-18 12 0,9 10 0,-9 0 0,1 3 0,2 1 0,0 0 0,-1 2 0,1-1 0,3-5 641,10 7-641,-2-20 0,7 0 0,-10-8 0,-1-1 0,5 0 0,-1-6 0,0-3 0,0-1 0,-1-1-1463,-2 2 0,-1 0 1463,2-2 0,-3-1 0,-4 4 0,-1 1-2423,-1-8 2423,0 4 0,-1-1 0,-1 0 0,-1 0-810,-1 3 0,1 1 810,0 0 0,1 0-100,-2-10 100,-3 18 1269,-4-7-1269,-5 34 0,5-7 0,2 7 0,2 8 0,1-2 958,1 2 0,1 1-958,2-5 0,1 2 0,1-1 0,0-2 0,0 4 0,2-3 0,5-4 0,2-1 0,-1-3 3149,6-5-3149,1 0 0,1-2 0,-2-6 0,0-1 0,0 0 0,-5-4 0,10-13 0,-18 4 0,1-7 0</inkml:trace>
  <inkml:trace contextRef="#ctx0" brushRef="#br0" timeOffset="9163">2174 3634 11221,'18'-8'0,"-1"0"0,-1 0 0,6-1 0,-2 2 0,4-3 0,-3 1 0,-5-1 0,0 0 0,3 1 0,0-1 0,0 1 0</inkml:trace>
  <inkml:trace contextRef="#ctx0" brushRef="#br0" timeOffset="9978">826 6529 11221,'0'-11'0,"0"4"0,0 4 0,3 9 0,1 2 0,3 19 0,0-3-1639,0 2 1,0 2 1558,-3-12 1,0 1 79,3 5 0,2 4 0,-2-2-402,0-3 1,-1-1 401,2 4 0,1-2-24,-2-7 0,0-4 0,0-10 1,4 2-1</inkml:trace>
  <inkml:trace contextRef="#ctx0" brushRef="#br0" timeOffset="10229">847 6480 11221,'-9'-11'0,"-1"0"0,-3-7 0,22-5 0,17 10 0,-12 4 0,2 2-1092,11 5 1,0 3 1091,-11-2 0,0 3 0,4 1 0,2 3 0,-4 1 0,-4 0 0,-2 2 0,5 2 0,1 2 0,-4 0 0,-7 0 0,-3 1 110,4 5 0,0 1 1,-5 1-111,-6 2 0,-6 0 0,2 0-206,4 5 1,-1 0 205,-5-6 0,-1 0 0,2-4 0,4-2 0,-6 1 0,6-10 0</inkml:trace>
  <inkml:trace contextRef="#ctx0" brushRef="#br0" timeOffset="10797">1252 6579 11221,'10'-12'0,"0"0"0,3-4 0,0-5 0,-19 14 0,0 4 0,-8 10 0,-1 5 0,1-1 0,0 5 0,1 1-1738,2 2 1738,1 2 202,6-6 0,1 1-202,6 4 0,10-5 0,1-14 0,-1-9 0,0-4 0,-1-4 0,0-5 0,2 0 0,-4 7 0,0 2 0,-1-5 0,0 2 0,7 2 1334,-12 29-1334,4-2 0,-3 5 0,-1 2 0,-2 0 0,3 2 0,2 0 0,8-5 0,-5-5 0,2-2 0,7-8 0,-4-11 0,-1-4 0,-4-5-474,2-1 1,-1-1 473,-3-4 0,-4 10 0,-1-2 0,0-4 0,0-2 0,-2 2 0,-1 0 0,0-1-245,0 1 1,0 0 0,0 0 244,-1-3 0,0 1 0,-1 2 0,-2-7 0,-2 4 0,5 13 872,-2 6-872,3 3 0,0 20 0,0-7 0,-1 4 0,2 3 0,3-3 0,1 2 68,2 8 1,1 0-69,2-11 0,1 0 0,0 0 0,0 3 0,2-3 0,6-2 0,1-5 0,-3-4 0,2-4 0,-1-2 0,-2-4-25,-2-4 1,-1-2 0,-4-1 0,0-9 0</inkml:trace>
  <inkml:trace contextRef="#ctx0" brushRef="#br0" timeOffset="11279">1493 6444 11221,'7'11'0,"10"-4"0,-5-4 0,5-3 0,3-3 0,3-1 0,3-2-288,-3 0 0,2-1 0,0-1 288,-1-1 0,0 1 0,-2-1 140,4-2 0,-2 0-140,-7 1 0,-5 0 142,-11 2-142,-11 7 0,0 3 0,-3 5 0,0 3 0,1 1 0,1 4 0,5-8 442,9-4-442,1-3 0,12-3 0,-2-3 0,1-2 0,1 0 0,2 0 0,0-1 0,-1 3 0,1 13 0,-8 3 0,-1 3 0,-3 0 0,0 0 0,9 1 0,4-4 0,-2-8 0,0-3 0,-2 2 0,0-1-466,8-9 0,-13 5 1,1-3-1</inkml:trace>
  <inkml:trace contextRef="#ctx0" brushRef="#br0" timeOffset="11681">1096 7019 11221,'9'-17'0,"-3"5"-1639,10-2 1,3 2-746,0 2 2384,2-1 0,4-3 0,-3 3 482,-4 4 0,0 0-482,4-1 0,5-1 0,-1 0 0,-3 2 0,-2 0 0,0 1 0,2 1 0,4-1 0,-1 1 0,-4 2 74,-5 0 1,-2 1-75,12-3 0,-1 0 0,-1 1 0,0-3 0</inkml:trace>
  <inkml:trace contextRef="#ctx0" brushRef="#br0" timeOffset="17095">3203 3776 11221,'8'-4'0,"-2"1"0,-6 9 0,-3 2 0,2 3 0,-5 5 0,5-4 0,-1 2 0,1 2 0,1 1 0,0-1 0,0-1 0,0 1 0,0 6 0,0-1 0,0-4 0,0 4 0,0 0 0,0-2 0,-1 4 0,-1 2 0,0-3 0,0 1-732,0-4 1,1 1-1,0-1 732,-1 3 0,1 0 0,0-1 0,2 1 0,-1-3 0,0 5 0,-1-4 0,0 3 0,0-3 0,0 2 0,-2-5 0,0 4 0,-1-1 0,1 2 0,-2 2-259,1 1 0,-1 3 0,0-1 259,1-4 0,1 0 0,-1-2 0,2-2 0,-1 0 0,1 0 0,0 1 0,-1 0 0,2-1 0,0-1 0,1 0 0,-1 2 0,0 0 0,0-1 0,1 8 991,0-6 0,0 0-991,0 6 0,-1-7 0,2-1 0,5 7 0,-1-9 0,5-14 0</inkml:trace>
  <inkml:trace contextRef="#ctx0" brushRef="#br0" timeOffset="18845">3210 3762 11221,'26'-6'0,"1"1"0,-2 1 0,0 0 0,2-2 0,-1-1-259,2 3 0,0 0 259,-6 0 0,0-1 0,1 1-318,-2 1 1,0 2 0,1-1 0,0 0 317,2-1 0,1-1 0,0 1 0,1-1 0,-4 2 0,1-1 0,0 0 0,0 0 0,-1 0 0,2 0 0,-1 0 0,1 0 0,-1 0 0,1 0 0,0 0 0,1-1 0,0 0 0,0 1 0,-1 0 0,1 0 0,-1 1 0,0 0 0,1 0 0,-1 0 0,-1 0 0,0 1 0,0-1 0,0 1 0,-1 0 0,4-1 0,0 0 0,0 1 0,-1-1 40,3 1 1,-1 0 0,0-1-41,-5 1 0,-1 0 0,-1 0 0,3-1 0,-3 0 0,-4 3 0,-1 2 225,3 4-225,-4 4 1101,-3 6-1101,-4 4 339,0 5-339,-3-11 0,-1 1 0,-1 0 0,0 0 0,-2 8 0,0 0 0,-1-5 0,0 0 0,-1 1-102,-1 3 1,-1 2-1,1-1 102,1 0 0,0 1 0,1-2 0,-3 3 0,1-1 0,1 0 0,1 0 0,1-4 0,-1 0 0,0-2 0,-2 2 0,1 0 0,1 2 0,-1 1 0,1 1 0,0-1 0,0 0 0,-1-1 0,1-1 0,0-1 0,0 0 0,1 8 0,0-2 0,0 0 0,0-1 0,2 1 0,-1 0 0,-1 0 0,1-1 0,2-7 0,0-1 0,-1 3 0,0-2 0,2-6 0,-1 1 0,1 1 0,0 7 0,0-2 0,-1 6 0,-3-17 0,-3 11 0,2-5 0,-6 9 0,4-8 0,-5 3 0,-2-1 0,2-9 152,-1 2 1,-2 1-153,-10 3 0,1-3 0,1 1 0,5-4 0,0 1-1639,-4 0 1,0-1 1523,2-1 115,-5 0 0,-4 1 0,3-3 0,-1-1 0,-2 2 0,-3 0 0,0 0-159,6-2 1,0-1-1,0 1 1,-1-1 158,-1 1 0,-1-1 0,-1 1 0,1-1 0,-2 1 0,-1 0 0,1-1 0,-1 0 0,2-2 0,-1 0 0,0 0 0,0 0-152,4 0 1,-1 0 0,0 0-1,0 0 1,0-1 151,-4 0 0,0-1 0,0 0 0,0 0 0,4 1 0,0 0 0,0 1 0,0-1 0,0 0 0,-4 0 0,1-1 0,-1 0 0,1 0 506,0 1 0,0 0 0,1 0 0,-1-1-506,4 0 0,-1-1 0,1 0 0,0 0 0,-4 0 0,1-1 0,1 1 0,-4-1 0,2 0 0,8-1 0,2 0 0,-6-1 0</inkml:trace>
  <inkml:trace contextRef="#ctx0" brushRef="#br0" timeOffset="32964">3473 3967 11221,'-4'4'0,"-2"0"0,5-4 0,-2 0 0,0 0 0,2 0 0,-2-4 0,3-3 0,0-4 0,0 3 0,-4-11 0,0 0 0,0 0 0,1 1 0,0 0 0,0 2 0,-1-1 0,0-1 0,1-1 0,-1-1 0,0 1 0,1-1 0,-1 1 0,0 0 0,-1 0 0,1 0 0,-2-5 0,0 2 0,-2-4 0,-1 0 0,5 11 0,0 0 0,1 5 0,3 7 0,0 6 0,0 1 0,0 3 0</inkml:trace>
  <inkml:trace contextRef="#ctx0" brushRef="#br0" timeOffset="36280">3068 3038 11221,'0'-11'0,"0"3"0,0 5 0,0 18 0,0 8 0,0-1-1093,0 2 1,0 5 0,0-3 908,0-8 0,0-1 184,1 3 0,0 3 0,0-3 767,0 7-767,3-9 0,1-2 0,0-4 0,9 1 0,-6-12 0,2-8 0,-3-1 0,0-10 0</inkml:trace>
  <inkml:trace contextRef="#ctx0" brushRef="#br0" timeOffset="36747">3054 2974 11221,'3'-8'0,"-2"-2"0,5 6 0,-2-3 0,9-6 0,9 4 0,-3-1 0,-2 9 0,0 2 0,-4 3 0,0 8 0,-3 2 0,-5 4 0,-5 2 0,-1 5 0,-2-1 0,-1-4 0,-3 0 0,0 1-935,-1 4 0,0 0 0,-2-1 935,-2 2 0,-1-4-290,1-6 0,0-6 290,0-5 0,2-5 0,7-8 0</inkml:trace>
  <inkml:trace contextRef="#ctx0" brushRef="#br0" timeOffset="37147">3359 3109 11221,'-8'-12'0,"-4"2"0,7 13 0,-15 17 0,7-2 0,1 4 0,0 2 0,0 1 0,0-1 0,4-2 0,8 2 0,11-27 0,1-13 0,-9 3 0,-3-2 0,-7-7 0,-5 8 0,-8 8 0,15 6 0,-5 3 0,10 1 0,0 3 0</inkml:trace>
  <inkml:trace contextRef="#ctx0" brushRef="#br0" timeOffset="38080">3402 3172 11221,'-10'20'0,"2"-3"0,4 10 0,14-12 0,9-7 0,3-16 0,-5 0 0,-6-15 0,-7 4 0,-8 0 0,0 6 0,-10 6 0,9 10 0,-1 4 0,9-2 0,8 11 0,7-15 0,7-4 0,0-9 0,-7-3 0,2-4 0,-14 10 0,4-2 0,-1-1 0,-7 3 0,7-5 0,-9 11 0,0 10 0,0 4 0,3 1 0,11-2 0,8-20 0,-6 3 0,0-1 0,-4-1 0,-1-1 0,2-2 0,-3 1 0,-5 2 0,4-4 0,-8 5 0,2 4 0,-3 1 0,-3 10 0,5 4 0,2 1 0,14-2 0,-5-10 0,2-3 0,0-3 0,0-2 0,3-3 0,-1-1 0,-4-3 0,-1-1 0,3-4-1639,-8 7 1,-1 0 1523,-6 4 115,3-13 0,-9 12 0,-2 3 0,1 18 0,0 14 0,17-2 3276,8-5-3218,-5-15 0,3-3-58,5-6 0,0-2 0,-7 4 0,-1-1 0,2-4 0,0 1 0</inkml:trace>
  <inkml:trace contextRef="#ctx0" brushRef="#br0" timeOffset="38448">4197 2768 11221,'-15'3'0,"7"-2"0,-1 11 0,-5 13 0,7-6 0,-1 2 0,-2 3 0,2-1 0,1-4 0,3-1 0,11 2 0,-2-23 0,6-9 0,-21-9 0,-3 3-820,-5 7 1,5 1 0,6 6 0</inkml:trace>
  <inkml:trace contextRef="#ctx0" brushRef="#br0" timeOffset="43813">2437 2874 11221,'0'-18'0,"0"4"0,-3 1 0,-1 5 0,-4 1 0,-11 7 0,6 10 0,0 2 0,-11 4 0,11-1 0,0 6 0,4-2 0,4-3 0,2 1 0,-3 9 0,3 0 0,11-3 0,4-12 0,3-3 0,2-8 0,6-1 0,3-4 0,-5-3 0,0-2-484,-1-1 0,-2-1 484,2 3 0,-7 0 0,-19-4 0,4 9 0,-21 1 0,14-1 0,-14 1 0,20-4 968,7-4-968,6 3 0,5 1 0,2 2 0,4 3 0,4-4 0,1 12 0,-17 14 0,-2-2 0,0 1 0,-5 3 0,-1 0 0,0-2 0,1-1 0,5 9 0,4-17 0,3-8 0,-3-7 0,6-19 0,-8-4 0,-4 8 0,0-1 0,-3-3 0,-1 1 0,-1 6 0,0 1 0,0-9 0,0 11 0,0 13 0,0 0 0,-3 3 0,2 14 0,-1 0 0,1 4 0,1 1 0,2 4 0,-1 0-142,0-2 0,0 1 0,0 1 0,0-2 142,0 2 0,0-2 0,1 2 0,1-1 0,0 1 0,0-2 0,1-5 0,1 0 0,5 0 0,-6-40 0,-3 3 0,1-2 0,0 2 0,0 0 0</inkml:trace>
  <inkml:trace contextRef="#ctx0" brushRef="#br0" timeOffset="44046">2699 2917 11221,'0'-27'0,"1"12"0,1 1 0,6-1 0,-1 3 0,16-4 0,3 15 0,-7 0 0,-1 5 0,-6 7 0,-5 5 0,-8 7 0,-8 2 0,-3 0 0,-4-1 0,-1-3 0,1-4 0,5-6 0,20-16 0,9-9 0,0 0 0</inkml:trace>
  <inkml:trace contextRef="#ctx0" brushRef="#br0" timeOffset="44513">2813 2938 11221,'14'-14'0,"-1"1"0,4-10 0,-8 10 0,-1 1 0,-5 4 0,-3 19 0,0 2 0,-1 4 0,2-1 0,2-2 0,4 11 0,4-16 0,13-5 0,-1-18 0,-1 1 0,-13-2 0,-2 0 0,-3 0 0,-1-7 0,-6 11 0,2 8 0,-2 20 0,3 6 0,4-7 0,2 0 0,9 6 0,-2-19 0,2-5 0,-3-6 0,-1-3 0,2-5 0,-3-1 0,-5-1 0,-2 0 0,3-4 0,-6 12 0,0 17 0,7 5 0,-6 2 0,9-4 0,-6-2 0</inkml:trace>
  <inkml:trace contextRef="#ctx0" brushRef="#br0" timeOffset="44680">3196 2803 11221,'-7'18'0,"3"3"0,2-5 0,1 0 0,1 4-820,0 6 1,3-15 0,1 3 0</inkml:trace>
  <inkml:trace contextRef="#ctx0" brushRef="#br0" timeOffset="47429">3814 4003 11221,'-8'0'0,"-2"0"0,10 0 0,-7 0 0,3-3 0,0 2 0,-2-2 0,5 3 0,-5-7 0,5-4 0,4-16 0,2 6 0,3-1 0,4-2-736,-1 6 0,3 0 0,-2 1 736,3-5 0,0-1 0,-1 5 0,1-1 0,1 0 0,-2 0-186,4-3 1,-1 1-1,-1-1 186,0 0 0,-1-2 0,0 2 0,0 1 0,0 0 0,-4 3 0,-3 1 0,-2 4 0,-3 3 0,-6 6 0,2 0 0,-2 8 0,3 0 0</inkml:trace>
  <inkml:trace contextRef="#ctx0" brushRef="#br0" timeOffset="49797">3153 3811 11221,'14'-17'0,"-2"8"0,4-7 0,-7 12 0,1-3 0,-7 3 0,-3 14 0,-6 11 0,3 0 0,1 4 0,0-5 0,-1 1 0,1-1-214,0 4 0,1-1 214,1-3 0,0 1 0,0-4 0,0 2 0,-1 2 0,-1 3 0,-2-4 0,1 0 0,0-1 0,1 1 0,-2 7 0,2 2 0,1-3 0,2 2 0,-1-5 0,0 2 0,0-1-483,0 3 0,0 0 483,0-6 0,0 0 0,0-2 0,-2 0 0,1-1 0,-1 1 0,1 1 0,-1-2 0,-1 2 0,-1-1 0,1 7 0,-1 0 0,0-9 0,1 0 0,1-1 0,0 2 0,1 1 0,-1 1 0,0-4 0,1 0 0,1 4 0,-1 0 0,-1-3 0,1 0 0,2 0 0,1-1 385,-1 6-385,2-6 0,0 0 0,-2 3 1009,2 7-1009,-3-4 0,0-6 0,0-1 0,0-1 0,0-4 0,0 13 0,0-15 0,0 12 0,0-11 0,0 4 0,0-9 0,3 2 0,-2 1 0,5 1 0,-2 3 0,0-8 0,6 4 0,-5-6 0,11 2 0,-7-3 0,4 0 0,1 0 0,-6 0 0,7 1 0,-1 1 0,-3-1 0,4 2 0,0 0 0,-3-2 0,1 5 0,0 0 0,4 0 0,0 1 0,2-1 0,-3-2 0,1-1 0,9 0 0,1-2 0,-1 1 0,-1-1-201,-4-2 1,-1-1 200,3 2 0,-1-1 0,0-2 0,1 3 0,0 0 0,2-3 0,0 1 0,0 0 0,-4-2 0,-3 1 0,3 0 0,-1 0 0,-1 1 0,1-1 0,3 0 0,3-1 0,-2 1 0,-3 1 0,1 0 0,-3 0 0,1 0 0,0 0 0,5-3 0,0 0 0,-2 2 0,0 0 0,-2-1 0,0-1 0,-2 1 0,9 4 0,-10-3 0,0-1 0,7 0 0,-10-1 0,-1 0 0,8-3 0,-2-2 0,-15 3 401,7 0-401,-7 3 0,5-2 0,-2 5 0,5-6 0,-1 6 0,2-5 0,6 2 0,-8-3 0,3 1 0,0-1 0,2-2 0,-1-1 0,1 0-2654,-1 2 2654,8-3 0,-10 2 0,1 4 0,5-8 0,-4 5 0,-2-2 0,-1 3 0,-12-4 0,9 3 0,-6-2 0</inkml:trace>
  <inkml:trace contextRef="#ctx0" brushRef="#br0" timeOffset="77948">3466 6238 11221,'0'-8'0,"0"2"0,0 6 0,0 0 0,-3 0 0,2 0 0,-2 0 0,3 3 0,0 1 0,0 0 0,-3 6 0,2-6 0,-2 3 0,-1 3 0,4-8 0,-10 10 0,8-7 0,-7 11 0,5-10 0,-3 10 0,3-12 0,-2 10 0,-1 0 0,2-2 0,-2 5 0,4-6 0,2 0 0,-2 2 0,3-8 0,0 11 0,-3-8 0,2 6 0,-2 0 0,3-6 0,0 5 0,0-5 0,0 2 0,0 4 0,0 4 0,0 7 0,-3 0 0,2 3 0,-2-12 0,0 6 0,2-13 0,-5 14 0,5-7 0,-2 12 0,3-3 0,-3 0 0,2-7 0,-5-1 0,5-10 0,-2 10 0,3 1 0,3 1 0,-2-2 0,5 3 0,-2-4 0,0 2 0,2-1 0,-5-10 0,5 10 0,-5-8 0,5 7 0,2-2 0,-4-2 0,6 5 0,-6-9 0,3 2 0,-3-3 0,-1-3 0,0 2 0,1-2 0,0 0 0,2 3 0,-2-3 0,7 2 0,-3 2 0,11-4 0,-9-1 0,12-3 0,-13 0 0,8 3 0,-9-2 0,8 5 0,-7-5 0,17 5 0,0-5 0,-5 1 0,1-1 0,-1-1 0,1 0 0,0 0 0,-1 0 0,5 0 0,-10 0 0,0 0 0,-3 0 0,2 0 0,0 0 0,1 0 0,11 0 0,-15 0 0,4 2 0,1-1 0,-3 0 0,2 1 0,1-1 0,-5-1 0,3 1 0,-1 1 0,-3-1 0,5 1 0,0-1 0,-6-1 0,7 2 0,-1 0 0,-6-2 0,6 2 0,0 0 0,-5 1 0,15-3 0,-18 3 0,15-3 0,-4 0 0,0 0 0,4 0 0,-14 0 0,10-3 0,0 3 0,6-3 0,-3-1 0,-5 4 0,-4-7 0,-2 3 0,1-6 0,-5 5 0,-1-11 0,-5 11 0,2-12 0,-3 9 0,0-11 0,0 3 0,0-2 0,0-2 0,0 8 0,0-11 0,0 10 0,0-13 0,0 13 0,0-13 0,0 10 0,0-8 0,0 9 0,0-5 0,0 8 0,0-8 0,0-8 0,0 10 0,1 0 0,1 1 0,-1 4 0,0-2 0,1 0 0,-2 2 0,0-10 0,3 3 0,0 0 0,-1-1 0,3-4 0,0-2 0,-4 12 0,1 1 0,5-10 0,-3 7 0,0 2 0,-1 6 0,1-17 0,-4 16-3277,3-16 3162,-3 17-1472,4-14 1587,-4 17 0,0-13 0,0 8 0,0-5 0,0 0 2606,-4 5-2606,1-3 2373,-8 0-2373,0 3 0,-9 3 0,1 5 0,-2 3 0,0-3 0,-3-4 0,9 1 0,1 1 0,-9-3 0,8 3 0,0 1 0,-10-3 0,9 3 0,-1 0 0,-9-7 0,11 8 0,1-1 0,-8-3 0,4 3 0,0 1 0,1 1 0,1 0 0,0 0 0,1 1 0,-13 1 0,12 0 0,0 0 0,0 0 0,-1 0 0,-8 0-1639,8-1 1,1 2 1523,6 2 115,-5-3 0,-2 1 0,-6 5 0,-3-5 0,11 2 0,0 0 0,0-1 0,1 0 0,-9 5 0,7-5 0,2 0 0,-1 5 0,0-5 0,0 0 1638,1 3 0,1 0-1580,-3-1 0,0 0-58,-9 3 0,11-4 0,4-3 0</inkml:trace>
  <inkml:trace contextRef="#ctx0" brushRef="#br0" timeOffset="99847">4644 4315 11221,'-11'0'0,"0"0"0,-15 0 0,18 0 0,-18 0 0,26 0 0,-4 0 0,20-6 0,4-5 0,-2 5 0,0 0 0,4-7 0,-5 9 0,-14-3 0,-6 3 0,2-3 0,-2 3 0,6-5 0,7 4 0,5-5 0,4 18 0,-8-5 0,-5 10 0,-3 4 0,-5 9 0,-1-8 0,-1 0 0,-2 0 0,0 0 0,-3-5 0,0-1 0,-5 8 0</inkml:trace>
  <inkml:trace contextRef="#ctx0" brushRef="#br0" timeOffset="104932">3402 5202 11221,'-7'8'0,"-7"-2"0,5-6 0,-4 0 0,6 0 0,0 0 0,-3 0 0,5 0 0,-8 3 0,9 2 0,-7 2 0</inkml:trace>
  <inkml:trace contextRef="#ctx0" brushRef="#br0" timeOffset="106632">3132 5351 11221,'15'-4'0,"8"1"-3277,-4 3 893,0 0 2187,-3 0 1,0 0 196,2 0 0,4 0 0,2 0 0,1 0 0,-6 0 0,2 0 0,2 0-229,1 0 1,2 0 0,-2 0 228,-2 0 0,-2 0 0,3 0 0,-1 0 0,2-1 0,1 0 0,-1 1 0,-4-1-133,2 1 1,0-1 132,3-1 0,5 0 0,-1-1 0,-4 1 523,-5 1 0,1 0-523,2-1 0,6-2 0,-1 0 0,-4 2 0,-5 1 0,-1 0 0,4-1 0,3-1 0,-1 0 0,-3 2 0,-5 0 0,-1 1 0,7-2 0,4-1 0,-5 1 1319,2 2-1319,0-3 0,-1-1 2774,-8 4-2774,12-4 0,-21 4 0,8 0 0,-12 0 686,-11 0-686,-12 0 0,2 0 0,-5 0 0,1 0 0,5 4 155,-1-4 0,-4 0 0,-1 0-155,1 3 0,0 1 0,0-1-313,3-2 0,0-1 1,-1 0 312,-3 2 0,-2 1 0,0-1 0,5 1 0,4-1 0,0 0 0,-3 0 0,-3-1 0,-1 1 0,0 0 0,-2 0 0,1 1 0,-2-1 0,3 0 0,-2 0 0,0 0 0,1-1 0,-1 0 0,0 0 0,1 0 0,3 0 0,2 0 0,2 0 0,0 0 0,-11-1 0,4 0 0,12 0 0,-12 0 0,22 0 0,0 0 0,11 0 0,17 0 0,-6 0 0,3 0 0,-1 0 0,2 0 0,1 0 0,-2 0-151,-1 0 1,-1 0 0,2 0 150,0 0 0,3 0 0,2 0 0,-3 0 0,-3 0 0,1 0 0,-1 0 0,5 0 0,4-1 0,0 0 0,-5 0-347,-2 1 0,-2-1 347,0 0 0,2-1 0,1 1 0,1-1 0,4 0 0,1 0 0,0 0 0,-3 1 0,-3-1 0,-3 1 0,3-1 0,2 0 0,4 0 0,1 0 0,-3 0 0,-5 1 0,-4 0 0,-1 1 0,7-1 0,2 0 0,-3 0 0,-8 1 0,-1 0 0,13-2 0,-1 1 0,-2 0 0,-6-2 1001,-13 3-1001,-16-2 0,-7 0 0,0 2-798,-9-2 0,-2 1 798,14 1 0,0 0 0,-4 0 0,-3-1 0,-2 1 0,1 1-287,1-1 1,0 1 0,-1 0-1,0 0 287,0-1 0,-1 1 0,-1 0 0,1 0 0,0 0 0,2 0 0,0-1 0,0 1 0,0 1 0,-4-1 0,-2 1 0,1 0 0,4-1 0,4-1 0,0 1 0,-4 0 0,-4 1 0,0 0 0,4-1 0,4-1 0,0 1 0,-3 0 0,-5 1 0,0 0 0,3-1-945,-4 1 1,2 0 944,4-1 0,-1 1 0,1-1 0,-7 0 0,5 1 0,6 1 0,-3-2 0,0-1 0,7 3 0,-7-3 1889,15 0-1889,9 0 1146,10 0-1146,10 0 0,-1 0 0,-4 0 0,1 0 0,2 0 0,0 0 1560,-4 0 0,0 0-1560,3 0 0,2 0 0,-3 0 0,1 0 0,-1 0 0,3-2 0,-2 1 0,7-3 0,-7 3 0,3 0 0,-3-1 0,-5-1 0,-1 0 0,6 2 0,2 2 0,-1-2 0,-1-2 0,-1 0 0,5 2 0,-1 1 0,-8-3 0,-3 0 0,-1 2 0,-8-2 0</inkml:trace>
  <inkml:trace contextRef="#ctx0" brushRef="#br0" timeOffset="112614">3352 7388 11221,'-20'12'0,"8"-2"0,2-1 0,9-7 0,-6 11 0,10-9 0,1 0 0,10-1 0,13-3 0,-2 0 0,-3-1 0,2-1 0,-2 0 0,0 0 0,-3 0 0,1 0-279,4-1 1,-2 0 278,-5 2 0,-2-2 0,-1-1 0,-2-3 0,6-4 0,-8-3 0</inkml:trace>
  <inkml:trace contextRef="#ctx0" brushRef="#br0" timeOffset="119650">5119 3854 11221,'-8'0'0,"-4"0"0,7 0 0,-9 0 0,9 0 0,-4-3 0,2 2 0,2-3 0,-7 8 0,1 0 0,-4 6 0,-3-2 0,4 2 0,3 0 0,-3-2 0,7 2 0,-4 1 0,8 0 0,-4 6 0,6-2 0,-5 2 0,-1 1 0,2-6 0,-1 0 0,0 2 0,4 5 0,-1-3 0,0 0 0,3 6 0,0-7 0,0 0 0,0-2 0,0 14 0,0-13 0,0-2 0,0 7 0,0-13 0,0 13 0,0-10 0,0 11 0,0-12 0,0 9 0,0-9 0,0 5 0,0-1 0,-3 5 0,2-9 0,-2 8 0,3-8 0,0 6 0,0 0 0,0-6 0,0 5 0,0-8 0,0 8 0,0-5 0,3 9 0,-2-2 0,5 6 0,-5-6 0,5 1 0,-5-8 0,5 9 0,-2-2 0,0 0 0,-1 1 0,0-11 0,-2 11 0,2-11 0,-3 9 0,3-4 0,-2-2 0,2 2 0,-3 0 0,0-5 0,4 8 0,-4-12 0,3 9 0,-3-6 0,0 3 0,0 0 0,4 0 0,-4-3 0,3 5 0,-3-7 0,4 7 0,0-5 0,-1 0 0,7 3 0,-8-7 0,7 7 0,-5-6 0,3 5 0,3-2 0,-2 0 0,6-1 0,0 0 0,4-2 0,-3 2 0,5-3 0,-15 0 0,17 0 0,-15 0 0,15 0 0,-13 0 0,14 0 0,-10 0 0,10 0 0,-11 0 0,11 3 0,-7 1 0,2 0 0,2 2 0,-12-5 0,15 2 0,-10-3 0,11 0 0,-9 0 0,5 0 0,-8 0 0,8 0 0,-12 0 0,12 0 0,1 0 0,6 0 0,-12 0 0,1 0 0,-2 0 0,0 0 0,4-1 0,-1-1 0,0 0 0,-1 0 0,10-2 0,0 1 0,-17 3 0,7 0 0,2 3 0,-9 1 0,10 0 0,-15-1 0,10-3 0,-6 0 0,5 0 0,-8 0-3277,8-3 3162,-9 2 115,7-5 0,-7 5 0,5-8 0,-7 7 0,7-10 0,-8 10 3276,2-14-3160,-3 11-116,3-12 0,-2 9 0,2-8 0,-3-6 0,0 6 0,1 0 0,1-1 0,-1 3 0,-1-1 0,3-12 0,-2 6 0,-2 2 0,1 6 0,2-3 0,-1 0 0,0 5 0,2-2 0,1-3 0,-1-9 0,1 4 0,0 3 0,-1 1 0,-3 7-1639,4-8 1,-1 0 1523,-3 4-136,3-6 0,1 1 251,0 4 0,-1-2 0,1-1 0,0 4 0,-1-1 0,0 1 0,1 1 0,3-13 0,-3 16 0,2-16 0,-5 7 0,2-6 0,-3 4 0,0 7 0,0 0 0,0 10 3144,0-12-3144,0 4 750,3-16-750,-2 2 0,2 1 0,-3 11 0,0 1 0,-3 9 0,2-10 0,-2 3 0,3 0 0,-6-2 0,-2 5 0,-6-3 0,3 8 0,-6-4 0,9 7-3277,-12-4 3162,8 4-212,-12 0 327,12 0 0,-14 0 0,0 0 0,3 0 0,4 1 0,2-2 0,0-2 0,-1 3 0,0-1 0,4-2 0,-7 3 0,0 0 0,9 0 0,-8-1 0,-2-1 0,8 1 0,-6-2 0,1 0 0,5 2 0,-6-2 0,1 0 0,5 2 0,-4 0 0,0-1 0,1 2 0,0 0 0,1 0 0,2 0 0,-3 0 0,-1 0 0,4 0 1615,-3 0 0,-2 0-1615,2 2 0,1-1 0,-11 0 0,12 0 0,0 1 0</inkml:trace>
  <inkml:trace contextRef="#ctx0" brushRef="#br0" timeOffset="130281">4878 7488 11221,'-7'4'0,"3"-1"0,-3-3 0,6 0 0,-2 0 0,10 0 0,7 0 0,11 0 0,-5-2 0,2 1 0,2 0 0,2 1 0,-4-1 0,0-1 0,1 2-469,4-1 0,0 1 1,1 1 468,-2-1 0,0 0 0,-1 0-976,-4-1 1,0 1-1,-2 1 976,5 0 0,-1 1 0,0-2 0,-2 1-109,6 5 109,-6-6 0,3 0 0,-4 1 0,3 5 0,-2-5 0,3-2 0,-3 2 0,2 2 0,-3-3 0,3 0 0,-4 0 0,1 0 0,5-1 0,2-1 461,-10 0 1,-1 0-462,6-2 0,0 1 1638,-3-1 0,0 0-1612,-4 3 1,-1-2 163,7-3-190,-4 5 0,-2-5 0,-8 2 0,6 0 0,-8-5 0,5 1 0,0-9 0,-5 8 0,4-7 0,-5 11 0,0-5 0,3 0 0,-3-1 0,0-6 0,-1 8 0,0-4 0,-2 3 0,2 4 0,-3-6 0,3 8 0,1-3 0</inkml:trace>
  <inkml:trace contextRef="#ctx0" brushRef="#br0" timeOffset="139597">3224 7537 11221,'-11'-4'0,"-5"-2"0,10 5 0,-16-2 0,19 3 0,-10 0 0,20-3 0,-3 2 0,10-5 0,2 3 0,4 1 0,2 0 0,4-3 0,1 0 0,0 0-645,0 1 1,1 1-1,1-1 645,-7 0 0,1 0 0,0 0 0,1 0 0,-1 0 0,4-1 0,0 1 0,0-1 0,-1 1 0,-4-1 0,0 0 0,-1 1 0,3-1 0,2 0 0,2 0 0,0 1 0,1-1 0,-3 0-255,0 0 0,-2-1 0,0 1 0,1 0 255,-2 1 0,1 0 0,1 0 0,-1 1 0,0-1 0,4-1 0,0 1 0,-2-1 0,-1 2 0,1 0 0,-2 0 0,-3 2 0,-1 0 0,-9 2 0,-17 3 0,-12 2 0,-4 1 0,3-3 0,-2 1 308,-4 1 1,-3 1 0,-1-1-309,8-2 0,-1-1 0,0-1 0,1 1-137,-5 2 1,0 0-1,-1-1 137,5-1 0,-2 0 0,-1-1 0,1 1 0,1 0 0,-3 0 0,2 0 0,-1 1 0,-1 0 0,0 0 0,-1 1 0,-1 0 0,0 1 0,-1-2 0,5 0 0,-1 0 0,-1 0 0,1 0 0,0-1 0,0 1 0,-3 1 0,0 0 0,0 0 0,2 0 0,1 0 0,2-1 0,2 0 0,0-1 0,1 0 0,-8 0 0,2-1 0,5 0 0,2 1 0,4-3 0,1 0 0,10 0 0,23-1 0,12-1 0,-14 0 0,2 0-419,1 0 0,5 0 0,1 0 0,0 0 0,-4 0 419,-2-1 0,-2 1 0,3-1 0,1 1 0,5 0 0,0 0 0,-1 0 0,-3 0 0,-1-1 0,-2 1 0,1-1 0,2 2 0,2 0 0,0 1 0,-3-2 0,-2 0 0,-2 0 0,1 0 0,0 1 0,0 0 0,0-1 0</inkml:trace>
  <inkml:trace contextRef="#ctx0" brushRef="#br0" timeOffset="140511">4828 7580 11221,'26'-3'0,"-11"2"0,0 1-3277,4-3 2054,5 3 1223,-2-3 0,3-1-81,-1 1 1,2-1 0,2 0 80,-4 1 0,1-1 0,1 0 0,-1 0 0,-2 1 0,-1 1 0,1-1 0,1 0 0,-1 0 0,1 0 0,1 0 0,0-1 0,-1 2 0,2-1 0,-1 1 0,0 0 0,1 0 0,-2-1 0,0 0 0,1 0 0,-1 0 0,-1 1 0,1-1 0,-2 0 0,0 1 0,-1-1 0,4 1 0,-1 0 0,-4-1 0,6-4 181,-4 4 1,-2-1-182,-7 0 0,4 1 0,-26 3 1968,3 0-1968,-14 0 0,-3 0 0,0 0-32,1 1 1,-6 0 0,3 0 31,6 1 0,-1 0 0,-3 0 0,-5 0 0,1 0 0,3-1 0,0 1 0,0 0 0,-1 0 0,-4-1 0,0 1 0,0-1-106,4 0 0,0 0 0,0 0 0,-1 0 106,0 1 0,0 0 0,-1 0 0,0 1 0,1-1 0,-1-1 0,-1 1 0,1-1 0,1 1 0,2 0-347,-5 0 1,3 0 0,1 1 0,-6 0 0,6 0 0,4 1 0</inkml:trace>
  <inkml:trace contextRef="#ctx0" brushRef="#br0" timeOffset="157907">6382 3804 11221,'0'8'0,"-3"-2"0,2-6 0,-2 0 0,3 3 0,-3 1 0,-1 3 0,-3 4 0,-3 3 0,5 10 0,0-6 0,1 0 0,1 2 0,1 0 0,1-4 0,-1 1 0,-3 1 0,-1 2 0,1-3 0,0-1 0,0-1 0,0 3 0,-2 3 0,2-2 0,1-2 0,1-1 0,0 9 0,3-5 0,0-6 0,3 4 0,1 0 0,6 3 0,1-6 0,3 5 0,0-8 0,7 2 0,1-10 0,-5-4 0,1 0 0,0-2 0,0 0 0,9-3 0,-8 1 0,-3-1 0,-5 3 0,4-2 0,2-1 0,-4 4-1639,2-2 1,0 0 1523,-2 2-743,13-5 858,-17 5 0,17-2 0,-17 3 0,6-3 0,0-1 0,-5 3 0,6-4 0,0 0 0,-5 2-52,3 1 0,1 0 52,-6-2 0,11 4 0,-12 0 0,5 0 0,-5 0 0,2 0 0,4-6 0,-6 1 0,3-2 0,-8 1 0,-3 2 0,0-3 2916,0-3-2916,0-4 0,0-5 1261,0 1-1261,1 4 0,1-2 88,-2 2 1,1-2-89,1-6 0,-1-1 0,-2-1 0,-1 1 0,0-1 0,0 1 0,0 7 0,0-1 0,-1 1 0,0-1 0,-1-8 0,2 9 0,0 0 0,0 0 0,1 0 0,1 1 0,0 1 0,-4-4 0,1 4 0,-1 11 0,-6-4 0,9 6 0,-15-2 0,1 3 0,-1 0 0,-3 0 0,-6 0 0,1 0-613,4 0 0,0 0 613,-5 0 0,0 0 0,-1 3 0,-2-2 0,8 2 0,0 1 0,-5-4-1493,-2 3 0,1 1 1493,4 0-761,-3-2 0,1 0 761,9 1 0,-5-2 0,1 1 0,6 2 0,-8 3 153,14 0 0,4-3 1,3-1-1</inkml:trace>
  <inkml:trace contextRef="#ctx0" brushRef="#br0" timeOffset="159889">6999 3769 11221,'0'-8'0,"-3"1"0,2 4 0,-8-1 0,7-3 0,-7 3 0,8 1 0,-5 0 0,5-1 0,-2 0 0,0 7 0,-1 11 0,2 1 0,0 2 0,-2 6 0,1 1 0,3-5 0,0 0-1097,-2 8 0,0-1 1097,2-2 0,0-2 0,0 0 0,0-6 0,0 1 0,1 4 0,-2 1 0,0-4 0,-1 0 0,2-2 0,0-1 0,-4 0 0,4 1 0,0-11 2194,0 8-2194,0-2 0,0 4 0,0-5 0,0 4 0,0-6 0,4 2 0,3-3 0,1 0 0,5 0 0,-5-3 0,9 0 0,1-1 0,-2-3 0,6 3 0,-13-3 0,17 0 0,-6 0 0,-3 1 0,0-2 0,-1 0 0,1-1 0,2 1 0,0-2 0,-2 0 0,0-1 0,8 0 0,-2 1 0,-15 3 0,12-3 0,-11 2 0,7-5 0,-8 5 0,9-5 0,-12 2 0,11-3 0,-8 0 0,0 3 0,1-3 0,-8 7 0,6-3 0,-4-1 0,1 4 0,3-7 0,-7 3 0,7-3 0,-7 0 0,4-3 0,-4 2 0,0-9 0,0 9 0,0-15 0,0 13 0,0-9 0,0 5 0,-4-5 0,0 4 0,-3-7 0,0 12 0,0-16 0,0 17 0,3-11 0,-2-1 0,5-5 0,-2 12 0,0-1 0,2-6 0,-5-2 0,-1 10 0,-1-4 0,-9 4 0,8 8 0,-10-8 0,13 8 0,-13-5 0,14 6 0,-12-2 0,12 2 0,-7-3 0,4 0 0,-9 0 0,-1 0 0,-4 3 0,1 1 0,6 3 0,-11 0 0,10 4 0,-1 1 0,-9 4 0,-1 0-547,5 1 1,1 0 0,0 0 0,2 0 0,1 1 0</inkml:trace>
  <inkml:trace contextRef="#ctx0" brushRef="#br0" timeOffset="161656">6389 4479 11221,'0'-20'0,"0"1"0,0 12 0,-3-1 0,2 1 0,-2 0 0,0 7 0,2-7 0,-2 6 0,0-2 0,-1 6 0,0-2 0,-2 12 0,2-8 0,-3 18 0,3-10 0,-2 7 0,5 7 0,-2-9 0,-1 0-123,4-2 0,0 0 123,-4 11 0,1-2 0,2-6 0,-2 4 0,0 0 0,2-6 0,0 0 0,-1-1 0,2 0 0,0 11 0,0-12 0,0 3 0,0-5 0,0-8 246,0 4-246,3-5 0,-2 3 0,2-3 0,0 6 0,1-2 0,0 0 0,3 4 0,-3-7 0,6 5 0,-2-3 0,5 4 0,-2-3 0,-3 2 0,5-3 0,-9-3 0,10 2 0,-3 1 0,3 1 0,-6-1 0,8-4 0,-8-3 0,7 0 0,4 0 0,4-6 0,-7 4 0,3-1 0,2-2 0,0 0 0,2 1 0,1 1 0,-1-1 0,0 1 0,1-1 0,-2 1 0,-5-1 0,-1 1 0,12-1 0,-14 0 0,-1 4 0,-2-3 0,4-1 0,-8-3 0,6-6 0,-8-5 0,-2 3 0,1-2 0,1 0 0,-1-2 0,-3-4 0,0 0 0,4 0 0,-1 0 0,-3-3 0,-1-1 0,2 0 0,-1 0 0,1 2 0,-1 0 0,0 3 0,-1 1 0,2 3 0,-1 2 0,-4-7 0,2 0 0,-5 11 0,2-5 0,-3 13 0,-3-6 0,-4 9 0,-11-5 0,7 4 0,-3 0 0,3 0 0,-2-1 0,-1 1-193,-5 0 0,0 1 0,-1 0 193,4 0 0,0 0 0,-1 0 0,1 1 0,-2 0 0,1 1 0,0 0 0,1 0 0,1-1 0,1 1 0,0-1 0,-3 1 0,0 0 0,3 0 0,-4 2 0,9-3 0,1 1 0,5 5 0,7-2 0</inkml:trace>
  <inkml:trace contextRef="#ctx0" brushRef="#br0" timeOffset="163088">6985 4479 11221,'4'-16'0,"-1"3"0,-3 6 0,0 9 0,-6 15 0,2 1 0,0 1 0,-1 2 0,-1 2 0,1-1 0,1 1 0,0 0 0,1-4 0,1-1 0,-1 2 0,-2 2 0,1 1 0,-1-1 0,1 4 0,0-3 0,-1-6 0,0-1 0,1 7 0,7-12 0,8 0 0,1-7 0,11-1 0,-13-3 0,16 0 0,-4 3 0,-5-1 0,1 0 0,9 2 0,-9-2 0,0-1 0,-3-1 0,0 0 0,11 0 0,-8 0 0,-2 0 0,-1 3 0,12-2 0,-2 2 0,-9-3 0,1 0 0,-1 0 0,0 0 0,0 0 0,-1 0 0,11-3 0,-2-1 0,-2 0 0,-4-2 0,-1 2 0,-6-3 0,-4-1 0,-10-2 0,-2-4 0,-2-4 0,5 3 0,1-1-1639,2-4 1,1 1 1580,-1 3 1,-1 0 57,3-6 0,0-2-1,-2 5 1,-1-1 0,2-4 0,-1 0 0,-1-3 0,0 1 0,0 5 0,0 3 0,0-4 0,0-4 0,0 11 0,0-11 3276,0 5-3160,0 7-115,-9 7-1,-3 10 0,-3-1 0,-8 7 0,10-5 0,-1-1 0,-1 1 0,-5 3 0,1-5 0,-2 0 0,-4 1 0,0 0 0,3-1 0,0-1 0,1 0-122,-6 1 1,0 0 121,7 0 0,0 0 0,2 1 0,1-2 0,3 1 0,-3 2 0,1 0 0,-1 0 0,11 2 0,6-2 0</inkml:trace>
  <inkml:trace contextRef="#ctx0" brushRef="#br0" timeOffset="166204">6340 6118 11221,'4'-15'0,"-1"1"0,-3 7 0,0 0 0,0 0 0,0 3 0,-3 1 0,2 6 0,-9 7 0,9 2 0,-5 3 0,-1 0 0,2 6 0,0 2 0,0 0-151,3-9 0,0 1 151,-1 11 0,0 1 0,2-13 0,1 1 0,-2 10 0,1-1-731,1 1 731,0-10 0,0 0 0,-1 2 0,-1-1 0,-2 0 0,1-1 0,0 2 0,1-1 0,-3 5 0,0-2 0,4-2 0,-2 0 0,0-1 0,2 0 0,-2 8 0,6-6 0,1 3 0,0-6 280,3 2-280,-6-12 753,8 4-753,-4-2 0,5 1 0,-3 2 0,0-6 0,7 2 0,-6-5 0,12 5 0,1-5 0,-4-2 0,2-1 0,1-1 0,0-2 0,4 0 0,1-1 0,-2 1 0,0 0 0,2 3 0,0 0 0,0-1 0,0 0 0,-8 1 0,-1 0 0,4-1 0,0-1 0,-5 0 0,-1 1 0,4-2 0,0-1 0,1 1 0,-2-1 0,-4-1 0,-1 0 0,2-1 0,-7-1 0,-4 2 0,4-4 0,4-10 0,0 9 0,2-11 0,-5 14 0,5-11 0,-5 12 0,3-9 0,-1 0 0,-5 4 0,1-7 0,-6 12 0,0-8 0,0 4 0,0-8 0,-6-5 0,4 9 0,-2-1 0,-1 1 0,1 6 0,1-7 0,2-1 0,-3 3 0,3-5 0,-1-2 0,2 1 0,-3-2 0,-1 2 0,0 4 0,3-2 0,-2 2 0,-3 7 0,5-16 0,-5 17 0,2-7 0,0 8 0,-2-6 0,2 10 0,-7-9 0,1 11 0,-1-4 0,-6 6 0,5 3 0,-2 1 0,-2-1 0,-4 5-750,-6 1 1,-1-1 749,12-5 0,0-1 0,-8 3 0,-3 1 0,3-1 0,4-2 0,0-1 0,-7 0 0,-3 0 0,4 1 0,8 0 0,-1 1 0,-5-4 0,-3 0 0,1 0 0,-3 3 0,3 1 0,-1-4 0,2 0 0,1 2 0,3-1 0,9-1 0,1 0 0</inkml:trace>
  <inkml:trace contextRef="#ctx0" brushRef="#br0" timeOffset="167718">6942 6082 11221,'8'-11'0,"-4"4"0,-1 1 0,-3 5 0,0-2 0,-3 3 0,2 13 0,-6 5 0,7 5 0,-4 1 0,1-8 0,0 1 0,1 6 0,-1 2 0,0-5 0,0 1 0,-1 0-625,1 0 1,-1-1 0,1-1 624,1 2 0,-1-2 0,-3 0 0,0-2 0,4 0 0,-3-1 0,1 1 0,3-4 0,-1 3 0,1 1 0,1 5 0,0 4 0,3-5 0,-2-14 0,2-4 1873,0 0-1873,-2 1 0,5 3 0,-5 0 0,5 4 0,1-3 0,1-1 0,5-4 0,-5-3 0,12-3 0,-10 2 0,16-2 0,-14 3 0,3 0 0,0 0 0,2 0 0,3 0 0,3 0 0,-7 0 0,-1 0 0,3 0 0,0 0 0,1-2 0,-1 1 0,1 0 0,0-5 0,-1-1 0,9 2 0,-5-6 0,-3 8 0,-17 3 0,10 0 0,-10 0 0,8 0 0,-6 0 0,3 0 0,0 0 0,6 0 0,-1 0 0,2-3 0,-1-1 0,-5-3 0,2 3 0,-2-5 0,-5 7 0,4-10 0,-3 7 0,3-12 0,0 8 0,3-10 0,1 1 0,0-7 0,-5 9 0,-2 0 0,-1 0 0,-2 0 0,2-7 0,-1 4 0,1-3 0,-1 2 0,0 3 0,0 1 0,2-12 0,-1 1 0,-1 9 0,0 3 0,1-1 0,-2-5-3277,2 10 3162,-3-2 115,0 5 0,0-9 0,-3 6 0,-1-4 0,-3-1 0,0 7 0,3-4 0,0 9 3276,4 0-3160,-6 1-116,4 3 0,-16-3 0,8 6 0,-10 0 0,-5 1 0,1 1 0,-1 1-1093,1-3 1,-2-1 0,1 1 1034,-2 0 1,1 0 57,3-2 0,0-2 0,0 1-99,-3 0 0,0 0 99,6 0 0,-1 0 0,0 0 0,-7 0 0,3 0 0,10 1 0,2 1 0,-4 2 0</inkml:trace>
  <inkml:trace contextRef="#ctx0" brushRef="#br0" timeOffset="169535">6268 6778 11221,'5'-15'0,"1"1"0,-2 7 0,0 0-3277,5 0 2302,-4 3 975,2-2 802,-1 5-802,-2 1 0,0 10 0,-4 18 0,-3-8 0,-1 3 0,1-1 0,1 1 0,-1-1-168,-1 2 1,1 0 167,2 0 0,0 2 0,0-1 0,-2 1 0,0 0 0,0-2 0,1 1 0,-1-2 0,-1 1 0,0-3 0,-1 0 0,0-3 0,4-6 3198,-5 11-3198,5-4 82,-2-1-82,3-4 0,7-7 0,7-3 0,5 2 0,-1-5 505,5 5-505,-1 1 0,-4-4 0,3-1 0,0-1 0,1-2 0,0-1 0,-1-1 0,-5 0 0,1-1 0,4-1 0,0 1 0,-5 0 0,0 0 0,11-2 0,1 1 0,-12 1 0,-1 1 0,6 1 0,1 1 0,-5-1 0,-2 0 0,10 2 0,-11-2 0,1 0 0,5 2 0,0 0 0,-2 0 0,-2-3 0,-15 2 0,6-5 0,-7 2 0,0-3 0,0 0 0,0-3 0,3 2 0,-2-12 0,2 11 0,0-17 0,1 7-1639,0 3 1,-1 0 1523,1-3-1020,-2 2 1,-1 1 1134,-1 6 0,0-6 0,0-3 0,2 0 0,-1 1 0,0 2 0,-1 0 0,2-9 0,-1 1 2269,-1 6-2269,0 0 0,0 0 0,0 2 0,0-8 0,0 10 0,-3-4 0,2 7 3276,-5-6-3160,2 9-116,-3-2 0,0 3 0,-4 0 0,4 3 0,-13 1 0,5 3 0,-2 0 0,-8 3 0,-3 0-194,6-1 1,-1-1-1,-1 1 194,-2 1 0,-2 1 0,1-1 0,1-1 0,1-1 0,1 0 0,-3 1 0,2-1 0,-3-1 0,4 0 0,6 0 0,2 3 0,-1 0 0,1-1 0,-1 11 0,7-9 0,3 7 0</inkml:trace>
  <inkml:trace contextRef="#ctx0" brushRef="#br0" timeOffset="170971">6949 6806 11221,'0'-11'0,"0"-2"0,0 5 0,-3 1 0,3 4 0,-4 9 0,4-4 0,0 23 0,0-17-1639,0 12 1,0 1 1523,0-2-1020,-1 5 1,-1 1 1134,2-3 0,-3 4 0,-1 0 0,2-8 0,0-1 0,0 2 0,0-1 0,1 1 0,-1-2 2269,2-4-2269,0 10 0,0-14 3276,3 7-3160,1-11-116,7 7 0,0-7 0,9 6 0,-7-4 0,10-3 0,-2 2 0,-4-5 0,-3 2 0,1 0 0,-3-2 0,15 2 0,-2-3 0,-5 0-3277,6 0 3162,-17 0 115,11 3 0,1-2 0,-7 1 0,1-1 0,3-2 0,0-1 0,4 1 0,-6-2 0,-2 0 0,-5 2 0,14-2 0,-8 0 0,6-1 0,-6 0 3276,2 1-3160,-6-4-116,-3 6 0,1-9 0,-8 10 0,2-10 0,-3 8 0,0-13 0,0 0 0,0-4 0,3-8 0,-2 11 0,0 1 0,1 0 0,1-1 0,-2-1 0,-1-3 0,2-1 0,-1 0 0,1-1 0,-1 1 0,0 1 0,-1 1 0,2 2 0,-1 2-3277,-1-2 3162,0-4-2154,-3 5 2269,2 8-493,-5-2 493,5 3 0,-2-1 0,3-5 2024,0 4-2024,-3-4 0,2 9 3026,-8 1-3026,4 3 1104,-5 0-1104,3 0 0,-13 0 0,6 0 0,-1 0 0,-5 0 0,-2 0 0,2 0-385,-1 0 0,0 0 385,-4 1 0,-2 2 0,1-1 0,3 1 0,1-1 0,1 1 0,-5 1 0,-1 0 0,0-1 0,-3 1 0,7-2 0,2-1-628,-2 2 1,1 0 0,9 1-1,-4 3 1</inkml:trace>
  <inkml:trace contextRef="#ctx0" brushRef="#br0" timeOffset="175701">6751 3889 11221,'4'-8'0,"-1"-1"0,0 2 0,7-7 0,-1 2 0,8-2 0,0-2 0,-1 3 0,3-3-218,-4 2 1,2-2-1,1 0 218,-2 3 0,1-1 0,1 1 0,-1-2-178,0 0 0,1-2 1,-1 1-1,0 1 1,1 1-1,-1 0 1,-1 0-1,-3 1 1,1 0-1,-1-1 0</inkml:trace>
  <inkml:trace contextRef="#ctx0" brushRef="#br0" timeOffset="176334">7383 3811 11221,'-8'4'0,"-2"-1"0,13-9 0,-2 1 0,9-8 0,7-1 0,-2 0 0,2 0 0,0 2 0,2 1 0,1-2-820,-3 0 1,0-1 0,1 0 0,-1 2 780,2-1 1,0 2 0,-1-1-135,0 0 1,-1-1 0,-2 2 0,7-3 0,-1 0 0</inkml:trace>
  <inkml:trace contextRef="#ctx0" brushRef="#br0" timeOffset="176982">6517 4876 11221,'-9'14'0,"3"0"0,-7-3 0,3 2 0,0 0 0,-4 2 0,3-2 0,-1 0 0</inkml:trace>
  <inkml:trace contextRef="#ctx0" brushRef="#br0" timeOffset="177554">7205 4890 11221,'8'-3'0,"5"5"0,-8-4 0,5 14 0,-3-3 0,-2 4 0,0 1 0,3 2 0,-1 9 0,-1 3 0,2-10 0,-1 1 0,-1 6 0,0-1 0,0-7 0,1 0 0</inkml:trace>
  <inkml:trace contextRef="#ctx0" brushRef="#br0" timeOffset="181982">7688 3797 11221,'-4'-4'0,"0"-5"0,4-2 0,-3-8 0,2 4 0,-8-1 0,7 11 0,-7-1 0,5 3 0,-3 2 0,0 1 0,0 16 0,1 1 0,2 2 0,-1 6 0,2 4-410,0-6 0,0 1 1,0 2-1,1-2 410,1 2 0,0 0 0,-1 0 0,1 1 0,0-1 0,0 1 0,0-2 0,0 0 0,0-2 0,1-3 0,-1 1 0,0 2 0,0 3 0,0 2-294,1-1 1,0 1-1,0 1 1,0 0 293,0-2 0,0 1 0,0 0 0,0 1 0,0-2 0,0 0 0,0 2 0,0 0 0,0-1 0,0-2-492,0-1 0,0-2 0,0 0 0,0-1 0,0 0 492,0 1 0,0-1 0,0 0 0,0 0 0,1 0 0,0 2 0,0-2 0,-1-2-823,1 2 0,-1-2 823,1 2 0,0 1 0,0 0-226,0 1 1,0 1-1,0-3 226,1 0 0,0 0-9,1-1 0,-1 3 0,1 2 1,0-3 8,0 3 0,1-2 0,0 0 0,-1 2 0,-1 0 0,1 1 0,-1-4 0,0 1 0,0 2 0,0-1 0,-1-1 0,0 4 0,-1-1 0,0 1 0,0 1 0,1-2 0,-1 2 0,1 0 0,0 0 0,-1-2 0,0 0 0,0-1 0,0-1 0,0 2 0,0-1 0,0 1 0,0 1 0,0-1 0,0-1 0,0-2 0,0 0 0,0-1 0,0 1 0,0 0 0,0 0 0,1 1 0,0 0 0,-1 0 0,1 0 0,-1-2 0,0 1 0,1 0 0,-1-1 0,0-1 0,0-1 301,1 6 1,0-2-1,0 1-301,-1-5 0,1 1 0,-2 0 0,1 0 0,0 0 0,-1 1 0,0 0 0,0 0 276,1 0 0,0-1 0,0 2 0,-1 0-276,0 3 0,0 1 0,-1 1 0,1 0 0,0-2 2,1 0 1,-1-2-1,1 0 1,0 2-3,0-3 0,-1 2 0,1 0 0,-1 0 0,0 0 0,1 0 0,0 2 0,0 1 0,0-1 0,0 0 0,0-1 324,0-3 1,0-1 0,0 0 0,0 0-1,0-1-324,1 4 0,0 0 0,0-1 0,-1-3-57,0 8 1,1-4 0,1-5 0,-1-4 0,-1-6 0</inkml:trace>
  <inkml:trace contextRef="#ctx0" brushRef="#br0" timeOffset="211431">7808 3329 11221,'0'-8'0,"0"-2"0,-19 22 0,12-6 0,-10 10 0,1 1 0,7 1 0,1-2 0,0 3 0,1-2-1144,-2 10 1144,4-5 0,1 5 0,0-4 0,1-7 0,2 0 0,1 4 0,2 3 0,2-4 0,8 2 0,0-5 0,4-2 0,2-5 0,4-3 0,-2 0 0,0 0 0,0 0 0,1 0 0,0 0 0,0-1 0</inkml:trace>
  <inkml:trace contextRef="#ctx0" brushRef="#br0" timeOffset="211964">9043 3322 11221,'-7'-8'0,"0"4"0,0 1 0,3 3 0,1 0 0,12 3 0,9 5 0,5-1 0,-6 4 0,0 1 0,3 2 0,-9 5 0,-2 4 0,-4 2 0,-3 1-222,1-2 0,-3 2 222,-2-5 0,-2 3 0,-1-1 0,-2-2-325,-4 1 1,-2-2-1,0 1 1,1 2-1,-1 0 1,-1-1-1,-2-5 1,1 0-1,-1 0 1</inkml:trace>
  <inkml:trace contextRef="#ctx0" brushRef="#br0" timeOffset="222548">7830 5160 11221,'-11'0'0,"4"0"0,0 0 0,7 0 0,-4 0 0,1-4 0,2 4 0,-2-7 0,3 3 0,6 1 0,12-1 0,-1 3 0,4-1 0,-2 2 0,2 0 0,0-1-238,-1 1 0,1-1 0,1 0 0,0 0 238,4 1 0,2 0 0,-1 0 0,-1 0 0,0 0 0,-1 0 0,1 0 0,-4 0 0,3 0 0,-1 0 0,-1 0 0,-2 0 0,3 0 0,0 0 0,0 0 0,5-1 0,1 0 0,-1 0 0,-3 0 0,-1 0 0,1 0 0,1 0-446,-1 0 0,1 1 0,1-1 0,-1 0 0,0 0 446,-1 0 0,0 0 0,0-1 0,-1 1 0,-2 0 0,1 0 0,-2 1 0,-1 0 0,1 0 0,0 0 0,1-1 0,-1 0 0,-3 0 0,-3-1 0,1 1 0,5 0 0,4 2 0,-3-2 0,-7-1 0,-1 1 0,4 1 0,-2 0 0,4 0 0,-30 0 723,-14 0-723,4 0 0,-3 0 0,1 0 0,1 0 0,-2 0 386,1 0 1,-4 0-1,-1 0 1,1 0-387,1-1 0,1 0 0,0 0 0,0 1-287,1-1 0,1 1 1,-1 0-1,-2 0 287,-1-1 0,-2 1 0,-1-1 0,3 0 0,2 1 0,-3 0 0,0 0 0,6 0 0,-3 0 0,-1 0 0,0 0 0,0 0 0,-3 0 0,1 1 0,0 0 0,0 0 0,4-1 0,1 0 0,0 0 0,-2 1 0,-1-1 0,-3 1 0,0 0 0,2 0 0,4-1 0,1-2 0,0 1 0,-1 0 0,-4 1 0,0 0 0,5 0 0,2-2 0,0 1 0,-7-1 0,-4 1 0,4 1 0,9-1 0,1 1 0,-13-1 0,0-1 0,8-1 0,4 2 0,2 1 0,2-3 0,2 0 0,10 2 800,4-2-800,16 3 1260,-7 0-1260,6 0 0,1 0-612,2 0 612,-8 0 0,2 0 0,3-1 0,2 2 0,-3-1 0,1 1 0,1 1 0,5 0 0,2 0 0,-1 1-265,-3-1 0,-1-1 1,2 1 264,0-1 0,3 1 0,-1 0 0,-1-1 0,1-1 0,0 0 0,0 0 0,1 0 0,1 0 0,1 0 0,-3 0 0,2 0 0,-1 0 0,-1 0 0,1 0 0,-1 0 0,2 0 0,-3 0 0,2 0 0,0 0 0,-2 0 0,1 0 0,-3 0 0,0 0 0,-1 0 0,-1 0 0,-1 0 0,-3 0 0,0 0 0,4-1 0,-2 2 0,2 2 0,-21 1-2552,-5 0 2552,-12 2 566,6-5-566,-5 2 0,-4 0 0,0-1 0,-3-1 0,2 0-152,2 0 1,1 0 0,-2 1 151,-4 0 0,-2 1 0,-2-1 0,1 0-249,4 0 0,0 0 0,0-1 0,-1 0 0,1 1 249,-3 1 0,-1 0 0,0 0 0,0 0 0,1 0 0,1-1 0,1-1 0,-1 1 0,1-1 0,0 1 0,0-1 0,-1 2 0,1-1 0,1 0 0,4-1 0,-4 0 0,2-1 0,1 0 0,-3 1 0,0 0 0,3 0 0,0 1 0,1-1 0,-8 1 0,-1 0 0</inkml:trace>
  <inkml:trace contextRef="#ctx0" brushRef="#br0" timeOffset="227479">7922 3903 11221,'-6'14'0,"1"-2"0,-2-5 0,3-4 0,4-3 0,4-6 0,6-9 0,-2-1 0,2-2 0,5-4 0,2-1-144,-5 5 1,0-1-1,0 0 144,1-1 0,0-1 0,0 2 0,4-4 0,-1 1 0,-7 4 0,0 1 0,4 1 0,-10 8 0</inkml:trace>
  <inkml:trace contextRef="#ctx0" brushRef="#br0" timeOffset="228082">8163 3946 11221,'13'-14'0,"-1"1"0,3-10-341,-6 10 0,-1 1 341,0 1 0,1-2-1639,4-5 1,2-1 1357,-3 6 0,1 0 281,-1-4 0,2-2 0,-1 3-648,0 1 1,0 2 647,-2-2 0,1 1 0,1 1 0,0 3 0,-5 5 0,6-1 0</inkml:trace>
  <inkml:trace contextRef="#ctx0" brushRef="#br0" timeOffset="228597">8560 3854 11221,'7'1'0,"-3"1"0,6-12 0,-2 3 0,9-14 0,-2 7 0,1 0 0,2-4 0,1-1 0,-4 6 0,1 0 0,0 0 0,1-2 0,-1 1 0,-3 2 0,1 0 0</inkml:trace>
  <inkml:trace contextRef="#ctx0" brushRef="#br0" timeOffset="229097">8894 3910 11221,'11'-14'0,"-4"1"0,0-1 0,1 2 0,1-1 0,-1-1 0,0 1-717,3-3 0,1 2 717,3 2 227,-2 2 0,1 0-227,-1 3 0,0-1 0,2-1 0,0 0 0,9-5 0,-7 4 0</inkml:trace>
  <inkml:trace contextRef="#ctx0" brushRef="#br0" timeOffset="229714">7915 4308 11221,'4'-7'0,"2"-3"0,-5 5 0,2-8 0,-3 12 0,-6-2 0,-15 22 0,4-8-317,-3 8 0,0 1 317,0-6 0,6 0 0,0-1 0,-3 1 0</inkml:trace>
  <inkml:trace contextRef="#ctx0" brushRef="#br0" timeOffset="248596">8057 6168 11221,'-3'14'0,"-1"-6"0,0-2 0,1-6 0,3 0 0,0-3 0,0 2 0,0-5 0,0 5 0,0-2 0,0 0 0,0 2 0,0-5 0,0 5 0,0-2 0,-3 3 0,-5 0 0,-6 3 0,2 1 0,-4 6 0,5-5 0,3 4 0,-5-5 0,11 0 0,-7 2 0,5-2 0,0 0 0,-2 5 0,5-7 0,-5 14 0,2-4 0,0 3 0,-2 4 0,5-10 0,-6 14 0,0-1 0,2-8 0,-1 1 0,1 1 0,-1 0 0,-1 3 0,1 7 0,5-14 0,-5 15 0,5-11 0,0 2 0,-1 0 0,-1 10 0,2-14 0,1 1 0,-3 3 0,0-1 0,-1 7 0,2-6 0,0-1 0,-1 6 0,3-4 0,0-11 0,0 3 0,-4 2 0,1 8 0,-1-4 0,-3 9 0,7-21 0,-4 14 0,1-1 0,3 5 0,-4-2 0,4-1 0,4-14 0,-4 13 0,0-1 0,0-2 0,-4 10 0,1-1 0,6-5 0,-3 4 0,4-14 0,3-6 0,-7 3 0,10 6 0,-6 3 0,13 2 0,-8-8 0,7-3 0,-2-7 0,-2 4 0,14-4 0,-6 0 0,-3-2 0,1 0 0,0 2 0,-1 0 0,7-4 0,-9 9 0,-1 0 0,-5-3 0,10 11 0,-10-12 0,14 5 0,-13-5 0,12 5 0,-10-5 0,9 2 0,6 0 0,-6-2 0,-1 0 0,-1 1 0,-1-2 0,1-1 0,1-1 0,-4 0 0,1 0-1639,5 0 1,-1 0 1580,-4 0 1,-1 1-935,2-1 1,-3 1 991,-2 0-556,10-2 556,-11 3-13,5 0 13,-3 0 2128,10 0-2128,-9 0 0,-1 0 0,10 0 0,-7 0 0,-2 0 0,-5 0 2618,9 3-2618,-4-2 0,3 2 0,-3-3 1166,4 0-1166,-4-7 0,0 6 32,5-9-32,-5 7 0,0-5 0,2 1 0,-6-3 0,0-4 0,-1-8 0,-5 9 0,0-2 0,-1 1 0,0-1 0,3-2 0,0-1 0,-2 2 0,1 0 0,-2-3 0,0-1 0,-1 1 0,0-1 0,-3 0 0,0 0 0,0 2 0,0 1 0,0-1 0,0 1 0,0-6 0,0 8 0,0 0 0,0 0-1639,0 0 1,0 0 1523,0-2-1020,0 1 1,0-1 1134,0 1-247,0-1 0,0 0 247,0 4-677,1-2 1,1 1 676,-1 1 660,5-14-660,-5 15 840,2-2 0,0-1-840,-2-8 0,5 0 307,-5 7 0,-1-1-307,3-5 2816,-3-4-2816,0 11 0,0 0-827,-1 0 0,-1 1 827,-2-6 0,1 3 0,-1 1 0,-3 7 0,0-17 0,0 10 0,2 2 0,-1 0 0,-1 2 0,-4-7 0,-2 11 3276,4-3-3160,-10 1-116,0 6 0,4 1 0,0 3 0,0 0 0,-7-3-1639,2 2 1,1 1 1523,-8-4 115,7 3 0,0-1 0,3 2 0,-2-1 0,-1 2 0,3 0 0,1 2 0,-7-2 0,-1 2 0,1 0 0,0 0 0,-2-3 0,1 1 0,1 2 0,-1 0 0,-1-3 0,1 1 0,8 0 0,1 1 0,-6-1 0,0 1 0,6 0 0,0 0 0,-12 2 0,6-2 0,3-1 0,8-1-1135,-6 0 1,-1 0 1134,7 0-759,-6 1 1,0-2 758,6-2 0,-5 2 0,0 1 0,6-3-1014,-17 0 1014,17 2 206,-18-2-206,18 6 669,-14 1-669,14 3 1226,-7 3-1226,11-5 0,-4 5 0,5-6 0</inkml:trace>
  <inkml:trace contextRef="#ctx0" brushRef="#br0" timeOffset="260997">8610 5266 11221,'4'-4'0,"-1"-2"0,-3 5 0,0-2 0,-6 15 0,-2 7 0,-3 7-1639,1 1 1,0-1 1580,5-12 1,1 0 57,-3 5 0,0 3 0,1-1-100,3-1 0,1-2 100,-2-2 0,2-1 0,8 10 0,2-21 0</inkml:trace>
  <inkml:trace contextRef="#ctx0" brushRef="#br0" timeOffset="261330">8802 5309 11221,'-3'-12'0,"-8"12"0,1 13 0,-1 8 0,2-3 0,0 3 0,1 1-289,1 4 0,0 2 0,2-1 289,1-2 0,1-1 0,1-1 0,0 2 0,5-4 0,5-7 0,2-5 280,1-8-280,9-2 143,-3-12-143,-12-9 0,5 6 0,-21-1 0,-7 1 0,-5 3 0,5 1 0,1 0 0,-3-2 0</inkml:trace>
  <inkml:trace contextRef="#ctx0" brushRef="#br0" timeOffset="263999">8511 5287 11221,'4'-11'0,"-1"-2"0,-3 8 0,0-1 0,0 6 0,-3 9-1639,-1 16 1,1 3 1580,-1-13 1,0 2 57,1 3 0,0 6 0,1-1 0,0-6-107,-2 7 107,2-7 0,-1 4 0,1-4 0,-2-1 0,2-1 0,0-1 0,-1-4 0,3-2 0,0-10 0,0-3 0</inkml:trace>
  <inkml:trace contextRef="#ctx0" brushRef="#br0" timeOffset="264614">8518 5152 11221,'-23'0'0,"6"4"0,11-4 0,5 10 0,11-8 0,15 4 0,-4-7 0,1-1-157,-3 0 1,0 0 156,1-1 0,1-1 0,-3 1 0,9-2 0,-6 0 0,3-1 0,-3 1 0,2 3 0,5-5 0,0 1 0,-10 5 0,-1 1 0,-1 0 0,-4 1 0,4 8 0,-8-4-101,-1 9 101,-4-3 0,-3 6 0,0-1 0,0 2 0,0-1 0,0 1 0,3 7 0,1 2 0,-1-4 0,2 0 0,1-2 0,1 2 0,0-1 20,-1-2 0,-1 0 0,0 0-20,1 2 0,0 1 0,-1-1 0,0 7 0,-3-2 0,1-6 0,-2-2 51,-2-4 0,-2-2-51,-4 10 0,-1-14 0,-15 7 0,10-8 0,-10-1 0,-6 0 0,7-4 0,-1-1 0,-1 0-1093,-3 2 1,-1 0 0,0-1 1081,4-2 1,0 0-1,1 0 11,-6 1 0,5 0 0,1-2 0,-5 0 0</inkml:trace>
  <inkml:trace contextRef="#ctx0" brushRef="#br0" timeOffset="266879">8582 5287 11221,'-11'-4'0,"0"-2"0,1-1 0,-1-1 0,-6-2 0,-5 6 0,3 2 0,-3 1 0,-2-1 0,-3 1-261,5-1 0,-2 0 0,-1-1 261,0-2 0,-1-1 0,-1-1 0,1 0 0,0-1 0,0-2 0,6 0 0,0 0 0,0-2 0,2-1 0,0-1 0,0-1 0,2 0 0,0-2 0,0 0 0,1-2 0,0-1 0,1 1 0,1-2 0,0 0 0,1-1 0,0 1 0,1-2 0,0 0 0,0 0 0,1 0-742,2 1 1,-1 0 0,1 0-1,1 1 742,-1-1 0,1 0 0,1 0 0,-1-5 0,0-2 0,1 3-281,-2-1 0,1 0 281,2 1 0,0-1 0,0 2 0,-2 1 0,1 0 0,3 1 0,1-2 0,0 1-66,-3-1 1,-1-1 65,4 4 0,-1-2 0,0 2 0,-3-5 0,-1 2 240,4 8 0,1 2-240,-4-6 0,9 7 0,1 7 0</inkml:trace>
  <inkml:trace contextRef="#ctx0" brushRef="#br0" timeOffset="267849">8851 5259 11221,'17'-17'0,"2"-2"0,-7 5 0,1-4 0,0 0 0,1-3 0,0 0 0,1-2-820,-1 0 1,1 0 0,-1-1 0,0 0 697,-2 4 1,-1 1 0,0-1 0,0-2 121,-1 1 0,2-3 0,-1-1 0,0 0 0,-1 2 0,-1 3 0,1-2 0,-2 3 0,1-3 0,-1 1 0,1-4 0,1-1 0,-1-1 0,0 1 0,-2 2-517,0-1 1,-1 2 0,-1 0 0,1 0 516,0 0 0,-1 0 0,1-1 0,-1 0 0,0-3 0,0-1 0,-2 0 0,0 2-257,-3 0 0,-1 2 0,-1 0 257,2 4 0,0 0 0,-1-1-44,-2-3 0,-1-1 1,-2 2 43,-4-2 0,-2 0 0,2 4 0,-2 0 0,-1 1 0,-1-3 0,-2 1 0,0 3 0,-1 2 0,-2 3 0,1 1 0,1 3 0,0 0 0,1 3 451,-6-2 1,1 4-452,4 4 0,2 2 2186,0 2-2186,6 12 817,15-4 0,-1 3 1,5-7-1</inkml:trace>
  <inkml:trace contextRef="#ctx0" brushRef="#br0" timeOffset="268714">8788 5302 11221,'15'-8'0,"4"-5"0,-1-8 0,-3 4 0,-1-2 0,-4 6 0,-1-1-168,6-8 0,0-2 168,-8 7 0,0 0 0,1-2-717,4-5 0,2-1 0,-1 1 717,-4 3 0,0 1 0,0 0 0,2-4 0,1-1 0,-2 2-720,0-3 0,-2 1 720,0 4 0,-1-2 0,-2 1 0,-2-3 0,-1 5 0,2-4 0,-4 4 0,0-3-697,-1 2 0,0-1 0,-1 3 697,1 3 0,-1 0 0,-1-8 0,-1-4 0,0 5 28,-3 2-28,0-2 0,0 0 0,-1 5 612,4 4 1,-2-2-613,-5-4 0,-1 1 0,3 5 0,1 1 624,-6-10 1,0 2-625,0 6 0,4 2 0,3 9 0</inkml:trace>
  <inkml:trace contextRef="#ctx0" brushRef="#br0" timeOffset="279213">9419 3846 11221,'-8'-3'0,"-1"3"0,5 4 0,-3 12 0,-4 10 0,3-3 0,1 2 0,1-1 0,1-4 0,0 7 0,1 1 0,3-9 0,-1 8 0,1 1 0,4-11 0,0-2 0,-2 3 0,0 1 0,5 3 0,0-3 0,-1-7 0,0 11 0,0-1 0,2-10 0,-5 2 0,1 1 0,12 9 0,-2-7 0,-3-6 0,1-1 0,0-4 0,5-6 0,-7-3 0,11-1 0,-5-6 0,2 5 0,-9-4 0,5 5 0,-8 0 0,11-6 0,-7 5 0,11-8 0,-12 8 0,15-11 0,-4 5 0,-6 2 0,-1-1 0,7-10 0,-3 2 0,-8 0 0,5-3 0,-1 0 0,-1-1 0,-1-3 0,-6 7 0,-1-2 0,-3 2 0,3-10 0,-1 14 0,0-1 0,0-1 0,0 0 0,0-1 0,-1 2 0,-1-1 0,-6-9 0,-5 9 0,4 4 0,-1-1 0,-3 1 0,-2 3 0,-12-2 0,5 6 0,-2 3 0,-4 9 0,-2 2 0,2-4 0,0 0 0,5 6 0,3-1 0,-5 0 0</inkml:trace>
  <inkml:trace contextRef="#ctx0" brushRef="#br0" timeOffset="280381">10044 3804 11221,'-11'-7'0,"4"0"0,4 3 0,3 13 0,-2 4 0,0 3 0,-1 2 0,0 3 0,-1 0-166,0 2 0,1 0 0,-2 1 166,0 2 0,-2 0 0,2 0 0,1-3 0,0-1 0,1 0 0,-1-3 0,1 0 0,0 0 0,0 6 0,2-1 61,1-5 0,3-1-61,3-4 0,2-1 0,11 5 0,2-4 0,-3 0 0,-1 0 376,4 1-376,-7-9 0,1-1 0,2-1 0,1-1 0,3-3 0,0 0 0,1-1 0,0-2 0,1-3 0,-1-2 0,-3 3 0,-1-2 0,-2-3 0,-1 0 0,3-2 0,-4-8 0,-10 12 0,-1-15 0,-3 4 0,0 4 0,0-1 0,0 1 0,0 0 0,0-1 0,0 1 0,0-7 0,0 1 0,0-1 0,1 4 0,1 1 0,-2-10 0,1 1 0,0 5 0,1 2 0,-2 5 0,0 0 0,0-1 0,0 0 0,-1 0 0,-1 1 0,-1-3 0,-1 1 0,-2 1 0,-3 1 0,-3 4 0,-3 3 0,-8 3 0,-3 4 0,4 0 0,-1 2 0,0 0-133,-1 1 1,0 1 0,1 0 132,2 0 0,1 2 0,2-2 0,1 0 0,2 0 0,-1 2 0</inkml:trace>
  <inkml:trace contextRef="#ctx0" brushRef="#br0" timeOffset="281597">9376 4514 11221,'-1'17'0,"-1"1"0,-1 6 0,-1 4 0,0-6 0,1 1 0,-1 0-1093,1 2 1,1-1 0,-1 0 297,1-4 1,0 0-1,0-2 795,2 5 0,0-3 1409,0-1-1409,3 5 860,4-6-860,7-3 0,4-5 0,1-7 0,0-3 3276,3-3-3218,1 0 0,3-1-58,-9 0 0,-1 0 0,4-1 0,1 0 0,4 3 0,0 0 0,-7-1 0,-1 0 0,6-1 0,-1-2 0,-5-1 0,-2-1 0,2-4 0,-2-1 0,1-3 0,-6 5 0,-1 0 0,-2-7 0,4-8 0,-5 9 0,-1 0 0,2-4 0,-5 4 0,0-2 0,0 5 0,-1-1 0,-1-12 0,-2 8 0,1 1 0,0-7 0,-2 6 0,-1-4 0,4 15 0,-7-6 0,0 6 0,-10-5 0,5 6 0,-1 0 0,-4-2 0,1 0 0,-6-6 0,7 6 0,0 1 0,-7-6 0,0 5 0,5 4 0,0 1 0,1 4-192,-5 3 0,5 1 0,1 3 0</inkml:trace>
  <inkml:trace contextRef="#ctx0" brushRef="#br0" timeOffset="282713">10023 4499 11221,'0'-7'0,"-4"0"0,0 7 0,1 4 0,-1 6 0,1 14 0,0-4 0,-1 3 0,1-4 0,1 2 0,-1 0-300,0 1 1,-1 0 0,1-1 299,1 6 0,0 1-56,0-6 0,0 1 0,0-2 56,0-2 0,0-1 0,0 7 0,0-2 0,-1-5 0,3-5 0,0-13 0,3 3 0,4-3 882,10 0-882,8-3 92,-6 1 0,1 0-92,3 0 0,1 1 0,-7-1 0,0 0 0,6 2 0,0 0 0,-7 2 0,1 0 0,3-1 0,0 1 0,1 1 0,0-2 0,-3-1 0,-1-3 0,0-1 0,-2-3 0,2-1 0,-2-2 0,-3 0 0,-2-1 0,8-7 0,-11-6 0,-4 11 0,-3-13 0,-2 10 0,1 1 0,0-10-1639,-1-2 1,1 1 1523,1 4 115,0-3 0,0-2-1135,-3 4 1,-1 1 1134,3 2 0,-2-1-315,-5-4 0,-1 3 315,-3 5 0,0 3 0,-3-1 0,0 7 0,-2 1 978,-2-3 1,-2 2-979,-5 3 0,0 2 0,8 3 0,1 1 0,1 2 0,2 1 0,0 3 0</inkml:trace>
  <inkml:trace contextRef="#ctx0" brushRef="#br0" timeOffset="284213">9441 7459 11221,'-12'0'0,"2"3"0,-3-2 0,4 2 0,-5 0 0,7-2 0,3 2 0,1-3 0,3 0 0,3-3 0,1 2 0,16-2 0,-6 0 0,6 3 0,2-1 0,0-2 0,-4 2 0,4 0 0,-3 0-284,-4 1 1,0-1 283,8 0 0,3-2 0,1 1-801,-4 1 0,2 0 0,-1 0 0,0 0 801,0 0 0,0-1 0,2 1 0,-1 0 0,3-1 0,1 1 0,-3 0 0,-3 0-436,-1 0 0,1 1 436,0-1 0,4-1 0,1 0 0,-2 1 0,3-1 0,-1 1 0,0 0 0,-3-1 0,-1 1 0,1 0 0,4-1 0,1 1 0,-4 0 0,-8 1 0,-1 0 0,1 3 0,-1 1 327,0 0-327,-13 4 2935,-5-2-2935,-2-8 0,3-2 0,0-7 0</inkml:trace>
  <inkml:trace contextRef="#ctx0" brushRef="#br0" timeOffset="287014">9398 6118 11221,'-8'4'0,"-2"-1"0,6 3 0,-3 5 0,3 1 0,-2 5 0,5-6 0,-5 6 0,2-5 0,-3 14 0,0-14 0,0 2 0,3 7 0,0 0 0,-3-5 0,0-1 0,5 4 0,0-2-1708,-1-1 1708,3 2 0,0-2 0,0-7 0,-3 14 0,3-11 0,-3 12 0,3-12 0,0 7 0,0-10 0,3 5 0,-3-7 1708,6 0-1708,-2-3 0,3-1 0,1-3 0,-1 0 0,3 0 0,-2 0 0,8 3 0,-7-2 0,11 5 0,-2 1 0,-2-2 0,0 1 0,1-6 0,2 0 0,-2 1 0,0-2 0,4-2 0,-3 3 0,-1-1 0,-3-2 0,0 3 0,2 0 0,9 0 0,-7 0 0,0 0 0,5 0 0,-7-2 0,1-2 0,8-4 0,-9 1 0,1 0 0,0 1 0,-2 1 0,7-2 0,-9 0 0,-9 3 0,2-3 0,-5 4 0,5-4 0,-2 0 0,3-4 0,1 0 0,-4-3 0,2 7 0,-5-4 0,2-5 0,-3 6 0,1-4 0,1-1 0,-1 5 0,2-16 0,0 14 0,-2-5 0,2-1 0,-3 3 0,0-2 0,0-10-1639,-2 9 1,1 0 1580,1 2 1,-1 0 57,-3-4 0,-1 1 0,0 0 0,-2-2 0,3 7 0,1-3 0,2 12 0,-5-14 0,5 16 0,-5-13 0,5 15 3276,-5-5-3160,-1 6-116,-1 0 0,-5 0 0,-7-1 0,-3 2 0,5 0 0,-2 1-1093,-5-1 1,-3 0 0,3 1 1034,5 1 1,0 1 57,-2-2 0,-2 0 0,1 1 0,0 0 0,1 1 0,0-1 0,-2 1 0,3-1 0,-1-1 0,2 1 0,2 2 0,3 0 0,4-2 0</inkml:trace>
  <inkml:trace contextRef="#ctx0" brushRef="#br0" timeOffset="288264">10001 6103 11221,'8'-3'0,"-2"-1"0,-6 8 0,0 0 0,-6 15 0,4-5 0,-4 6 0,0 2 0,1 0-1639,0 5 1,0-1 663,1-1 270,1 2 1,0-1 704,-1-4-759,0 3 1,1-1 758,-1-9-507,0 4 0,1-2 507,2-11 306,-5 13-306,5-18 1091,-2 6-1091,3-4 1707,0-2-1707,0 2 2551,7-3-2551,7 3 2319,11 1-2319,-9-1 0,0 1 0,4 0 0,-1-1 0,8 1 109,-9-2 0,0-1-109,0 0 0,-1-2 0,9 1-1639,-3 0 1,-2 0 1523,-6 0 115,4-2 0,1-2 0,4-1 0,-5-2 0,0-2 0,3-6 0,-1-3 0,-11 7 0,-6 1 0,-1 9 3276,0-8-3160,-2 4-116,6-11 0,-3-3 0,0-9 0,-1 2 0,-3-1 0,0-2 0,1 8 0,1 1 0,-2-3 0,1 0 0,2 3 0,0 4 0,-2 7 0,5-18 0,-2 21 0,3-16 0,-3 17 0,2-15 0,-2 11-3277,0-10 3162,-1 13 115,-3-10 0,-3 8 0,-4-3 0,-1 4 0,-2 1-2269,-4 5 2269,6-2 2052,-15 3-2052,10 3-1099,-2-1 1,0 0 1098,2 5-115,-2-3 1,1-1 114,4 1 0,-9 3 0,7-4 0</inkml:trace>
  <inkml:trace contextRef="#ctx0" brushRef="#br0" timeOffset="289799">9341 6806 11221,'0'-11'0,"0"1"0,0 0 0,0 5 0,0-1 0,0 25 0,-3-11 0,1 10 0,0 5 0,-3 2 0,0 0-360,2-3 1,1 1 359,-1 2 0,-1 2 0,1-3 0,1-9 0,0 0 0,1 4 0,0 2 0,-1-2 0,-4 3 0,6 1 0,0-1 0,-3-7-46,2 2 1,2-2 45,-1-9 0,0 13 0,0-14 0,0 2 0,0-4 529,3-3-529,-3 0 281,6 0-281,1-3 0,8 2 0,-3-2 0,10 3 0,-12 0 0,4 0 0,1 0 0,-1 0 0,4 0 0,0 0 0,-4 0 0,7 0 0,0 0 0,-6 0 0,7-1 0,1-1 0,-4 1 0,5-1 0,1 1 0,-6 1 0,2-2 0,0 1 0,-4 0 0,-2-1 0,0 1 0,-3 1 0,11-3 0,-14 2 0,7-2 0,-11 0 0,5-1 0,-10-3 0,7-4 0,-7-6 0,4 1 0,-4 1 0,0 0 0,0 2 0,0-6 0,0-1 0,0 5 0,1-6 0,1-3 0,-2 5 0,0 0 0,2 2 0,0 0 0,-2-5 0,0 1 0,0 5 0,0-1 0,0 1 0,0 2 0,-2-2 0,0 0 0,2 2 0,-6-2 0,-1-1 0,-1-2 0,-7 0 0,2 4 0,5 13 0,-9-7 0,2 5 0,-3 0 0,-9 0 0,11 4 0,-6 6 0,-2 1-345,-2-1 345,3 2 0,-5 2 0,3-2 0,6-1 0,-1-1 0,-1 1 0,-1 0 0,1 0 0</inkml:trace>
  <inkml:trace contextRef="#ctx0" brushRef="#br0" timeOffset="291096">9966 6820 11221,'4'-11'0,"2"1"0,-5 6 0,2-2 0,0 5 0,-2 7 0,5 15 0,-5 1 0,-1 2 0,-1-2 0,0 1 0,0 0-163,-2 3 1,-1 1 0,0 0 162,-2-1 0,0-1 0,-1 0 0,3-5 0,-1-1 0,0-2 0,-3 0 0,2-2-63,2 2 63,1-10 0,6-3 0,14-1 0,-7-6 0,6 1 0,0 0 0,-2-2 0,1 0 0,3 1 0,2 1 0,2 0 0,1-1 0,3-1 0,-5 3 0,2-1 0,-1 1 91,-3 0 1,0 0 0,0 0-92,3 0 0,-1 0 0,-1 0 32,0-1 1,-1 0-33,6-1 0,-1-1 0,-4-3 0,5 3 0,-9-2 0,-8-1 0,6-8 0,-10-6 0,6-4 0,-10 6 105,2 2 0,0-2-105,-2 3 0,0-2 0,0-4 0,0 1 0,0 4 0,0 1 0,0-2 0,0 1 0,-4-4 0,4 2 0,0 0 0,-7-7 0,7 5 0,-7 1 0,3 8 0,-3-2 0,-3 4 0,-4 6 0,-4 1 0,-10 3 0,10 2 0,-3 2 0,3 0 0,-1 1 0,0 0-1093,0 0 1,0 1 0,1-1 1090,-6 4 1,1-1 1,-1-1 0,3 0-123,6 1 123,-2-3 0,1 0 0,5 2 0,-7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27:03.3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705 2633 11221,'5'-17'0,"-1"-1"0,-8-8 0,-12 29 0,-5 5 0,5 2 0,2 1 0,0 5 0,0-5 0,-3 2 0,3-1-516,-2 9 516,2-4 0,-3 2 0,2-2 0,6-4 0,1 0 0,-3 4 0,0 3 0,0-1 0,-2 6 0,1 0 0,1 0 0,0 1 0,0-2-181,3-4 0,1-2 0,-1 2 181,1 1 0,0 2 0,1-1 0,0-3 0,2-1 0,0 0 0,-2 8 0,1 4 0,-1-4 0,2-9 0,1 0 0,-2 6 0,-1 4 0,0-1 0,0 1 0,0 1 0,0-2-308,0-4 1,1-1 0,0 2 307,0 3 0,0 4 0,0-1 0,0-3 0,1 1 0,0 2 0,2-8 0,-1 3 0,0 2 0,0 1 0,1-1 0,-1-1 0,1 0 0,-1-2 0,1 1 0,-1 0 0,1 1-391,0-1 0,0 2 0,0 1 1,0 0-1,0-1 0,0-1 0,0-1 391,0 4 0,0-3 0,0 0 0,1 2 0,-1-2 0,1 3 0,-1-1 0,1-1 0,0-5-67,1 2 0,0 0 67,0 3 0,-1 4 0,2 0 0,-1-6 0,0-5 0,0 0 0,2 4 0,1 5 0,-1 1 0,1-2-363,-1-2 0,0-1 1,0 0-1,0-1 363,1 4 0,-1 0 0,1 2 0,-2-3 0,1 3 0,0 0 0,-1 0 0,-1-3-253,0-2 0,-1-2 1,0-1-1,0 1 253,1 2 0,0 0 0,0 0 0,-1 1 0,1-2 0,-1 2 0,0-1 0,1-1 0,-1-3 455,1 2 0,0 0-455,0 3 0,0 5 0,0 0 0,0-4 0,0-1 0,0-1 0,0 1 0,0 5 0,0-1 0,0-4 0,0-3 0,0-1 0,1 2 0,0 3 0,0 1 0,-1-5 0,1-2 0,-1 0 0,1 5 0,0 5 0,0 1 0,-1-6 0,0-1 0,0-1 0,1-3 0,-1 3 0,1 1 0,-1 0 0,1-1 0,1 0 0,-1 0 0,1-1 0,0 2 0,1 0 0,1 2 0,-1 0 0,1-1 0,0 0 0,-1-1 0,1 0 0,0-1 0,1 0 0,1 3 0,2 0 0,0-1 0,-1-4 0,1-3 0,1-2 0,3 7 0,1 4 0,-2-5 0,-4-8 0,0 0 0,6 8 0,3 5 0,-3-5 0,-6-8 0,1 0 0,5 6 0,3 3 0,-3-4 0,5 3 0,-5-7 0,3 2 0,-3-3 0,6 3 0,-4-4 0,3 1 0,-2-1 0,6 4 0,-7-5 0,3 1 0,-2-2 0,-4-2 0,1-1 0,3 3 0,3 1 0,-1-2 0,-6-3 0,2 0 0,3 3 0,4 2 0,-3-2 0,-6-3 0,1-1 0,4 4 0,2 1 0,-2-2 0,8 4-552,0 0 1,0 0 551,-4-4 0,-3 1 0,0 0 0,-2-2 0,5 2 0</inkml:trace>
  <inkml:trace contextRef="#ctx0" brushRef="#br0" timeOffset="2781">819 3797 11221,'15'0'0,"1"0"0,-8 0 0,6-1 0,2-1 0,-2-2 0,6 0 0,0 1 0,0-1 0,4-2 0,-7 2 0,-1 0 0,2 0 0,4-5 0,-1 2 0,-7 4 0,4-4 0,0-1 0,-8 3 0,10-8 0,-16 5 0,-4-6 0,-4 6 0,-8 1 0,-2 1 0,-1 1 0,-2 1 0,-5 0 0,2 0 0,1-2 0,1 1 0,-5 1 0,0-1 0,3-5 0,3 1 0,5 4 0,-5-15 0,13 11 0,4-17 0,17 10 0,-4-6 0,7 12 0,3 4 0,-4 3 0,0 1 0,6 0 0,0 1 0,-6 0 0,-1 3 0,1 5 0,-2 1 0,-4-1 0,2 7 0,-1 1 0,-4-5 0,0 5 0,0 3 0,-8-4 0,-3 1 0,-4 1 0,-3 2 0,-2 1-539,-2 1 1,-3 1 0,0-1 538,0-1 0,0 0 0,0-2 0,0-2 0,1-1 0,2-1 0,4-1 0,-1-1 0</inkml:trace>
  <inkml:trace contextRef="#ctx0" brushRef="#br0" timeOffset="6281">10249 2619 11221,'-14'12'0,"0"0"0,-1 1 0,1 3 0,4 4 0,1 4 0,0-1-720,-1-3 1,2 1 719,3-1 0,2 3 0,1 0 0,1-4 0,2-4 0,2 0 0,2 2 0,1 2 0,4-2 25,9-2 1,3-4-26,2 2 0,1-3 0,-2-2 0,1-4 0,-3-4 0,1-2 0,-2-2 0,2-5 0,-1-3 0,-3 2 0,1-2 0,-2-2 0,-4-2 0,-2-2 0,-4-2 0,-4-2 0,-4-3 0,-3 2 0,-3 3 0,-3 1 0,-2 1 0,-5 0 0,-3 2 0,-1 2 0,1 3 0,-1 3 0,0 3 0,-7 2 0,2 2 0,-2 2 0,15 3 0,13-1 0</inkml:trace>
  <inkml:trace contextRef="#ctx0" brushRef="#br0" timeOffset="6815">10966 2662 11221,'-13'-12'0,"-12"9"0,9 11 0,-1 3 0,2-3 0,0 2-634,5 7 1,1 4 0,2-3 633,-2 6 0,6-5 0,1 2 0,1-3 0,4 1 0,6 2 0,5-2-65,5-12 1,4-4 0,1-1 64,-3 1 0,1-2 0,1 0 0,0-2 0,4-2 0,0-1 0,0-1 0,-3-1 0,1 1 0,-2-1 0,-2-4 0,-4-2 0,-2-2 0,-5-2 0,-4-7 0,-7-1 26,-5 5 1,-3-1 0,-2 0-27,-1 0 0,-2 0 0,-3 3-26,-1 3 0,-2 2 0,0 2 26,0 3 0,1 4 0,-1 5 0,17 8 0</inkml:trace>
  <inkml:trace contextRef="#ctx0" brushRef="#br0" timeOffset="7349">11974 2576 11221,'-4'-8'0,"-6"-1"0,6 8 0,-11 4 0,-3 3 0,4 4 0,0 3-1250,-6 5 0,1 3 1250,7-5 0,1 2 0,3 1 0,1 6 0,3 3 0,3-1 56,4-4 1,3 1 0,4-2-57,4 1 0,5 0 0,2-5 0,-1-8 0,1-2 0,2-2 0,1-3 0,2-4 0,1-2 0,0-3 0,-1-1 0,-2-1 0,-1-2 0,-2-1 0,-2-3 0,-2-2 0,-1-3 0,-3-1 0,-4 0 0,-2-8 0,-6-1 0,-6 2 0,-6 9 0,-4 0 0,-4 3 0,1 0 0,-1 2 0,-1 1 0,-1 1 0,1 3 0,-5 1 0,0 3 0,1 1 0,0 2 0,0-1 0</inkml:trace>
  <inkml:trace contextRef="#ctx0" brushRef="#br0" timeOffset="8131">9952 1888 11221,'0'-27'0,"0"16"0,0-5 0,0 23-1639,3 8 1,0 3 1150,-2-4 1,-1 2 487,2 3 0,1 5 0,0 0 0,-1-2 73,-2 0 0,1 1-73,0 2 0,0 4 0,1 1 0,0-5 0,0-2 0,0 0 0,0-2 0,2 3 0,0 0 0,-1-3 0,3 7 0,0-2 0,0-1 0,-1-3 0,2-6 0,-7-24 0</inkml:trace>
  <inkml:trace contextRef="#ctx0" brushRef="#br0" timeOffset="8934">9824 1831 11221,'-15'-8'0,"4"-5"0,27 3 0,-2 2 0,4-1 0,2 1-820,5 1 1,3 0 0,1 1 0,-1 0 223,-5 0 0,-1 0 0,0 1 0,3 0 596,-1 1 0,3 0 0,0 1 0,1 0 0,0 0 0,-1 0-71,-3 1 0,0 0 1,-1 0-1,1 1 0,0-1 0,2 0 71,0 0 0,0 0 0,2 0 0,0 0 0,1 0 0,0 0 0,0 0 0,0-1 0,-3 1 0,0-1 0,0 0 0,1 1 0,0-1 0,0 0 0,0 0 0,0 0 0,0 0 0,0 0-36,1 0 0,0 0 0,0 0 1,0-1-1,0 1 0,1 0 0,-1-1 1,0 1-1,0 0 0,-1-1 36,0 1 0,-1-1 0,1 1 0,0 0 0,-1-1 0,0 1 0,0-1 0,0 1 0,-1 0 0,0 0 0,2 0 0,0 0 0,-1 0 0,0 0 0,-1 1 0,0-1 0,-1 1 0,0 0 0,5-1 0,0 1 0,-2 0 0,0 0 0,-2 1-30,-2 1 1,0 1 0,-3 0 0,0 0 29,6 2 0,-3 1 0,-2 1 0,-3 1 0,4 6 1161,-5 4-1161,-10-1 1797,-3 9-1797,-3-10 0,1 1 105,-2 1 1,0 0-106,0 8 0,0 0 0,1 2 0,1 0 1592,-2-4 1,0 1-1593,2-2 0,0 2 0,1-2 0,-1 0 0,0-2 0,1 3 0,1 0 0,0-2 0,-1-2 0,-2 2 0,-2 2 0,-7-10 0,-4-1 0,-3-1 0,-2-2 0,3 0 0,0 0-159,-11 2 0,-2 0 159,8-4 0,-1-1 0,-1 1-383,-1-1 1,-2 1-1,-1 0 1,-1-1 382,0 0 0,-1 0 0,-1 1 0,0-2 0,-1 1-239,5-1 0,0 0 0,-1-1 0,0 1 0,0-1 1,0 1-1,-1-1 239,0 0 0,0 0 0,-1 0 0,0 0 0,0 0 0,0 0 0,0 0-202,1-1 0,0 1 0,-1-1 0,1 0 0,-1 1 0,1-1 0,-1 0 0,0 0 202,1 0 0,-1 1 0,1-1 0,-1 0 0,0 0 0,1 0 0,-1 0 0,0 0 0,1 0 0,0-1 0,-1 1 0,1-1 0,-1 0 0,1 1 0,0-1 0,-1 0 0,1 1 0,-1 0 0,1 0 0,0-1 0,-1 1 0,1 0 0,0-1 0,1 1 0,-1-1 0,-1 0 0,1-1 0,0 1 0,1-1 0,0 1 0,1 0 0,-2 0 0,0 0 0,1 1 0,1-1 0,2 0 0,-9-2 0,2 0 0,4 0 0,6-1 0,0 0 0</inkml:trace>
  <inkml:trace contextRef="#ctx0" brushRef="#br0" timeOffset="10364">10356 1973 11221,'0'-15'0,"0"-5"0,0 12 0,0-9 0,0 12 0,0 2 0,0 20 0,0-1-598,-4 10 0,-2 1 598,1 1 0,-2-6 0,0 2 0,0-1 0,1-2 0,2-6 0,-1-1 0,-2 8 0,1-2-37,-1 0 37,-1-12 0,5 1 0,6-24 0,5-4 0,-3 6 0,1-1-652,-1-11 0,0 1 652,2 1 0,-4 3 0,-1-4 0,0 3 0,2 7 0,-1 0 339,1-6 1,-1-3 0,1 4-340,3-3 17,-1 5 1,2 4-18,6 9 0,-2 5 0,-2 8 0,0 4 0,-5 5 0,2 8 0,-1 1 1029,-5 0-1029,-1-9 0,1 4 0,1-3 0,1 6 0,-1-2 0,0 0 0,2-2 0,-1 3 0,0-8 0,-2-1 0,2-3 0,-3 1 0,0-9 0</inkml:trace>
  <inkml:trace contextRef="#ctx0" brushRef="#br0" timeOffset="10733">10341 2101 11221,'18'2'0,"1"0"0,-1-4 0,2-3 0,-1-1 0,1-4 0,1 0 0,-2-1-838,1-1 1,-2-2-1,-1 0 838,2-2 0,-1 0 0,-2-2 0,-4 1 0,-1-1 0,-2 1 380,-2-1 1,-1 0-381,1-5 0,0 0 0,-1-2 407,-6 12-407,0 10 0,0 3 0,-3 12 0,2-2 0,-1 7 0,1 2 0,1 2 0,0-2 0,0 2 0,0-2 709,0 9-709,0-1 0,0-1 0,0-3 0,0-1 0,0-1 0,0-2 0,0-2 0,0-2 0,0-7 0,0 2 0</inkml:trace>
  <inkml:trace contextRef="#ctx0" brushRef="#br0" timeOffset="11367">10526 2094 11221,'15'-2'0,"-1"0"0,8-2 0,0-2 0,-3 2 0,0-1 0,-1-1-204,6-1 1,-1-1 203,-2-1 0,-3-1 134,-4-2-134,-1-3 0,0 0 67,-4-2-67,1-7 0,-7 13 0,-6 7 206,-7 17-206,4-1 0,0 2 0,-2 3 0,2 0 0,3 0 0,2-2 0,1-1 0,14-14 0,-3-8 0,2-5 0,4-3 0,-1-1 0,-2 2 0,-1-1-1639,2-1 1,-4 1 1523,-6 5 115,1-3 0,-6 10 0,0 1 0,-3 3 0,2 3 0,-5 4 0,5 1 3276,-5 18-3160,2 1-116,2-8 0,0 1 0,0-1 0,1-2 0,1 5 0,0-7 0,0-1 0,3 3 0,4 4 0,1-7 0,9-11 0,-3-3 0,2-3 0,-6-5 0,-7 1 0,-3 0 0</inkml:trace>
  <inkml:trace contextRef="#ctx0" brushRef="#br0" timeOffset="11798">10945 2066 11221,'11'0'0,"9"-7"0,2-1 0,-2-3 0,6 4 0,-18 3 0,12 4 0,-12 0 0,12 0 0,-2 0 0,-2 0 0,4-3 0,-9 3 0,3 3 0,0 8 0,10 4 0,-11-4 0,2-6 0,2-4 0,0-6 0,-1-2-514,9 0 514,-6-4 0,-3 0 0,-4 2 0,0-1 0,0 0 0,1 2 0,3-3 0,-9 5 0,0 2 0,4-6 0,3-11 0,-2 2 0,-6 5 0,1 0 0</inkml:trace>
  <inkml:trace contextRef="#ctx0" brushRef="#br0" timeOffset="12500">10661 1618 11221,'5'-22'0,"-1"-1"0,1 4 0,-1 0 0,2 2 0,-1-1-1639,1-1 1,-2 1-746,-4 1 1845,4-4 1,-1-1 538,-2 1-220,0-5 0,1-1 220,-2 5 0,0-6 0,0 0 0,-2 14 0,1 0 0,0-1 0,1 1 0,-7-5 0,7 18 379,-3-2 0,9 3 1,2 0-1</inkml:trace>
  <inkml:trace contextRef="#ctx0" brushRef="#br0" timeOffset="13781">10058 766 11221,'-6'24'0,"0"-1"0,0 4 0,3 1 0,5-5 0,3 0 0,0 1-1093,-1 2 1,0 1 0,1-2 297,1-5 1,0 0-1,0-1 795,-1 1 0,0 0 0,-2-1 570,-1 9 0,-3-1-570,0-1 0,-2 0 0,0 2 0,-2-3 0,-1-9 0,-1-3 0,-4-2 0</inkml:trace>
  <inkml:trace contextRef="#ctx0" brushRef="#br0" timeOffset="14831">10115 901 11221,'0'-11'0,"0"-2"0,0 5 0,0 1 0,-10 10 0,5 2 0,-9 8 0,-2 3 0,2-1-1093,1 1 1,-3 3 0,3-2 1074,-2 6 18,3-4 0,-2 4 0,4-3 0,6-5 0,2 0 0,-3 6 0,0 3 0,2-3 285,4-5 1,1-2-286,6 12 0,1-2 0,4-7 0,6-6 0,2-3 0,0-7 0,4-5 0,0-2 0,-3-7 0,-2 1 0,-1-3 0,-6 1 0,-1-2 0,-2-1 0,0-8 0,-1 0-120,-2 7 0,1-1 0,-5 1 120,-8-10 0,-7 3 1579,-4 4-1579,2 2 0,-2 2 0,-1 6 0,-1 3 0,-4-7-185,5 11 0,2 5 185,7 3 0,1 13 0,4-8 0,3 4 0</inkml:trace>
  <inkml:trace contextRef="#ctx0" brushRef="#br0" timeOffset="15331">10633 866 11221,'-25'0'0,"9"3"0,-1 4 0,-1 3 0,5 1 0,1 1 0,-2 0 0,-1 1 0,1 8 0,2-2 0,7-4 0,1 4 0,5 0 0,19-5 0,-3 3 0,7-11 0,1-5 0,-5-5 0,-1 1 0,3-1 0,-1-2 0,-4-3 0,-1-1 0,6 1 0,-2-1 0,-5-4 0,-6-1 0,-8 1 0,-4-1 0,-6-4 0,-4 1 0,-4 0 0,-3 3 0,1 5 0,1 3 0,-6 4 0,17 7 0,11 3 0</inkml:trace>
  <inkml:trace contextRef="#ctx0" brushRef="#br0" timeOffset="15749">11122 802 11221,'-17'-14'0,"-4"6"0,-2 5 0,6 8 0,1 3 0,-1 8 0,5-2 0,-1 4 0,2 0 0,1 6 0,3 1 0,2-4 0,1 0 0,5-1 0,9 4 0,8-6 0,6-7 0,4-8 0,-7-3 0,1-4 0,0-3 0,-3 0 0,-1-3 0,-2-2 0,3-7 0,-6-4 0,-7-5 0,-8 0 0,-3 3 0,-5 1-1423,-6 3 1,-1 2 1422,6 8 0,-1 3 838,-10 8-838,14 4 115,1 9 1,10-4-1,5 4 1</inkml:trace>
  <inkml:trace contextRef="#ctx0" brushRef="#br0" timeOffset="16169">11463 738 11221,'-20'13'0,"1"0"0,1 6 0,3 2 0,3 5 0,5 0 0,6 3 0,6-11 0,8-28 0,7-16 0,0-4 0,-6 7-410,-5 1 0,1 2 1,4-6-1,1-2 1,-4 4-1,-10 10 0,-27 15 1</inkml:trace>
  <inkml:trace contextRef="#ctx0" brushRef="#br0" timeOffset="17681">9788 1135 11221,'-19'0'0,"0"0"0,-1 3 0,-5 1 0,-2 1 0,-1 0 0,4 0 0,0 1 0,3 0 0,-1 0 0,-2 1-343,1-1 1,-3 0 0,0 1 0,-1 0-1,2 0 1,2-1 342,-3 3 0,1 0 0,2 0 0,2-1 0,1 0 0,3-1 0,0 0 0,1 2 0,2 0 0,-3 1 0,6-3 0</inkml:trace>
  <inkml:trace contextRef="#ctx0" brushRef="#br0" timeOffset="17999">8858 1242 11221,'8'-19'0,"0"1"0,2 2 0,0 0 0,5-1 0,-1 2 0,1 2 0,-22 23 0,-9 9 0,3-3 0,-1 2 0,-1 0-1093,-3 3 1,-1 0 0,1 1 767,1 0 0,2 1 0,2-3 755,1-1 0,2-2-430,2 4 0,6-1 0,9-6 0,5-1 0,10-1 0,6-2 0,-6-4 0,3-2 0,-1-2 0,-2-2 0,0-1 0,0-1 0,5 0 0,0 0 0</inkml:trace>
  <inkml:trace contextRef="#ctx0" brushRef="#br0" timeOffset="19549">6680 1405 11221,'-3'-17'0,"-4"2"0,2 4 0,-8 20 0,10 13 0,5 7 0,0-4 0,1 2 0,1 0-93,-1-5 0,1 1 0,0 1 0,2-2 93,2-1 0,3 1 0,0-2 0,0-3 0,2 4 0,1-5 0,0-3 0,0-6 0,0-11 0</inkml:trace>
  <inkml:trace contextRef="#ctx0" brushRef="#br0" timeOffset="20398">6680 1292 11221,'-1'-14'0,"18"-4"0,4 7 0,7 1 0,-7 1 0,2 0 0,2 0 0,-2 1-1093,3 0 1,-1 0 0,3-1 992,-4 2 0,2-1 0,1-1 0,1 1 0,-1 1 100,-2 1 0,1 1 0,-1 0 0,0 0 0,0 0-290,2-1 1,-1 1 0,0-1-1,2 0 290,-4 2 0,1-1 0,2 1 0,-1-1 0,-1 1 0,-1 0 0,2 0 0,-2 1 0,0-1 0,1 0 67,-2 1 0,0-1 0,1 0 0,0 0 0,-2 1-67,4 0 0,0 0 0,-1 0 0,-2 1 0,0-1 0,0 1 0,-3 1 0,2 0 0,-2 2 729,-1 0 1,0 1-730,0-2 0,1 1 0,3 2 0,1 0 0,1-1 0,-1 0 0,-1 3 0,-2 0 0,-5-1 0,0 0 0,1 4 0,-1 1 0,0 1 0,1 1 0,-2-3 0,0 1 0,5 5 0,-3 1 2136,-1-6-2136,-5 6 0,-2-1 0,-4-3 0,0 3 0,-1 1 0,-3-3 0,3 2 0,1-1 0,-3 0 0,7 10 0,-5-15 1005,7 12-1005,-3-11 0,8 11 0,2-9 0,-2 4 0,0 1 0,-12-7 0,-1 14 0,-3 2 0,0-9 0,0 1 0,0 5 0,0 1 0,0 1 0,0-2 0,0-4 0,0-1 0,1 5 0,-2-1 0,-4-5 0,-2 0 0,-6 3 0,-3-1 0,5-2 0,-3-3-646,-4-2 0,-5-2 0,3-2 646,5-3 0,-1 0 0,-4 0 0,-3 1 0,-1-1 0,2 0 0,-4 0 0,-2-1 0,4 0 0,-4 0 0,-1 0 0,0-1 0,3 1-650,0 0 0,3-1 0,-4 1 650,2-1 0,-4 0 0,-1 1 0,-1-1 0,3 0 0,2 0 0,-2 0 0,3-1 0,-2 1 0,5 0 0,-3-1 0,0 2 0,-1-1 0,1 0 0,2 1-526,-3 0 0,2 1 0,1-1 0,0 1 526,-4 0 0,0-1 0,1 2 0,-1 3 0,1 2 0,4-2-98,2 5 1,8-4 0,0-1 0,2 3-1</inkml:trace>
  <inkml:trace contextRef="#ctx0" brushRef="#br0" timeOffset="21016">7148 1576 11221,'0'-27'0,"0"12"0,0 1 0,0 2 0,0 1 0,0 4 0,4 7 0,-4 3 0,10 20 0,-6 2 0,0 3 0,1-9 0,1 1 0,0 0-151,-2 0 0,0 1 0,0-2 151,5 2 0,-2-2 0,-2-3 0,5 0 0,-9-12 0,2-4 0,-6-7 0,-2-4 0</inkml:trace>
  <inkml:trace contextRef="#ctx0" brushRef="#br0" timeOffset="21198">7099 1512 11221,'-8'-18'0,"14"0"0,4 10 0,8 0 0,3 1 0,4 1 0,-7 1 0,3-1 0,-3 0-372,-3 2 1,-1 1 371,14-4 0,-3 0 0,-6 2 0,7-4 0,-19 5 0</inkml:trace>
  <inkml:trace contextRef="#ctx0" brushRef="#br0" timeOffset="21351">7127 1618 11221,'17'-5'0,"0"0"0,6-1 0,0-2 0,1-5 0,-2-2 0,-1 4 0,-1-1 0,3-4 0,0 1 0</inkml:trace>
  <inkml:trace contextRef="#ctx0" brushRef="#br0" timeOffset="21634">7454 1405 11221,'4'-22'0,"-1"5"0,-3 10 0,0 4 0,0 28 0,3-6 0,0 3 0,0 1 0,0 3 0,-1 0-1093,1-2 1,-1-1 0,1 0 767,-1-3 0,0-1 0,0-1 755,0-2 0,-1-2-430,0 12 0,2-15 0,-6 8 0,-1-12 0</inkml:trace>
  <inkml:trace contextRef="#ctx0" brushRef="#br0" timeOffset="21833">7432 1427 11221,'0'-15'0,"-3"4"0,22-5 0,-8 7 0,9-1 0,2 0-685,3-1 685,0 2 0,0 0-890,0 1 890,-11 3 0,-1 1 0,-3 3 0,-3-2 0</inkml:trace>
  <inkml:trace contextRef="#ctx0" brushRef="#br0" timeOffset="21982">7447 1519 11221,'13'-7'0,"0"1"0,2 0 0,0 0 0,-1-5 0,-1 0 0,-2 3 0,1-1 0</inkml:trace>
  <inkml:trace contextRef="#ctx0" brushRef="#br0" timeOffset="22516">7730 1349 11221,'7'-11'0,"0"-3"0,-2 9 0,1-1 0,-2 22 0,-2-1 0,0 2 0,-3 1 0,0 2 0,-1 0-1639,2 3 1,-1 0 1580,-4 1 1,1-1 57,-1 4 0,-2-7 0,4-5 0,-1 0 0,-3 1 0,0-11 0,3-27 0,5-1 0,1-4 0,1 7 0,1 0 0,0 1 1480,0-4 0,1 1-1480,5 2 0,-1 5 0,-7 9 0,17-6 0,-7 17 0,1 1 0,1 3 0,1 6 0,0 2 0,1 1 0,0 1 0,-5-4 0,0-1 0,12 3 0,-14-14 0,7-6 432,-8-1-432,9-16 0,-8 1 0,0-1 0,-1 4 0,0-1-311,0-5 0,0-3 0,-1 3 311,-3 8 0,0 1 0,3-9 0,0 1 0,0-3-91,0-1 91,-3 8 0,-4 4 0,-4 17 0,-3 3 0</inkml:trace>
  <inkml:trace contextRef="#ctx0" brushRef="#br0" timeOffset="23031">6545 1675 11221,'15'-11'0,"-7"1"0,-2 6 0,-22 7 0,0 2 0,-2 1 0,-4 2 0,2 0-1592,1 1 1,-1-1 1591,1-1 0,-2 1 0,0 0 0,2 0 0,-1 1 0,0 1 0,0-3 0,-3 1 0,0 0 0,3-1 0,-1 1 0,-1 0 0,-1-1 0,-4 1 0,-1 0 0,4-1 0,4-1 0,2-1 0,-1 0 0,-4 0 0,-2 0 0,3-1 0,0-1 0,0 0 0</inkml:trace>
  <inkml:trace contextRef="#ctx0" brushRef="#br0" timeOffset="23333">5942 1611 11221,'-9'-26'0,"-2"15"0,-3 5 0,-1 7 0,-1 4 0,0-1 0,0 1 0,4 5 0,0 1 0,-5 5 0,-2 1-1639,1 0 1,1 1 1349,3-5 1,1 0 0,0 1 288,-2 1 0,1 0 0,3-2 1034,1 8-1034,-1-3 0,3 0 0,10-4 0,7 1 0,5-1 0,11-7 0,4-2 0,-8 1 0,1 0 0,-1 0 93,0-2 0,-1-1 1,0 0-94,10 0 0,-4 1 0,-4 3 0,-5-3 0,-1-1 0</inkml:trace>
  <inkml:trace contextRef="#ctx0" brushRef="#br0" timeOffset="26331">3316 1859 11221,'-3'-17'0,"-4"2"0,-10-2 0,1 9 0,-3 5 0,-1 6 0,-1 6 0,4 1 0,-1 3 0,4 3-272,1 7 0,3 5 1,3 0 271,1-2 0,3 1 0,5-1 0,3-4 0,5-1 0,3-4 0,2-5 0,3-3 0,0-4-1495,7-5 0,-1-3 1495,-1 0 0,-2-2 0,0-9 0,-2-2-449,3 2 449,-3-6 0,-1-3-992,-6-2 1,-3 1 991,-2 7 0,-1-1 0,-2-2 0,-2-3 0,-2 5 257,-5 3-257,-7-4 0,-2 2 0,0 8 1055,-2 1 0,-1 3-1055,-5 5 0,0 3 0,1 4 0</inkml:trace>
  <inkml:trace contextRef="#ctx0" brushRef="#br0" timeOffset="26964">4168 1838 11221,'-10'-11'0,"2"1"-3277,-12 6 893,8 1 2827,-5 6 0,0 3-443,0 3 0,-1 5 0,0 2 0,1 5 0,4 3 0,2 1 0,7-10 0,1-1 0,-2 4 0,3-1 703,18-1-703,-6-12 0,11-5 0,1-4 0,-3-4 0,-3 1 0,4-3 0,-4 0 0,3-6 0,3-1 0,-1 0 0,-8 1 0,0 1 0,-3-1 0,-12-9 1527,-2 11 1,-3 1-1528,-9-7 0,-2 11 654,9 10-654,8 3 0,4 5 0,5-1 0</inkml:trace>
  <inkml:trace contextRef="#ctx0" brushRef="#br0" timeOffset="27350">4665 1782 11221,'-17'-8'0,"8"1"0,-8 5 0,-2 4 0,2 5 0,0 2 0,2-6 0,-1 1 0,1 7 0,0 5 0,3-1 0,2 10 0,5 0 0,6-2 0,8-11 0,4-3 0,0 0 0,2-3 0,10-8 0,-1-6-263,2-4 263,-3 1 0,0-1 0,-2-1 0,-4 0 0,-1 0 0,-4 3 0,-4-2 0,-2-2 0,-3 5 0,-7-5 0,-2-1 0,1 2 0,-4-1 0,-2 1 0,-4-2 0,3 10 0,6 3 0,16 16 0,5-3 0,7 3 0</inkml:trace>
  <inkml:trace contextRef="#ctx0" brushRef="#br0" timeOffset="27715">5339 1682 11221,'5'-14'0,"1"0"0,1-12 0,-13 8 0,-19 24 0,8 4 0,0 3 0,1-2 0,-1 2 0,-1 10 0,3-1 0,2-7 0,4 3 0,5 0 0,17-2 0,-3-2 0,12-10 0,2-5 0,-1-2 0,-6-2 0,4-1 0,-3 0 0,7-3 0,-2-4 0,-3-1 0,-6 5 0,-2-6 0,-5-3 0,-15 7 0,-3-1 0,8-3 0,-1 1-655,-18-3 1,-2 4 654,2 0 0,2 6 0,0 1 0,1-1 0,-2 4 0</inkml:trace>
  <inkml:trace contextRef="#ctx0" brushRef="#br0" timeOffset="28516">3210 2321 5679,'14'4'0,"4"-1"-228,-1-4 0,9-1 0,4-2 0,3 0 0,0 0 0,-3 0 0,-4 1 228,0 0 0,-3 0 0,6 0 0,-8 0 0,5 0 0,4 0 0,1-1 0,1 0 0,1-1 0,-2 1 0,-2 1 0,-4-1 0,-3 2 12,4-2 0,-5 1 0,4 0-12,-1 0 0,4 0 0,2-1 0,1 1 0,0-1 0,-3 1 0,-4 0-106,5 0 0,-4 0 1,3 1 105,-6 0 0,3 0 0,2-1 0,0 1 0,0 0 0,-2 1 0,-4-1 0,7 1 0,-4-1 0,1 1-39,-2 0 0,1-1 1,1 1-1,2-1 39,-1 0 0,1 1 0,2-1 0,0 0 0,0 1 0,-2-1 0,-2 0 0,-2 0 0,1 0 0,-1 0 0,1 0 0,0 0 47,0 0 0,1 0 0,0 0 0,1 0 0,-1 0 0,1 0 0,-1 0-47,4-1 0,1 1 0,0 0 0,-1 0 0,-3 0 0,-3-1 0,-1 1 0,-5-1 0,4 0 0,4 1 0,4 0 0,2 0 0,-3 0 0,-4 0 0,-3-2 0,0 1 0,3 1 0,3 2 0,1-1 0,-6 0 0,-5-1 0,-2 1 0,11 1 0,4 0 0,-4 0 0,-10-2 0,-1 1 0,12-1 0,0 0 0</inkml:trace>
  <inkml:trace contextRef="#ctx0" brushRef="#br0" timeOffset="30914">11264 3605 11221,'6'-14'0,"-4"6"0,7-1 0,-2 11 0,1 5 0,-1 11 0,3 8 0,-2-1 0,1-14 0,2-1 0,1-2 0,1-2 0,3-2 0,1-4 0,5-3 0,1-4 0,-5-1 0,1-1 0,1-2-210,1-3 0,1 0 0,0-2 210,-4 4 0,0-1 0,0 1 0,-1-1 0,3-3 0,-1 0 0,0 1 0,-4 3 0,1 0 0,-1 1 0,2-2 0,0 1 0,5-2 0,-1 7 0,-4 4 0,-2 3 0,2 0 0</inkml:trace>
  <inkml:trace contextRef="#ctx0" brushRef="#br0" timeOffset="38515">5481 5259 11221,'11'-4'0,"-1"-2"0,4 2 0,1 0 0,3 1 0,9 3-1639,-1 0 1,2 0 1150,-9-2 1,1 1 487,2 0 0,3 1 0,2 1 0,0-2-282,-4-1 0,1 0 1,0 0-1,0 0 0,-1 0 282,1 2 0,0-1 0,0 1 0,2 0-182,-2-1 0,1-1 0,2 1 0,1-1 0,0 1 0,-1-1 0,0 1 182,1 1 0,0-1 0,-1 1 0,1 0 0,1 1 0,1-2 0,-4 1 0,0 0 0,2-1 0,0 1 0,0 0 0,1-1 0,0 1 0,0 0 0,0-1-100,-3 1 0,-1 0 1,1 0-1,1 0 1,-1 0-1,0 0 1,1 0-1,0 0 1,-1 0-1,1 0 1,-1 0 99,0 0 0,1 0 0,-1 0 0,1 1 0,0-1 0,-1 0 0,1 0 0,-1 0 0,1 0 0,-1 0 0,0-1 6,1 1 1,0 0-1,0 0 1,0-1-1,0 1 1,0 0-1,-1-1 1,1 1 0,-1 0-1,1-1-6,2 1 0,-1 0 0,1-1 0,-1 1 0,0 0 0,1-1 0,-1 1 0,-1-1 0,1 0 0,1 0 0,-1 0 0,0 0 0,0-1 0,0 1 0,0 0 0,-1-1 0,0 1 0,-1 0 0,0 0 0,0 0 0,0 0 0,-1 0 0,0 0 0,-2 0 0,0 0 0,4 0 0,-1-1 0,-2 1 0,0-1 0,1 1 0,1 0 0,1-1 0,-1 1 0,-1 0 0,-5 0 0,0 0 0,-1 1 0,7-1 0,3 0 0,-2 0 303,-6 2 1,-1 0-1,1 0-303,2 0 0,1 0 0,0 0 0,-2 0 37,-1 0 0,0 1 0,-1-1-37,2 0 0,0 0 0,-4 0 0,8-1 0,2 0 0</inkml:trace>
  <inkml:trace contextRef="#ctx0" brushRef="#br0" timeOffset="48881">4246 6380 11221,'-11'0'0,"4"0"0,4 0 0,3 0 0,9 7 0,-3-6 0,7 6 0,3-1 0,1-5-537,1 2 1,4 1-1,-2-1 537,-4-3 0,2 1 0,3-1 0,5 1 0,0 0 0,-3 0 0,2-1 0,1 0 0,-4 0 0,3 0 0,2 0 0,0 0 0,1 0 0,-5 0 0,1 0 0,0 0 0,1 0 0,-1 0 0,-1 0-472,2 0 1,-1 0 0,0 0 0,0 0 0,3 0 471,-4 0 0,2 0 0,2 0 0,0 0 0,0 0 0,-2 0 0,-1 0 0,-3 0 0,8 0 0,-4 0 0,3 0 0,-5-1 0,2 1 0,2-1 0,1 1 0,-1-1 0,-1 1 0,-4 0 0,2-1 0,-2 1 0,-1 0 0,2 0 0,0-1 0,1 1 0,3-1 0,-1 1 0,1-1 0,-3 1 0,-1 0 0,0 0 0,-2 0 0,1 0 0,2 0 0,-1-1 0,4 1 0,1-1 0,0 1 0,1-1 0,-2 1 0,-2 0 0,0-1 0,-2 1 0,-1 0 0,1 0 0,0 0 0,3-1 0,0 0 0,1 0 0,0 1 0,-1 0 0,-2 0 0,1 2 0,-1-1 0,-2 1 0,-2-1 0,4-1 0,-1 1 0,-2 2 0,1 1 0,-1-1-297,2-1 0,-2 0 0,-7 1 0,0 1 0,7 0 1,-1-1-1</inkml:trace>
  <inkml:trace contextRef="#ctx0" brushRef="#br0" timeOffset="49866">8461 6395 11221,'27'3'0,"-8"-2"0,4-1 0,-3-1 0,1 1 0,2-1 0,0-1-820,1 1 1,1-1 0,-1 0 0,0-1 286,-1 2 0,-1-1 1,1 0-1,1 0 533,2-1 0,3-1 0,0 1 0,0 0 0,-2 0-301,1 0 1,-2 1-1,0 0 1,1 0 300,-3 0 0,1-1 0,0 0 0,1 0 0,1 0 0,-4 1 0,1 0 0,0 0 0,1 0 0,0 1 0,0-1 0,-1-1-81,2 1 0,-1-1 1,0 0-1,0 0 0,1 0 1,1 0 80,-2 1 0,0 0 0,2 0 0,0 0 0,0 0 0,0 1 0,-1-2 0,-1 1-114,1 0 0,0-1 0,-1 0 0,-1 0 0,2 0 0,0 0 114,-1 1 0,0 0 0,1-1 0,1 1 0,-1 0 0,0 0 0,-1 0 0,-2 1 0,4-2 0,-1 1 0,-2 0 0,1-1 0,1 1 0,-1-1 0,0 1 0,1-1 0,0 1 0,0-1 0,0 2 0,0-1 0,1 0 0,0 1 0,0 0 0,-1 0 0,-1 0 117,-2 1 1,0-1 0,-1 0 0,0 1 0,2-1-118,1 1 0,1 0 0,1 0 0,-1 0 0,1 0 0,-2 0 0,2 0 0,0 0 0,-1 0 0,-1 0 0,-1 0 0,0 0 0,0 0 0,-1 0 0,-1 0 0,2 0 0,0 0 0,0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28:13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5460 3648 11221,'21'-3'0,"0"2"0,4-2 0,-5 2 0,4 2 0,-2-1 0,1 0 0,2 0-550,-2 0 0,5-1 0,2 1 0,-1-1 0,-1 0 550,-1-1 0,-2 0 0,0 1 0,3-1 0,-4 0 0,3 0 0,0 1 0,1-1 0,0 0 0,-1 0 0,-1-1 0,-1 0 0,1-1 0,0 1 0,0-1 0,0 0-209,1 0 1,0 0-1,1 0 1,-1-1 0,1 1-1,-1 0 209,0 0 0,1-1 0,-1 1 0,1-1 0,-1 1 0,1 0 0,-4 0 0,0 0 0,0 1 0,1-1 0,-1 1 0,0-1 0,-1 1 0,3 1 0,-2-1 0,1 1 0,-1-1 0,0 1 0,1 0 0,3-1 0,1 0 0,0 1 0,-1-1 0,-1 1 18,-3 0 0,-1 0 0,0 1 0,0 0 0,-2-1-18,2-1 0,-1 0 0,-1 1 0,-1 0 0,1 0 0,-1 1 0,-2 0 0,1-1 0,-3 0 0,5 2 0,-6 0 0,1-3 0,-7-4 0,5-4 0</inkml:trace>
  <inkml:trace contextRef="#ctx0" brushRef="#br0" timeOffset="9295">556 4202 11221,'0'-8'0,"0"4"0,0 12 0,0-1 0,0 10 0,0 1 0,0-2 0,3 7 0,-2-15 0,9 6 0,10-10 0,-2-2 0,1-1 0,-5-1 0,0 0 0,10-2 0,0-2 0,-6-3 0,1 0 0,1 0 0,2-1 0,0 0-994,2-1 1,1-1-1,-2 1 994,2-1 0,-1 1 0,-3 2 0,0 0 0,-4 1 0,1-2 0,3 3 0,1 0 0,4-2 0,-11 2 0,-1 0 0,10-6 0</inkml:trace>
  <inkml:trace contextRef="#ctx0" brushRef="#br0" timeOffset="20612">1883 5266 11221,'8'0'0,"8"0"0,8 3 0,1-2-547,-8 1 1,4 1 0,4 1 0,1 0 0,1-1 0,-2 0 525,-2-1 1,0-1 0,-1 0 0,2 0 0,0 0 0,3 0-207,-3 1 1,1-1-1,2 2 1,1-1-1,1 0 1,-1 1-1,1-1 1,-2 0-1,0-1 1,-3 1 226,3-1 0,-3 0 0,0-1 0,-1 0 0,0 1 0,1-1 0,2 1 0,-1-1 0,2 1 0,0 0 0,1 0 0,0 0 0,0-1 0,0 1 0,-1 0 0,0-1-105,1 0 1,-2 1 0,1-1 0,-1 0 0,1 0 0,0 0-1,0 0 1,2 0 104,-4 0 0,1 1 0,1-1 0,0 1 0,0 0 0,1-1 0,0 1 0,0 0 0,0-1 0,0 1 0,0-1-104,0 1 1,0-1 0,0 0-1,1 1 1,0-1 0,0 0 0,-1 0-1,1 1 1,-1-1 0,-1 0-1,-1 1 1,0-1 103,3 1 0,-1 0 0,-1-1 0,0 1 0,-1 0 0,1 0 0,-1 0 0,2 0-29,-1 0 1,0 0 0,1-1 0,0 1 0,0 0 0,0-1 0,-1 1-1,-1 0 1,-1 0 28,5 1 0,-2-1 0,0 1 0,-1 0 0,-1 0 0,1-1 0,2 1 0,-2 0 0,1-1 0,0 1 0,1-1 0,-3 1 0,1 0 0,2 0 0,-1 0 0,-1 0 0,-3 0 0,-4 0 34,9 2 1,-3 0-35,-4-2 0,3 0 0,0-1 0,-4 1 0,0 0 0,-2-1 0,2-1 0,0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28:47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1060 1838 11221,'-4'-8'0,"-2"2"0,5 6 0,-5 0 0,2 3 0,-10 1 0,3 6 0,-7-2 0,7 6 0,-3-3 0,-1 1 0,3 5 0,-5 3 0,-1 3-1639,6 1 1,2-1 1580,2-7 1,-1 2 57,0 1 0,0 2 0,2-4 0,1-2 0,-2 6 0,0 1 0,0-5-1135,1 4 1,1 1 1134,1-4-759,-2 7 1,1 2 758,5-4 724,-4-2 1,0 1-725,3-4 0,0-1 0,-2 10 0,1-3 0,0 2 0,0-1 0,-1 0 0,-1-1 0,-1 1 0,-1 2-108,2-5 0,0 1 0,-1 0 1,1 1 107,-2 2 0,1 0 0,-1 0 0,1-1 0,0 0 0,0-1 0,0 0 0,1-3 0,0 0 0,0 1 0,0-1 0,-1 3 0,0-2 0,0 3 0,0-1 0,0 1 0,-1 1 0,1 0 0,1-4 0,0 0 0,0 1 0,0-1 0,0 1 0,-1-1 0,0 1 0,1-1 0,-1 1 0,1-1 0,0 6 0,0-1 0,1 0 0,-1 0 0,0 0 0,1 0 0,-1-1 0,2-2 0,0 0 0,1-2 0,0 1 0,0 4 0,1 1 0,1-6 2020,0-2-2020,0-3 0,-1 4 0,2-1 0,-1-1 0,1 0 0,1 1 222,0 2 0,0 1 1,1 0-223,-1-4 0,0 1 0,2-2 0,5 10 0,1-4-201,0-5 201,0-4 0,3 2 281,5 2 0,1 0-281,-3-5 0,1 1 0,4 2 0,0 0 0,-2-4 0,-2-3 0,-3-4 0,6 3 0,2 1 0,-2-7 0,0-1 0,0 3 0,0 0 212,5-2 0,-1-2 0,3-1 0,-12 0 1,1 0-1</inkml:trace>
  <inkml:trace contextRef="#ctx0" brushRef="#br0" timeOffset="5533">5247 3038 11221,'14'0'0,"0"0"0,8 0 0,-2 1 0,3 1 0,1-2 0,3 1-578,-7-1 1,2 2 0,1-1-1,0-1 578,3-1 0,1-1 0,0 0 0,1 0 0,-4 1 0,1 1 0,1-1 0,0 0 0,0 0-235,-2-1 0,1 1 0,-1-1 0,1 0 1,0 0-1,1 0 235,0 0 0,1 1 0,0-1 0,1 0 0,-1 1 0,1-1-170,-2 0 0,-1 1 0,1 0 0,0-1 0,0 1 0,1-1 0,-1 0 170,1 0 0,0-1 0,0 1 0,1-1 0,-1 1 0,1-1 0,-1 1 0,-2 0 0,0 0 0,0 0 0,0 0 0,0 0 0,0 1 0,-1-1 0,1 0-253,4-1 1,-1 1 0,1-1 0,0 1 0,-1-1-1,-1 1 1,-1-1 252,3 1 0,-1 0 0,-1-1 0,0 1 0,0 0 0,-1 0 0,1 1 0,-1-1 0,1 1 0,0-1 0,-2 0-57,2-1 0,-2 1 1,0-1-1,1 0 1,1 1 56,-3 0 0,0 1 0,0 0 0,1 0 0,1 0 0,-1-1 0,1 1 0,0-1 0,1 0 0,0 0 0,0 0 0,0 0 0,0 0 0,0 1 0,-1-1 0,0 1 0,0 0 0,0 0 0,0 1 0,-1-1 0,1 0 0,1 0 0,-1-1 0,1 1 0,-1 0 0,0 0 0,-1-1 37,4 1 1,-1-1 0,0 1-1,-1 0 1,-1-1-38,4 1 0,-1 0 0,-1 0 0,-2 0 0,2 0 0,-1 0 0,-2 0 0,4 1 0,-2 0 0,-10 0 0,0 0 0</inkml:trace>
  <inkml:trace contextRef="#ctx0" brushRef="#br0" timeOffset="19283">12761 1413 11221,'-16'-8'0,"-2"3"0,-2 0 0,2 2 0,0 1-931,-8-3 1,0 1 930,11 4 0,1-1 579,-10-5-579,3 5-2764,-6-2 2764,3 0 0,0 2-267,4-2 267,11 3 625,-4 6-625,2 5-2170,4 7 2170,0-3 1558,3-2-1558,4-2 267,-3 9-267,1-3 0,0 2 0,1 7 0,-1 1 0,-1-5 0,1 1 0,0 0-144,1 2 1,0 0-1,-1 0 144,0 0 0,0 0 0,-1 0 0,-1 2 0,-1 1 0,1 0 0,0-6 0,1 1 0,-1-1 0,-1 1 506,-1 1 1,0 0-1,-2 0 1,1 1-507,0 1 0,0 0 0,-1 1 0,1-1 0,0-3 0,1-1 0,-1 1 0,1-1 0,0 1 0,0 0 0,0 0 0,0 0 0,1 0 0,-1 0-84,0 2 1,1-1 0,-1 1 0,1 0 0,0 0 83,-1 0 0,0 1 0,0-1 0,1 1 0,-1-1 0,0 1 0,0-1 0,1 1 0,-1 0 0,0 0 0,0 0 0,0 0 0,0 0 0,1 1 0,-1-1 0,2 2 0,-1-1 0,1 1 0,0-1 0,0 1 0,1-2 0,-1 1 0,1-1 0,-1 0 0,1 1 0,-1 0 0,1 0 0,-1 0 0,1 0 0,-1 0 0,1 0 0,-1 1 0,1-1 0,-1 1 0,0-1 0,0 0 0,0-1 0,-1 0 0,1 0 0,0-2 0,0 1 0,1-2 0,-1-1 0,0 1 0,-1 3 0,0-1 0,0 1 0,1-1 0,0-2 0,0-2 0,0 1 0,1 1 0,-1 3 0,0 1 0,0 0 0,1 0-171,1-2 0,-1 0 1,2 0-1,0 0 0,1-2 171,1 4 0,2-1 0,0-2 0,0 0 0,0-1 0,1-1 0,1-1 0,2-1 0,1-1 0,4-2-613,8-1 1,4-2 0,-2-2 612,0 0 0,2-2 0,0-1 0,5 1 0,-1-2 0,-3-3-337,-2-4 0,-1-1 337,0 1 0,0 0 0,-2 0 0,-3-1 0,-1 0 0,0 0 0,-1 0 0</inkml:trace>
  <inkml:trace contextRef="#ctx0" brushRef="#br0" timeOffset="20303">13542 1413 11221,'10'-4'0,"-2"0"0,9 4 0,7 0-1639,-3 3 1,1 1 1150,-6-2 1,0 0 487,10 4 0,0 2 337,-4 1 0,-1 2-337,-4-2 0,1 0 0,-1 2 0,2 4 0,-1 1 0,-2 2 0,-3 1 0,-2 2 0,-3 0 0,-1 2 0,-2 1 0,-2 1-159,-2-4 0,-1 0 0,-1 2 0,0-1 159,-1 3 0,-1 0 0,0 1 0,0 1-400,0-3 1,0 1 0,0 0 0,0-1 0,1-1 399,-1-1 0,0-1 0,0 0 0,0 0 0,1 6 0,-1 1 0,1 0 0,-1 0 280,0-4 1,0-1 0,-1 1 0,1 1-281,-1-1 0,1 1 0,-1 1 0,1 0 0,-1-2 0,-1 3 0,1-1 0,-1-1 0,0 1-323,0-2 1,0 1 0,1 0 0,-1-2 0,0-2 322,-2 6 0,-1 0 0,3-6 0,1 3 0,-1 1 0,0 0 0,1-4-99,-1 0 0,2-3 1,-2 2 98,0 2 0,-1 1 0,0 2 0,0 0 0,0-1 0,1 4 0,0 0 0,0 0 0,0-1 0,0-4 0,-1 0 0,1-1 0,-1 2 86,1 2 1,0 2-1,-1 0 1,1-1 0,0-5-87,-1 2 0,-1-1 0,2-3 0,-1 3 0,0 1 0,-1 0 0,2-4 0,-3 5 0,-1-1 0,3-3 0,-1 2 0,-1 1 0,0 1 0,1-2-7,-1 1 1,0 0 0,-1 0 0,1 1 6,0-3 0,1 1 0,-1 0 0,0 1 0,0-1 0,0-1 202,-1 4 0,0-2 0,0 0 0,-1 1-202,1-2 0,-1 2 0,0-1 0,1-1 0,1-4 0,-3 3 0,0-2 0,0 0 0,-2 2 0,0 0 0,1-3 0,2 0 0,-2 0 0,0-1 0,-3 3 0,0-1 0,1-3 0,0-1 0,-1-2 0,0 1 0,-4 1 0,0 0 0,3-3 0,-3-2 0,0-1 0,-1-2 0,-3 1 0,0 0 0,3-2 0,-3 0 0,0-2 0,3-1 0,-3-1 0,1 1 0,0-2-96,2 0 0,0-1 0,0 0 1,0 0-1,-1-1 0,1-1 1,-5-1-1,-1 0 0</inkml:trace>
  <inkml:trace contextRef="#ctx0" brushRef="#br0" timeOffset="21250">12598 1866 11221,'18'0'0,"-3"0"0,-2 0 0,11 0 0,4 0-659,-12 0 1,2 0 658,4 0 0,4 0 0,1 0 0,-4 0 0,-1 0 0,0 0 0,0 0 0,3 0 0,1 0 0,-4 0 0,1 0 0,0 0 0,-3 0 0,3 0 0,1 0 0,-1 0 0,4 0 0,0 0 0,-2 0 0,-3 1 0,-1 1 0,0-1-458,3-1 0,0 0 0,-4 0 1,0 0-1,3-4 0</inkml:trace>
  <inkml:trace contextRef="#ctx0" brushRef="#br0" timeOffset="21936">12392 2690 11221,'19'2'0,"-1"0"0,8 1 0,-2 0 0,1 1-400,2 0 1,2-1 399,-9-1 0,0-1 0,1 0 0,2 0 0,1 0 0,1 0 0,0-1 0,-3 0 0,1 0 0,-1 0 0,0 0-445,5 0 1,-1 0 0,-2 0 444,7 0 0,-5 0 0,-2 0 0,-8 0 0,-2 0 0,0 3-590,-5 1 0,0 3 0,-5 0 0</inkml:trace>
  <inkml:trace contextRef="#ctx0" brushRef="#br0" timeOffset="22433">12286 3861 11221,'7'8'0,"6"1"0,2-5 0,3 0 0,1-1 0,7 4-960,-5-4 1,4-1 0,-3 0 959,-2 0 0,-1 0 0,5 0 0,2 1 0,-2-1 0,-4 0 0,-1 0 0,0 0 0,2 0 0,-1 1 0,6 2 0,-1 0 0,0-3 0,2 1 0,-1 1 0,2 0 0,-2 0 0,-6-1 0,-1-1-223,2 0 1,1 1 0,-2-1 0,-5 1 0,-1 0 0,2-1 0,0 1 0</inkml:trace>
  <inkml:trace contextRef="#ctx0" brushRef="#br0" timeOffset="32700">954 5259 11221,'19'0'0,"0"0"0,0 1 0,2 0 0,1 0 0,-2 0 0,2-1 0,0 0 0,0 0-725,0 1 1,0 0 0,1 0 0,3-1 724,-5 1 0,3-1 0,1 0 0,1 0 0,1 0 0,0 0 0,-1 0 0,0-1-294,0 1 0,0 0 0,-1-1 0,1 1 0,0-1 0,1 1 0,2-1 294,-5 1 0,0 0 0,2 0 0,0 0 0,0 0 0,1-1 0,0 1 0,0 0 0,0 0 0,0 0 0,-1 0-112,2 0 1,-1 0-1,1 0 1,0 0-1,-1 0 1,1 0-1,-1 0 1,1 0-1,0 0 1,0 0 111,-2 1 0,0-1 0,0 0 0,1 0 0,-1 1 0,0-1 0,1 1 0,0-1 0,-1 0 0,1 1 0,0-1-116,-1 1 1,0-1 0,1 0 0,-1 1 0,0-1 0,1 0 0,-1 1 0,1-1 0,0 0 0,-1 1-1,1-1 1,0 0 115,1 0 0,0 1 0,0-1 0,0 1 0,0-1 0,0 0 0,0 1 0,0-1 0,1 0 0,-1 0 0,0 0 0,1 0-46,-3 0 1,1 0 0,0-1 0,0 1 0,0 0 0,-1-1 0,1 0 0,0 1 0,0-1 0,0 1 0,0-1 0,1 1 0,-1-1 45,1 0 0,-1 1 0,1-1 0,1 1 0,-1-1 0,0 1 0,0-1 0,0 0 0,0 1 0,0-1 0,0 0 0,0 1 0,0-1-12,-1 0 0,0 0 0,0 1 0,0-1 0,0 0 1,0 0-1,0 0 0,0 0 0,0 0 0,0 0 0,-1 1 1,1-1-1,-1 0 12,2 0 0,-1 1 0,1-1 0,-1 0 0,0 1 0,0-1 0,0 1 0,0-1 0,0 1 0,0-1 0,-1 0 0,1 1 4,1-1 0,-1 1 0,1-1 0,0 0 0,-1 1 0,1-1 0,-1 0 0,0 1 0,0-1 0,-1 1 0,1 0-4,-1-1 0,1 1 0,-1 0 0,1 0 0,-1 0 0,-1 0 0,1 0 0,-1 0 0,1 0 0,-1 0 20,1-1 1,0 1 0,-1-1-1,1 0 1,-1 1 0,0-1-1,0 0 1,0 0 0,0 1-21,2-1 0,0 1 0,0-1 0,0 1 0,-1-1 0,-1 1 0,0-1 0,-2 1 0,4-2 0,-1 1 0,-2-1 0,0 1 0,0-1 0,2 1 0,0-1 0,1 0 0,-1 0 0</inkml:trace>
  <inkml:trace contextRef="#ctx0" brushRef="#br0" timeOffset="45601">10093 5862 11221,'-11'11'0,"4"0"0,4-8 0,10 1 0,7-4 0,0 0 0,3 0 0,8 1 0,3 1 0,-5-1 0,2 1 0,2-1-350,-4 0 0,0 0 1,2 0-1,0 0 350,-3-1 0,2 1 0,-1 0 0,1-1 0,-1 1 0,1-1 0,0 0 0,0 0 0,0 0 0,0 0-160,-1 0 1,1 0-1,0 0 1,-1 0-1,0 0 160,3-1 0,0 1 0,-2-1 0,0 0 0,0 0 0,-1-1 0,-2 1 0,3 0 0,-6-2 0,-8-4 0,-30 7 0,-3 2 0,-4 2 0,3-1 0,-1-1 0,-2 2 86,4-1 1,-1 1-1,0 0 1,-1-1-87,-2-1 0,0 0 0,-1 0 0,0-1 0,1 0 0,-1 0 0,0 0 0,0-1 0,1 0 0,0 0 0,0 0 0,1 0 0,3 0 0,1 0 0,0 0 0,0 0 0,-6 0 0,1 1 0,2-2 416,3 0 0,2-1-416,0 3 0,7-3 0,13-4 0,15 0 0,9 2 0,-5 0 0,0 0 0,3 0-214,0 0 1,2 0 0,1 1 0,0 0 213,1 0 0,1 0 0,0 0 0,0 1-179,-2 1 1,1 0 0,-1 1-1,0-2 1,1 1 0,0-2-1,-2 1 1,-4 1 0,1 0-1,-1-1 1</inkml:trace>
  <inkml:trace contextRef="#ctx0" brushRef="#br0" timeOffset="48566">12797 1356 11221,'-11'-12'0,"-2"2"0,5 3 0,-6 0 0,10 0 0,-9 0 0,11 0 0,-13 0 0,9 0 0,-17 3 0,10 0 0,-1 4 0,-1 0 0,-5 0 0,0 0 0,0 0 0,-2 4 0,1-3 0,0 2 0,6 1 0,0 2 0,-4 0 0,1 2 0,3 0 0,2 2 0,2 3 0,2 2 0,1-1 0,1 1 0,-1 11 0,3-10 0,1 1 0,0 0 0,1 1 0,-1 8 0,0 2-933,1-5 1,-1 0-1,1-1 933,-1 1 0,1 1 0,0-3 0,1 1 0,0-4-186,-6 4 186,3 5 0,0-1 0,0-4 0,-1 5 0,0 1-420,1-5 420,1-3 0,-1 4 0,1-3 0,0-5 0,0-1 0,-2 7 0,1 3 0,-1-2 0,2-7 0,-1 1 0,0 3 0,-1 3 0,1-3 0,2-6 0,1 1 0,0 5 0,0 2 0,0-2 0,2-5 0,0 0 0,0 7 0,0 4 0,0-1 0,0-2 0,0-1 0,0 2 0,0-2 0,0 2 0,0-1 0,0-1 0,-1 2 0,0-2 0,0 2 0,1 0 0,0 2 0,0-1 0,-1-2-549,0-2 1,0-1 0,0 0 548,1 4 0,0 2 0,0-1 0,0-1 0,0 0 0,0-3 764,0-4 0,0-1-764,0 4 0,0 3 0,0 0 0,-2 2 0,0 0 0,0-1 0,0-4 0,1-2 0,-1 2-386,-2 3 0,-1 3 0,-1-1 0,1-4 386,-1-4 0,-1 0 0,-1 6 0,-1 2 0,0-3-28,1-6 0,0 0 28,0 4 0,0 3 0,0-3 0,1-2 0,-1 0 214,0 6 0,0 2 0,1-2-214,0-4 0,1 1 0,-1 2 0,-2 3 0,2-2 41,1-4 1,1-1 0,1 0-42,1 6 0,0 1 0,0-2 0,-2 2 0,2-2 0,6-1 0,3-3 0,2-6 0</inkml:trace>
  <inkml:trace contextRef="#ctx0" brushRef="#br0" timeOffset="49917">13499 1441 11221,'21'-3'0,"-8"2"0,2-4 0,2 0 0,7 1 0,-9-2 0,2 1 0,1 3 0,1 1 0,-1-1 0,0 0 0,-2 2 0,-1 0 0,6 3 0,-3 1 0,-4 0 0,1 4 0,-1 1 0,-5-1 0,11 12 0,-12-8 0,2 12 0,-6-3 0,-1 2 0,-1-2 0,0 1-226,0 3 0,-1 0 226,-1-1 0,0-2 0,0 3 0,-1-10 0,-1 1 0,2-1 0,-1 0 0,-5 5 0,4-2 0,0 3 0,-1-1 0,-2-1 0,0 0 0,1 0-334,0 0 0,2 1 1,-1 1 333,-2 6 0,-1 1 0,1-4 0,3-8 0,-1-1 0,1 7 0,0 3 0,-1-3 0,0-8 0,0 1 0,2 5 0,1 3 0,0-3 0,-1-4 0,-1 1 0,1 7 0,0 4 0,0-4 0,-1-6 0,0-1 0,0 9 0,-1 4 0,1-4 0,-2-8 0,1-1 0,0 6 0,1 4 0,0-4 0,0-7 0,0 1 0,0 6 0,0 3 0,0-3 0,0-4 0,0 0 0,0 7 0,-1 2 0,1-2 0,0-6 0,0 1 0,-1-2 0,0 3 0,-1 1 0,1-1 0,-1 4 0,1 1 0,-2 0 0,1-5 0,-1 0 0,-1 0 0,0 1 0,0 0 0,0 0 0,-1 0 0,1 1 0,-1-1 0,0-2 0,-1 5 0,-1-3 0,0 3 0,-1-3 0,-1 3 0,0-1 0,0 0 0,2-5 0,-2 1 0,1 0 0,2-1 0,-2 3 0,0 1 0,0-1 0,2-4 0,0-2 0,1-1 0,-2 6 0,0 1 0,0-2 0,1-8 0,0 0 0,-1 6 0,0 2 0,-2 2 0,0 1 0,1 1 0,0 2 0,-1-4 0,0 2 0,-2-1 0,3-3 0,0 0 0,-1 0 0,0-1-128,-2 1 0,-1-1 1,0 0 127,0 3 0,-1 0 0,2-1 0,2-4 0,0-2 0,1 0 0,-2 6 0,0-1 0,0 0 0,0-3 0,1-6 0,-1-2 0,-10 4 0,-2-2 0,1-5 0,0-1 102,-2 1 0,-1 0-102,3-4 0,0-1 0,3-1-84,-8 2 0,5-2 0,0-1 0,5 3 0</inkml:trace>
  <inkml:trace contextRef="#ctx0" brushRef="#br0" timeOffset="52233">4473 1788 11221,'-8'0'0,"5"0"0,10 4 0,11 0 0,3-2 0,2-1 0,0 0 0,0-2-1639,3 0 1,-1-1 1150,-6-2 1,-1 1 487,4-1 0,3 0-143,-1 1 0,2 0 0,1-1 143,-4 1 0,0 1 0,0-1 0,-1 0 0,6-1 0,-1 1 0,1-1 0,-5 1 0,1-1 0,0 1 0,-1 0-122,2-1 0,-2 0 0,2 1 122,-2-1 0,1 1 0,0-1 0,-1 1 0,3-1 0,-1 0 0,-2 0 0,-1 1 0,-5-1 0,-3 1 2573,-41 6-2573,9-2 0,-3-1 0,-1 0 0,1 1 0,-3 0 0,1 0 0,1-1 118,-3 1 1,1-2 0,0 1-119,-3 0 0,0 0 0,2 0 0,0 0 0,0 0 0,0 1 0,-1 0 0,0 0-2,3 0 1,0 0 0,-1 0 0,1 0 1,-2 1 0,0 0 0,0 0 0,2-1 0,0 1 0,0-1 0,2 0 0,0 0 0,0 0 0,4 0 0,4 3 0,-10-4 0,22 4 0,1-4 0,11 0 0</inkml:trace>
  <inkml:trace contextRef="#ctx0" brushRef="#br0" timeOffset="58450">6120 1221 11221,'7'-14'0,"0"-1"0,3-2 0,4-4 0,1-1 0,-5 9 0,1 1 0,1-6 0,1 4 0,-6 7 0,-3 4 0,-7 22 0,-6-1 0,-3 3 0,3-1 0,-1 3 0,-1-1-110,-1 2 0,-2-1 1,1 0 109,2-2 0,2-1 0,0-1 0,-2-1 0,1-1 0,4-3 0,2-1 0,0 2 0,1-1 0,6-7 0,14-4 0,-7-3 0,16 0 0,-5 0 164,-7 0 1,1-3-165,3-3 0,0-1 0,-2 0 0,0-2 0,1-4 0,-2-2 0,-4 4 0,0 1 0,0-2 0,-2 2 0,-1-1 0,-1 2 0,-7 1 0,0 4 0,0-3 0,0 20 0,-4-7 0,4 8 0,0 2 0,-5-2 0,0 1 0,1 3 0,0 1 0,0-3 0,0 0 0,-1-2 0,1-1 0,3-1 0,-5 7 0,2-4 0,3 4 0,2-5 0,6-4 0</inkml:trace>
  <inkml:trace contextRef="#ctx0" brushRef="#br0" timeOffset="58984">6623 1192 11221,'-8'-4'0,"2"1"0,3 0 0,2 2 0,-2-2 0,3 0 0,6 2 0,12-2 0,-2 1 0,3 1 0,6-1 0,0 0 0,0-2 0,-1 1 0,-4 1 0,-2 3 0,-4 12 0,-15 2 0,-5 3 0,-2 6 0,-3 2 0,3-5 0,0 1 0,-1-1-72,2 1 0,-1-1 1,2 1 71,0-1 0,2 1 0,0-1 0,0-2 0,0 0 0,1-1 0,-1 6 0,1-1 0,1-6 0,0-2 0,-4 3 0,2-12 0</inkml:trace>
  <inkml:trace contextRef="#ctx0" brushRef="#br0" timeOffset="59169">6644 1462 11221,'-7'4'0,"3"-1"0,-2-3 0,5 0 0,-2 0 0,6-3 0,17-7 0,0 4 0,5 0 0,-2 0 0,-2-2 0,1 0 0,2 2 0,0 1 0,0-1 0</inkml:trace>
  <inkml:trace contextRef="#ctx0" brushRef="#br0" timeOffset="60483">7156 1249 11221,'-4'-17'0,"-6"-5"0,2 7 0,-6 1 0,4 11 0,2 3 0,-2 6 0,3 12 0,1 5 0,1 2 0,1-10 0,0 2-374,2 4 0,0 3 0,-1-5 374,-3 0 0,2 8 0,1 1 0,-2-8 0,0-3 0,4-4 0,10-16 0,-3-3 0,17-10 561,-10 8 0,2 2-561,5-1 0,0 2 0,2 1 0,0 4 0,-3 3 0,-3 5 0,-6 5 0,-5 2 0,-8 3 0,-7 1 0,-6 1 0,-5-1 0,3-8 0,-2-1 0,0-2 0,2-1 0,0 0 0,0-4 0,-4-3 0,1-3 0,-3-2 0,13-9 0,11 7 0,4 0 0</inkml:trace>
  <inkml:trace contextRef="#ctx0" brushRef="#br0" timeOffset="61250">7362 1433 11221,'0'-7'0,"0"-3"0,0 10 0,0-3 0,0 9 0,0 20 0,0-7 0,-2 0 0,0-1 0,2-7 0,-3 6 0,3-12 0,0 1 0,0-6 0</inkml:trace>
  <inkml:trace contextRef="#ctx0" brushRef="#br0" timeOffset="61400">7355 1370 11221,'3'-12'0,"4"-1"0,-3 9 0</inkml:trace>
  <inkml:trace contextRef="#ctx0" brushRef="#br0" timeOffset="61650">7617 1206 11221,'-8'0'0,"-8"19"0,7 3 0,-1 3 0,1-5 0,-1 2 0,1-1-268,3-2 1,1-1 0,0 0 267,-2 7 0,1-3 260,6-3-260,0 1 0,0-12 0,4-2 0,-1-6 0</inkml:trace>
  <inkml:trace contextRef="#ctx0" brushRef="#br0" timeOffset="61867">7695 1285 11221,'4'-15'0,"-4"4"0,-4 11 0,-3 23 0,0-8 0,3 8 0,0 0 0,-3-2 0,4 2 0,-1 1 0,1-5 0,-1-1 0,1 0 0,2-2 0,11 1 0,-1-19 0,12-12 0</inkml:trace>
  <inkml:trace contextRef="#ctx0" brushRef="#br0" timeOffset="62034">7766 1398 11221,'8'-12'0,"-5"9"0,-13 17 0,1 2 0,1-1 0,-1 0 0,1-2 0,3 2 0,0 0 0,-2-6 0,3 8 0,4-13 0,4-8 0,3-3 0</inkml:trace>
  <inkml:trace contextRef="#ctx0" brushRef="#br0" timeOffset="62202">7823 1341 11221,'-4'-15'0,"7"5"0,1 10 0,7 4 0</inkml:trace>
  <inkml:trace contextRef="#ctx0" brushRef="#br0" timeOffset="62501">8021 1377 11221,'4'10'0,"-16"7"0,-2 2 0,2-8 0,0 0 0,3 2 0,4 0 0,0 4 0,13 0 0,3-10 0,2-10 0,1-4 0,9-5 0,-11 4 0,-2-2 0,7-10 0,-13 8 0,-7-8 0,-2 11 0,-12-4 0,9 9 0,-9-2 0,12 5 0,-4 4 0,8 2 0,-2 5 0</inkml:trace>
  <inkml:trace contextRef="#ctx0" brushRef="#br0" timeOffset="62867">8163 1405 11221,'15'0'0,"2"7"0,-12 0 0,1 4 0,-9 6 0,-1-8 0,-6 10 0,2-13 0,-3 6 0,11-14 0,10-8 0,2 0 0,7-4 0,2-1 0,-7 8 0,0 1 0,9-5 0,-1 1 0,1 3 0,-3 7 0,-16 17 0,-1-4 0,-3 2 0,0 0 0,-3 4 0,-1 6 0,0-14 0,-2 2 0,2-12 0,-3 2 0</inkml:trace>
  <inkml:trace contextRef="#ctx0" brushRef="#br0" timeOffset="63434">6049 1746 11221,'-19'0'0,"5"3"0,4 1 0,6 0 0,13 5 0,7-5 0,3-3 0,2 3 0,3-1 0,2 0-572,-3-1 1,2-1 0,1-1 0,1 1 0,1-1 571,-3 1 0,1 0 0,1-1 0,0 0 0,0 1 0,1-1 0,1 0-186,-4 1 1,0-1 0,1 0-1,0 0 1,1 0 0,0 0 0,0 0-1,0 0 1,0-1 185,0 1 0,0 0 0,0 0 0,0 0 0,1 0 0,-1 0 0,1 0 0,-1 0 0,1 0 0,0 0-181,-1 0 1,1 0 0,0 0 0,0 0 0,0 0 0,-1 0 0,1 0 0,0 0 0,0 0 0,-1 0 180,0 0 0,1 0 0,0 0 0,-1 0 0,1 0 0,-1 0 0,0 0 0,-1 0 0,-1 0 0,0 0 0,1 1 0,0-1 0,-2 0 0,0 0 0,0 0 0,0 0 0,0-1 0,3 1 0,1 0 0,1 0 0,-1-1 0,-1 1 0,-1-1 0,-2 0 0,3 1 0,-2-1 0,-2 0 0,2-1 0,2 1 0,1-1 0,0 0 0,-2 0 0,-4 1 0,0-1 0,0 0 0,0 0 0</inkml:trace>
  <inkml:trace contextRef="#ctx0" brushRef="#br0" timeOffset="68950">9164 1505 11221,'-18'4'0,"-3"-1"0,13-3 0,-8-3 0,14 2 0,-4-2 0,6-1 0,0 4 0,12-4 0,-2 4 0,9-2 0,1-2 0,3-1-196,-5 1 0,4-2 1,0 0 195,2 0 0,0 0 0,-1 0-307,-2 1 1,-2 0 0,2-1 306,1 0 0,1-1 0,-1 0 0,-4 1 0,8-4 0,-2 1 0,-2-1 0,-9 2 0,1-5 0,-18 8 0,-8-2 0,-3 1 0,-6 5 0,-3-4 0,1 0 0,2 1 0,4 0 0,1-2 0,4-2 531,2-5-531,6 5 975,4-3-975,0 4 0,4 3 0,-1 4 0,17 14 0,-8-5 0,-1 1 0,2 0 0,0 2 0,7 5 0,0-1-592,1 1 592,-7-3 0,1 1 0,-1-1 0,7 4 0,-5 4 0,-2 2 0,-6-3 0,0 2 0,-3 1 0,-7-3 0,-1 1 0,-2-2 0,0-5 0,-3-2 0,0 0 0,3-5 0,-5 2 0</inkml:trace>
  <inkml:trace contextRef="#ctx0" brushRef="#br0" timeOffset="69717">10561 1313 11221,'11'-21'0,"-3"-4"0,-3 9 0,-3 0 0,-10 2 0,-6 5 0,-7 7 0,-2 6 0,2 3 0,-1 2 0,1 2-117,1 4 1,0 3-1,3 0 117,4-2 0,1 1 0,5 0 0,5 4 0,7-2 43,12-5 0,5-4-43,2-3 0,2-4 0,-7-2 0,1-2 0,-2 1 0,0 0 0,-4 3 0,-4 16 0,-11-1 0,-3 2 0,1-2 0,-1 1 0,0 1-127,1 0 0,-1 1 0,1-1 127,1 6 0,0-2 0,1-5 0,-1-2 0,2 6 0</inkml:trace>
  <inkml:trace contextRef="#ctx0" brushRef="#br0" timeOffset="70451">11235 1235 11221,'-3'-19'0,"-8"30"0,-4 12 0,1-3 0,0 3 0,-2 2-547,5-5 1,0 1 0,0 2 0,-1 0 0,0 0 0,1-1 367,-3 3 0,1 0 0,0-1 1,0 1-1,0-2 179,1 1 0,0-1 0,1 0 0,0 0 0,0-2 0,1-1 0,0 0 0,2-2-97,0 2 1,2-1 96,-2 1 0,0 0 0,1 2 0,3-15 0</inkml:trace>
  <inkml:trace contextRef="#ctx0" brushRef="#br0" timeOffset="70866">11349 1469 11221,'-11'-11'0,"7"-2"0,5 8 0,12-5 0,15 3 0,-1 3 0,2 1 0,-5-3 0,0 5 0,2 7 0,-7 6 0,-18 9 0,-8 5 0,1-6 0,-3 1 0,0 1 0,-1 1-231,-1 1 1,-2 1 0,1 0 0,0-1 230,0 1 0,-1 1 0,2-1 0,1-1 0,1 2 0,2-1 0,1-1-124,-2 4 0,3-3 0,8 0 1,2-13-1</inkml:trace>
  <inkml:trace contextRef="#ctx0" brushRef="#br0" timeOffset="71035">11328 1753 11221,'22'-9'0,"-1"1"0,2-1 0,0 0 0,3-1 0,-1 1 0,-3 0 0,0 1 0</inkml:trace>
  <inkml:trace contextRef="#ctx0" brushRef="#br0" timeOffset="80349">5914 1100 11221,'-14'-9'0,"0"-1"0,-2 11 0,0 7 0,2 6 0,1 5 0,0 1-717,2-4 0,1 0 0,1 2 717,0 6 0,1 3 0,1 0 0,1-3 0,1-2 0,2-1 0,-1 1 0,2 4 0,-1 0 0,2-4 0,1-1 0,3 0 0,1-1 0,1 3 0,2 0 0,3-3-991,8 0 1,3-3-1,0 0 991,-4 1 0,-2-1 0,4-1 0,1-5 0,4-1 0,0-2 0,-4-1 0,1 1 0,-2-2 0,1-1 0,-1 0 0,1 0 0</inkml:trace>
  <inkml:trace contextRef="#ctx0" brushRef="#br0" timeOffset="80950">8411 1206 11221,'11'-4'0,"3"4"0,6 11 0,3 1 0,2 3-897,-3-1 1,0 0 0,1 2 896,-5-2 0,0 2 0,-1 0 0,0-1 0,1-1 0,-1 1 0,-2 1 0,-4 7 0,-3 3 0,-4-3 0,-5-6 0,-2 1 0,-1 1 0,-2 4 0,0 1 0,-1-4 0,-3 0 0,-2-1-254,1-2 1,-3 3 0,0-1 0,0-2 0,-3-1 0,-1-1 0,0-1 0,1-1 0,0 1 0</inkml:trace>
  <inkml:trace contextRef="#ctx0" brushRef="#br0" timeOffset="84584">2160 5891 11221,'15'3'0,"5"-2"-3277,1 2 893,-1-3 2384,-6 0 0,1 0 336,3 0 1,1 0 0,1 0-337,1 0 0,1 0 0,1 0 0,-2 0 0,2-1 0,1 0 0,0 1 0,-2-1 88,0 0 0,-2 0 1,1 0-1,3 0-88,-1-1 0,1 1 0,3 0 0,0-1 0,1 0 0,-1 1 0,-2-1-251,1 1 1,-1 0-1,-1 0 1,0-1-1,2 1 1,1-1 250,-2 1 0,1 0 0,1-1 0,1 1 0,1-1 0,-1 0 0,1 1 0,-1-1 0,-1 1 4,0 0 0,-1-1 1,0 1-1,-1 0 0,1 0 1,0-1-1,0 1 1,0 0-1,1 0-4,-2 0 0,1 0 0,0 0 0,0 1 0,-1-1 0,2 0 0,-1 0 0,0 0 0,0 1 0,0-1 0,1 0 0,1 1 0,-1-1 0,0 0 0,0 0 0,1 1 0,-1-1 0,1 1 0,-1-1 0,1 1 0,0 0 0,0-1 0,1 1 0,-1 0 0,0 0 0,1 0 0,-1 0 0,1 0 0,-1 1 0,1-1-121,-3 0 1,1 1-1,0-1 1,-1 1 0,1-1-1,0 1 1,0 0 0,0-1-1,0 1 1,-1-1-1,1 1 121,0-1 0,0 1 0,-1-1 0,1 1 0,0-1 0,0 0 0,0 1 0,0-1 0,0 1 0,0-1 0,0 1-77,1 0 0,0-1 0,0 1 0,0 0 1,1 0-1,-1 0 0,0 0 0,1 0 0,-1 0 1,0 0-1,1 0 77,-1 0 0,-1 0 0,1-1 0,0 1 0,0 0 0,0-1 0,-1 1 0,1-1 0,0 1 0,0 0 0,0-1-21,-2 1 1,0 0 0,1-1 0,-1 1 0,0-1 0,0 1 0,1 0-1,-1-1 1,1 1 0,-1-1 0,0 1 0,1-1 20,-1 1 0,0-1 0,1 1 0,-1-1 0,0 0 0,1 1 0,-1-1 0,0 0 0,0 0 0,1 1 0,-1-1 0,0 0-2,2 1 0,-1-1 1,1 0-1,0 1 0,-1-1 1,1 0-1,-1 1 1,1-1-1,-1 0 0,1 0 1,-1 0 1,1 1 0,-1-1 0,1 0 0,0 0 0,0 0 0,0 0 0,-1 0 0,0 0 0,-1-1 0,0 1 0,-2 0 0,7 0 0,-2 0 0,0 0 0,-1 0 0,-1 0 0,0 0 0,0 0 0,-2 0 0,-1 0 0,0 0 0,1 0 0,-1 0 0,1 0 0,-1 0 0</inkml:trace>
  <inkml:trace contextRef="#ctx0" brushRef="#br0" timeOffset="88983">11392 1888 11221,'0'-8'0,"3"-5"0,4 9 0,1-7 0,2 7 0,-6 1 0,3 6 0,-4-2 0,8 9 0,-4-6 0,7 13 0,-6-9 0,8 15 0,-4-10 0,-2 2 0,1 0 0,4 2 0,-5 2 0,0 1 0,2 1 0,-6-4 0,-1 3 0,1-1-696,1 3 0,0-1 696,-2 2 0,2 1 0,0-5 0,1 1 0,0-3 0,-4-1 0,1 0 0,3 7 0,2 4 0,-2-3 0,-3-5 0,-1 0 0,2 1 0,0 3 0,0 0 0,-1-3 0,0-3 0,-1 1 0,0 6 0,0 4 0,1 3 0,-1-3 0,-1 0 0,1-1 0,0 0 0,-2-3 0,1 0 0,0 0 0,0 0 0,0 2 0,0 1 0,0-1 0,1-3 0,2-2 0,-1 0 0,-1 1 0,0 3 0,-1 1 0,0 0 0,0-1 0,-1 1 0,-1 0 0,1 1 0,0-1 0,-1 1 0,1 1 0,-1 0 0,-1-2-399,0-2 1,0-1-1,-1-1 1,0 1 0,0 0 398,1 3 0,-1 1 0,0 0 0,1-1 0,-2-4 0,0-1 0,0-3 0,-1 2 0,0 5 0,-2 3 0,1 1 0,0-5 0,0 1 0,-2-1 0,0-1 0,-3 3 0,0 1 0,1-5 0,0 2 0,-1 0 0,-1 0 0,-1 3 0,-1 1 0,1-5 0,-1 1 0,0-1 0,1-2 0,-1 3 0,-1 0 0,2-4 0,-1 1 0,0-1 0,0 0 0,-2 3 0,-1 0 0,3-3 0,-1 1 0,0 1 0,-2-1 0,-2 4 0,-1 0 0,3-4 0,-1-1 0,1-1 0,-3 1 0,-2 2 0,0 0 0,2-4 0,1-1 0,-1 0 0,0 0 0,-2 2 0,0 1 0,3-3 0,1 0 0,1 0 0,-3 1 0,-2 2 0,-1 1 0,2-2-462,2-2 1,2-1 0,-1 0 461,-3 1 0,0 2 0,-1-2-240,2 0 1,-1-1-1,4-3 240,-7 4 239,9-5 0,-2 3 0,1-2-239,-1 0 0,0 1 0,-5 5 0,0 0 0,7-7 0,0-1 0,-3 6 1589,12-17-1589,11-17 0,-3 4 0,7-11 0</inkml:trace>
  <inkml:trace contextRef="#ctx0" brushRef="#br0" timeOffset="89335">10973 4649 11221,'-13'10'0,"0"0"0,-5 3 0,-1 3 0,-1 0-488,-1-2 488,3 4 0,-1 1-3277,-4-3 2938,12-4 0,1 0 339,-10 5 204,11-2 0,0 1-204,-7 2 0,9-3 0,1-1 0,3 4 0,9 7 0,-1-5 76,3-5 1,3-1-77,4-4 0,2-1 0,3 3 0,1 1 0,-2-5 0,2-1 0,-2-1 196,3 1 1,-2-3 0,1-1-1,-1-3 1,5-4 0</inkml:trace>
  <inkml:trace contextRef="#ctx0" brushRef="#br0" timeOffset="90484">11292 4833 11221,'7'-19'0,"-3"3"0,-10 28 0,-3 6 0,1-2-423,-3 4 0,-2 7 0,1 0 423,4-5 0,1 0 0,-1 1 0,-1 2 0,-1 2 0,0-1 134,1-3 1,1 1 0,1-4-135,0-3 0,3-6 0,4-8 0,8-18 0,6-7 0</inkml:trace>
  <inkml:trace contextRef="#ctx0" brushRef="#br0" timeOffset="90667">11228 4855 11221,'-7'-4'0,"10"-6"0,9 2 0,6 1 0,0 0 0,2-1 0,0 2-410,3 0 0,1 1 1,-1 1-1,6-2 1,-2 1-1,-8 4 0,1-1 1</inkml:trace>
  <inkml:trace contextRef="#ctx0" brushRef="#br0" timeOffset="90819">11257 4954 11221,'-20'15'0,"1"-2"0,18-9 0,11-1 0,7-5 0,4-2 0,-6 2 0,0-1-137,4-1 0,1-1 1,-2 1-1,8-4 1,-8 3-1,-1 0 1</inkml:trace>
  <inkml:trace contextRef="#ctx0" brushRef="#br0" timeOffset="91418">11655 4819 11221,'3'-16'0,"-3"4"0,-7 21 0,-3 3 0,0 1 0,-4 11 0,4-9 0,-1 2 0,0 1-107,3-1 0,1 1 1,-1 0 106,-2 2 0,0 0 0,1 0 0,1-1 0,0 0 0,3-3 79,1-1-79,21-37 0,-9 6 0,1-4-820,1 1 1,2-3 0,0-1 0,-3 5 801,-3 1 1,0 2-722,4-7 1,3-3 0,-5 8 738,-5 11 107,12-10-107,-10 15 0,9-2 0,-3 3 0,0 9 0,-1-3 2269,-6 14-2269,-1-5 3276,-3 0-3160,-3 1-116,-4-5 0,-4 3 0,0-2 0,1-5 0,6-1 0,-3-2 0,7 0 0,-7 2 0,6-2 0,-5 0 0,5-1 0,1-9 0,1 1 0,8-12 0,-4 9 0,6-12 0,-4 8 0,0-5 0</inkml:trace>
  <inkml:trace contextRef="#ctx0" brushRef="#br0" timeOffset="91649">11683 4840 11221,'0'-8'0,"-3"2"0,2 6 0,-5 0 0,2 3 0,0 1 0,-6 13 0,3 0 0,0 0 0,0-4 0,-2 0 0,0 6 0,-2 3 0,1-4 0,-3 5 0,2-5 0,-1 4 0,2-3 0,3 7 0,-5-3 0,-1 0-3277,4 3 3162,-2-4-722,5-5 837,6-13 0,6-7 0,2-5 0,6-6 0</inkml:trace>
  <inkml:trace contextRef="#ctx0" brushRef="#br0" timeOffset="91884">11662 4876 11221,'-15'-7'0,"20"-4"0,10 4 0,5 0 0,-1 1 0,1 0 0,1 0 0,0 1 0,0 0 0,-1 0 0,4-1 0,-9 5 0,-21 11 0,-7 0-656,-6 0 1,-1-1-1,1 2 1,-5 4 0</inkml:trace>
  <inkml:trace contextRef="#ctx0" brushRef="#br0" timeOffset="92051">11583 4989 11221,'-11'25'0,"4"-6"0,4 0 0,6-13 0,8 3 0,-3-9-3277,18-6 893,-12 1 2384,5-4 0,4-1-539,1-1 1,0 0 538,-4-1 0,0 1 0,3-1 0,-4 0 0,-5-2 0</inkml:trace>
  <inkml:trace contextRef="#ctx0" brushRef="#br0" timeOffset="92537">11924 4869 11221,'11'9'0,"-7"15"0,-8-5 0,-2 0 0,1-2 0,-3-1 0,-7 9 0,-3-4 0,-2-3 0,7-3 0,1-3 0,2-8 0,7-2 0,9-21 0,-1 12 0,5-10 0,3-4 0,2 5 0,2 1 0,-4 1 0,1-1 0,0 1-1639,9-4 1,0 3 1580,-10 5 1,-1 3-734,11 4 791,-18 7 0,4 13 0,-8-8-150,3 7 0,-1 0 150,-2-1 0,1 2 0,2 2 0,3 4 0,1-4 2852,15-13-2852,-8-14 0,2-5-701,-3 2 1,1-2 0,0 1 700,4-2 0,-1 0 0,-5-3 0,0-3 0,-3 5 340,3 3-340,-4-7 0,-1-1-568,-4 4 1,-1-2 0,-3 5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0:37.1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4345 5735 11221,'0'-20'0,"0"1"0,1-2 0,-2 3 0,-2 9 0,2-13 0,-8 9 0,4-4 0,-5 13 0,0 24 0,5-3 0,0 4 0,1 3-267,-1-3 1,1 3 0,0 1 0,-1 0 0,2 1 266,-1-4 0,2 1 0,-1 1 0,0-1 0,1 1 0,0 1-231,-1 2 0,1 0 0,-1 1 0,1 0 1,0 0-1,0-2 231,1 2 0,1-1 0,-1 0 0,1-1 0,-1-1 0,1 3 0,-1-1 0,0 0 0,0-2-4,-1 3 1,-1-2 0,1-3 3,0 1 0,-1-5 0,-3-2 0,6-17 0,0-12 0</inkml:trace>
  <inkml:trace contextRef="#ctx0" brushRef="#br0" timeOffset="1097">4097 5607 11221,'-12'-8'0,"12"-2"0,18 7 0,-2 1 0,1 0-408,-1-2 0,1 1 408,3 2 0,2 0 0,2-1 0,1 0 0,2-2 0,1 1 0,1-1-385,-5 1 0,1 0 0,1 0 0,1 0 1,0 0-1,1 0 385,-2 0 0,1-1 0,0 1 0,1-1 0,1 1 0,-1-1 0,0 0 0,0 1-236,-3-1 0,0 1 1,0-1-1,0 0 0,0 0 1,1 1-1,-1-1 0,1 1 1,-1-1 235,3 1 0,0-1 0,0 1 0,1 0 0,-1-1 0,1 1 0,-1 0 0,0 0 0,0 0 0,-1 0 0,0 0 0,0 0 0,0 0 0,-1 0 0,1 0 0,-1 1 0,1-1 0,-1 1 0,2 0 0,0 1 0,0-1 0,0 1 0,-1 0 0,1-1 0,-1 1 0,1 0 0,-2 0 0,0 0 0,1 0 0,-1 0 0,0 0 0,-1 1 0,1-1 0,-2 1 0,5 0 0,-1 0 0,-1 1 0,0 0 0,0-1 0,1 1-132,-1 0 1,0-1 0,0 1-1,0-1 1,0 1 0,-1 0 131,1 0 0,0 1 0,0-1 0,-1 1 0,-1-1 18,3 1 1,0-1-1,-1 1 1,-2 0-19,4 2 0,-2 0 0,-2 2 0,-2 0 0,-4 3 754,-3 2 0,-2 2-754,-5-2 0,0 0 1229,4 2 1,2-1-1230,-2-3 0,0 0 772,0 2 0,-1 1-772,-3 2 0,-1 1 0,1 3 0,-1 3 0,-3-1 0,0 1 0,0 1-143,2 4 1,0 1 0,0 1 142,-2-4 0,0-1 0,-1 1 0,0 0-776,0 3 1,0 0-1,-1 0 1,0-2 775,0-2 0,-1-1 0,1 1 0,-1-2 0,0 0 0,0 1 0,1-1-181,0 4 0,1 0 1,0 1 180,0-3 0,2 0 0,-1 2 0,1-1 0,1 1 0,0 0 0,0 0 0,1-1 0,0 3 0,1-1 0,0-1 0,-3-4 0,1 0 0,-1 0 0,-1-1-35,1 0 0,-2 0 0,0 0 35,-1 4 0,0-1 0,-2 0 0,1 1 0,-1-2 262,-1-3 1,-3-2-263,-13 4 0,0-15 0,-4-2 0,-2-1 0,-5-3 0,0 0 377,1 0 0,-1-2 0,-2 0 0,0 0-377,4 1 0,-1 0 0,0 1 0,-2-1 0,1 0 0,-1 0-150,4 0 0,-2 0 1,1-1-1,0 0 1,-1 1-1,0-1 1,-1 1 149,1 0 0,0 0 0,0 0 0,-1 0 0,1 1 0,-1-1 0,0 0 0,1 0-213,-1 0 1,0 0 0,1-1-1,-1 1 1,0 0 0,0 0-1,0-1 1,0 1 212,2-1 0,0 1 0,-1-1 0,0 1 0,1-1 0,-1 0 0,0 1 0,0-1 0,1 1-156,0-1 0,-1 0 1,1 1-1,0-1 1,0 0-1,-1 1 0,1-1 1,0 0-1,-1 1 156,0-1 0,0 0 0,-1 1 0,1-1 0,0 0 0,-1 1 0,1-1 0,0 1 0,-1-1 0,1 1 0,1 0 0,-1-1 0,0 1 0,0 0 0,0 0 0,1 0 0,-1 0 0,1 0-36,-3 0 0,0 1 0,0-1 0,0 1 0,1-1 0,-1 1 0,0 0 0,1-1 36,0 1 0,-1-1 0,1 1 0,0-1 0,0 1 0,0 0 0,1-1 0,1 1 0,-4 0 0,1 0 0,1 0 0,1 0 0,0 0 0,1 0 0,0 0 0,1 0 0,1 0 0,0 0 0,1 0 0,-3 0 0,-1 0 0,2 0 0,4 0 61,-1-1 1,3-1-1,-7 1 1,3-2 0,5-4-1</inkml:trace>
  <inkml:trace contextRef="#ctx0" brushRef="#br0" timeOffset="2480">7397 5522 3029,'7'-8'0,"0"1"2531,-3 0-2531,-1 3 1409,-3 1-1409,0 9 0,-3 12 0,-1-2 0,-2 7 0,-1 0 474,-2 3-474,3-3 0,-2 4 0,2-1 952,3-2 0,1 1-952,0-5 0,-1 3 0,0 2 0,0-1 0,1-3 0,2 0 0,0-3 0,0 3 0,-1 1 0,1 2 0,-1 2 0,1-1 0,2 0 0,1 2 0,1-1 0,1 0 0,-1 0-329,-1-3 1,-1-1 0,0 0 0,1 1 328,2 0 0,1 1 0,0 0 0,-1-1 0,-1-5 0,-1 1 0,0-1 0,1 1 0,1 2 0,-1-2 0,-2 2 0,-1-1 0,1-1 0,0 0 0,1-4 0,1-3 0,-1-6 0,5-10 0</inkml:trace>
  <inkml:trace contextRef="#ctx0" brushRef="#br0" timeOffset="3633">7163 5515 11221,'-8'-15'0,"27"4"0,-4 1-471,3 6 0,4 1 0,1 0 471,2-3 0,2 0 0,2 0-656,-5 3 1,2 0-1,1 0 1,0 0 0,-2 0 623,0-1 1,-1 0-1,0 0 1,2 1 31,0 1 0,2 1 0,0-1 0,0 2 0,-2-1 32,-1 0 1,-2 2 0,1-1-1,3 0-32,-4 0 0,3 0 0,2 0 0,0 0 0,-1 0 0,0 0 0,-2 0-270,1-1 0,-2 1 0,-1-1 0,1 0 1,2 1 269,0 0 0,2-1 0,1 2 0,1-1 0,-2 0 0,-2-1 0,-4 1 0,2-1 0,-3 0 0,2 0 0,-1 0 0,2 1 0,2-1 0,1 1 0,-3-1 0,-2 1 0,3-1 0,-4 1 0,4 0 0,-2 0 0,4-1 0,1 0 0,1 1 0,-1-1 0,-1 1-236,0 0 1,-1 0 0,-1 0 0,0 0-1,1 0 236,-2 0 0,1 0 0,-1 0 0,1 0 0,0 0 0,3 0 0,1 0 0,0 0 0,-1 0 0,-1 0 241,-3 0 0,-2 0 0,1 0 0,1 0-241,0 0 0,2 0 0,0 0 0,1 0 0,-2 0 0,4 0 0,-1 0 0,0 0 0,-1 0 95,-2 0 0,-1-1 0,-1 1 0,0 1-95,-1 1 0,0 1 0,-2 1 701,2 1 1,-2 2-702,-5 6 0,-2 2 0,-4-2 0,-1 0 0,3 9 1430,-4-7 1,0-1-1431,4 6 0,0 2 314,-6-7 1,0-1-315,-1-1 209,-1 4 0,0 3-209,-1 3 0,0-1 0,1-3 0,1 0-168,-1 3 1,0 3 0,1-1 167,2-2 0,0-2 0,0 1-363,-2-2 1,0 0 0,0 1 362,5 6 0,0 1 0,-1-4 0,-3-8 0,0-1 0,3 5 0,1 3 0,0-1-40,-2 0 0,0 1 1,1 0 39,-1-2 0,1 1 0,-1 0 0,0 1 0,0 2 0,-1 0 0,0 0 0,0 0 0,0-2 0,-1-1 0,0 1 0,0-2 0,-1 1 0,0-2 0,-1 0 0,1 3 0,-1 0 0,-1 0 0,-1 2 0,-1-2 0,-1 0 0,-1 1 0,-1 3 0,-1 2 0,-2-3-1176,-5-4 1,-1-3 1175,3-4 0,-1-3 378,-4-4 0,-1-1-378,-2-2 0,-1-1 0,0 0 0,-1-1 0,-2 0-58,2 0 0,-2 0 0,-1 0 0,-1-1 58,-3 1 0,-1-1 0,-1-1 0,0 1-206,1 0 1,0 0-1,0-1 1,-2 1-1,1-1 206,4 0 0,-1 1 0,-1-1 0,1-1 0,-1 1 0,2 0 0,0 0 118,-2 0 1,1 0 0,0 0 0,0 0 0,-2 0-119,3 0 0,-2 0 0,0-1 0,-1 1 0,0-1 0,0 1 0,1-1 0,0 1 0,1-1 0,0 1 0,-1-1 0,0 1 0,0-1 0,-2 0 0,2 1 0,-1-1 0,0 0 0,-1 0 0,-1 1 0,0-1 0,0 0 0,0 0 0,0 0-173,2 1 1,0-1 0,-1 0 0,0 1 0,0-1 0,0 0 0,0 1 0,0-1 0,1 0 0,1 1 0,1-1 172,-3 0 0,1 0 0,1 0 0,0 1 0,1-1 0,0 0 0,-1 0 0,-1 0-109,1 0 1,-1 1 0,-1-1-1,1 0 1,-1 0 0,1 1 0,2-1-1,1 0 1,3 0 108,-5-1 0,5 0 0,0 0 0,-4 1-81,2 0 1,-3 0 0,-2 0 0,0 0 0,0 0 0,3 0 0,2 0 80,-4-1 0,4-1 0,-4 1-4,5 0 0,-2 1 0,-2 0 0,-1 0 1,1 0-1,1 0 0,2 1 4,-4-2 0,2 2 0,1-1 0,-1-1 0,-3 1 1,0 0-1,-1-1 1,3 0 0,1 0-1,1 0 1,4-1-1,5-2 1,1-1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1:10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3679 3236 11221,'-18'-9'0,"0"-1"0,-4-3 0,27 10 0,5 3 0,7-3 0,-2 2 0,1 1 0,1-2 0,1 1 0,0 1 0,1 0 0,1 0-612,2 0 1,0 0-1,1 0 612,-2 0 0,1 0 0,1 0 0,-2 0 0,4 0 0,-1 0 0,2 0 0,-3 0 0,1 0 0,2 0 0,0 0 0,0 0 0,-1 0 0,-1 0 0,2 0 0,0 0 0,1 0-244,-1 0 0,1-1 0,1 1 1,0-1-1,1 0 0,0 1 1,0 0 243,-1-1 0,0 1 0,0 0 0,0 0 0,1 0 0,-2 0 0,0 0 0,-1 0 0,1-1 0,-2 1 0,0-1 0,-1 0 0,1 1 0,1-1 0,2 2 0,2-1 0,1 0 0,-1 1 0,-1 0 0,-2-1 0,-3 1 0,1-1 0,-3 0 0,3 1 0,-3-1 0,2 0 0,2 1 0,2-1 0,-1 1 0,0-1 0,-1 1-370,2-1 0,-1 1 0,0 0 0,-1-1 0,0 1 1,0-1 369,3 0 0,-1 0 0,-1 0 0,1 0 0,2 1 0,-6-1 0,2 0 0,1 1 0,0-1 0,-1 1 0,0-1 0,-3 1 0,-2-1-261,6 0 0,-4 0 0,3 0 261,-1 0 0,3 0 0,2 0 0,-1 0 0,-1 0 0,-3 0 0,0-1 0,-2 0 0,2 0 0,0 0 0,3 1 0,1 0 0,1 0 0,-2 0 0,-4 0 0,1-1 0,-4 0 0,3 0 0,0 1 0,4 0 0,1 0 0,0 0 0,-1 0 0,-5 0 0,1-1 0,-3 0 0,3 0 0,-1 0 0,4 0 0,1 1 0,0-1 0,-2 1 0,-3-1 0,0-1 0,-3 1 0,2 0 0,0 0 0,4 0 0,1 0 0,0-1 0,-2 1 0,-4 0 0,0 0 0,-4 0 0,3 0 0,5-1 0,4 1 0,1-1 0,-1 1 0,-4-1 0,-5 1 0,-3 0 0,2-1 0,4 1 0,2 0 0,2-1 0,-1 1 0,-4 0 0,3 1 0,1-1 0,-6 0 0,3 0 0,1 0 0,0-1 0,-1 1 24,1 0 1,-2 0 0,1 0 0,1 0-25,0 0 0,1-1 0,1 1 0,0-1 0,-1 1 0,1 0 0,1 0 0,-1 1 0,0-1 0,-1 0-12,2 0 1,-1-1 0,-1 0 0,-1 1 11,1 0 0,-2 2 0,1-2 0,1-2 0,1 0 0,-2-1 536,0 1 1,-1-2-537,5 0 0,-1-1 0,-5 1 0,-1 0 0,4-2 0</inkml:trace>
  <inkml:trace contextRef="#ctx0" brushRef="#br0" timeOffset="4131">10100 2434 11221,'0'-15'0,"0"0"0,0-6 0,0-4 0,0-3-710,1 8 0,-2-1 710,1-1 0,-1-2 0,-1 0-324,1-1 0,0-1 0,-1-1 324,1 2 0,-1-1 0,0-1 0,0 2 0,1-1 0,0 2 0,-1-3 0,1-1 0,-1-2 0,0 1 0,1 4 0,1 5 0,-1-1 0,0-1 0,-2-5 0,0 1 0,1 4 0,0 4 0,-1 0 0,-1-4 0,-2-4 0,0-1 0,-1 3-36,-1 2 0,-1 2 1,0-1 35,2 0 0,-1-1 0,1 0 0,-1 3 0,-4-6 0,0 3 0,0-4 0,1 3 0,-2 1 0,6 8 0,0 1 0,-6-1 0,12 10 600,-6 4-600,7 4 0,0 7 0,0 0 0</inkml:trace>
  <inkml:trace contextRef="#ctx0" brushRef="#br0" timeOffset="4817">10086 2548 11221,'0'-23'0,"3"-3"0,4 8 0,9-4 0,2 0 0,-6 5 0,1 1-481,0 0 0,2-2 0,1 0 0,0 0 481,2 2 0,0 0 0,1 0 0,0-1-293,-2-1 0,1-1 0,0 0 0,1-1 0,1 0 293,-3 3 0,1 0 0,1 0 0,0 0 0,0-1 0,0 1 0,-1 0 0,3-3 0,-1 0 0,0 0 0,-1 0 0,1 0 0,0 0 0,0 0 0,1 0 0,-1 1 0,1-1 0,-1 1 0,-1-1 0,-1 2 0,-1 1 0,0-1 0,0 0 0,0 1 0,-1 0-73,2-1 1,0 1-1,-1 0 1,0 0-1,-1 0 73,0-1 0,0 1 0,-1-1 0,-1 3 0,1-1 0,-1 2 0,-1 1 0,1-3 0,-1 3-547,8 1 547,-9 1 651,4 11-651,-15 18 0,-1 1 527,-3 1 0,-1 1-527,-4-1 0,-2 0-105,1 0 1,0 1-1,-3 1 1,-1 0 0,3-6-1,-1 0 1</inkml:trace>
  <inkml:trace contextRef="#ctx0" brushRef="#br0" timeOffset="5367">10327 2718 11221,'17'-12'0,"1"0"0,4-3 0,2-2 0,-4 3 0,1-2 0,2 0-621,-4 1 1,1 1-1,1-2 1,1 1 620,-2 0 0,0 0 0,1 0 0,0-1 0,-1-1-193,-2 3 0,0-2 1,0 1-1,0-1 1,0 0-1,0 0 193,2 0 0,1 0 0,-1 0 0,1-1 0,0 1 0,-1 0 0,1-1 0,-1 1 0,0-1 0,0 1 0,0-1 0,1 1 0,-1 0 0,1 0 0,0 0 0,0 1 0,-1-1 0,1 0 0,0 1 0,0-1 0,-1 1 0,1-1 0,-1 1 0,1-1 0,-1 1 0,0 0 0,1 0 0,-1 0 0,0 0 0,0 1 0,3-3 0,0 0 0,0 0 0,0 1 0,-1 1 0,3 0 0,-1 0 0,0 1 0,0 1 0,1-1 0,1 1 0,-1 0 0,-2 1 0,0 2 0,-2 0 0,0 1 0,-2 0 0,0 1 0,-1 0 382,5-2 0,-3 0-382,0 2 0,-4 2 0,-1 2 0,0 4 0,-5 3 0,-10 5 0,-4-1 0</inkml:trace>
  <inkml:trace contextRef="#ctx0" brushRef="#br0" timeOffset="6815">10107 2519 11221,'-11'8'0,"4"-1"0,4-3 0,6 8 0,4-3 0,3 3 0,1 0 0,3-4 0,1-1 0,8 3 0,3-2 0,-7-6 0,2-1 0,0 0-281,5-2 0,1-2 1,1 0 280,-5-2 0,1 0 0,0-1 0,1 0 0,-2 0 0,1 0 0,0 0 0,1-1 0,-1 0-315,2-1 0,-1 0 0,1-1 1,0 0-1,0 0 315,-2 1 0,-1-1 0,1 1 0,0-1 0,0 0 0,-1-1 0,2 1 0,0-1 0,0 0 0,-1 0 0,1-1 0,-1 1 0,0-1 0,-2 1 0,1-1 0,0 0 0,0 0 0,0 0 0,1 0 0,0 0 0,0 0 0,0-1 0,0 1 0,-1 0 0,3-2 0,-1 0 0,0 1 0,0-1 0,-1 0-170,0 1 1,-1 1 0,0 0 0,-1-1 0,1 1 169,-2-1 0,0 1 0,0 0 0,0 0 0,0 0 0,3-3 0,0 1 0,-1 0 0,1 0 0,0-1 0,-1 1 0,0 0 0,0-1 0,-1 1 0,0-1 0,-1 1 0,0 0-128,-2 0 1,-1 0 0,0 1 0,-2 0 127,1-1 0,-2 0 0,-1 0 289,3-5 1,-3 1-290,-3-5 1418,-11 8-1418,-17 7 0,-8 13 0,-5 4 0,5-3 0,-1 0 0,-3 2-207,6-1 1,-1 0-1,-1 1 1,-1 1-1,0 0 207,2 1 0,0 0 0,-1 1 0,0 0 0,0 0 0,-1 0 0,3-1 0,-2 0 0,1 0 0,-1 1 0,1-1 0,-1 1 0,0 0 0,3 0 0,0-1 0,-1 2 0,1-1 0,0 0 0,-1 0 0,1 1 0,-1-1 0,0 0 0,0 0 0,-1 0 0,0 1 0,1-1 0,0 0 0,1-1 0,1 0-275,-5 2 1,2 0 0,0-1 0,1 1 0,-1 0 274,2 0 0,-1 0 0,0 1 0,0-1 0,1 0 0,0 0 0,0-1 0,0-1 0,0-1 0,0 1 0,0 0-176,-1 1 1,0 0 0,-1 1 0,0-1 0,0 0-1,0-1 176,-1 0 0,0-1 0,-1 0 0,1 0 0,0-1 0,0-1 0,2 0 0,-1-1 0,1-1 0,0 1 0,1-1 0,0-1-115,-6 1 1,1-1-1,1-1 1,0-2 114,3-1 0,0-1 0,2-2 0,0 0 357,-4-3 0,2-3 0,1-1-357,2 0 0,1-2 0,1-1 0,0-2 0,1-2 0,2 0 0,2-3 0,2 0 0,2-2 0,0-2 0,3-1 0,0-1 0,3-1 0,1 0 0,1 1 0,1 5 0,0 1 0,0 0 0,0-8 0,0 1 908,0 8 0,0 0-908,-1-4 0,-1 0 780,0-1 1,0 1-781,-1 3 0,-1 1 226,-3-7 1,-1 9 0,1 9 0</inkml:trace>
  <inkml:trace contextRef="#ctx0" brushRef="#br0" timeOffset="8201">10122 2590 11221,'-23'-12'0,"1"0"0,4 4 0,0-1 0,0 1-790,-3-3 0,0 0 790,-3-1 0,-2-1 0,1-2 0,4 1 0,1-2 0,0-1 0,4 3 0,-1-1 0,0-1 0,1-1 0,-1 1-253,1-1 1,-1 0 0,1 0 0,0-1 0,1 0 252,-2-3 0,1 0 0,1 0 0,-2-2 0,1 2 0,0-1 0,-1-1 0,0 1 0,1 1 0,-2-1 0,1 0 0,-1 1 0,0-1 0,1 1 0,0 0 0,0-1 0,0 1 0,1 1 0,-1 0 0,1 2 0,0-1 0,0 1 0,-1-1 0,0 0 0,1 0 0,1 0-6,0-2 1,1 1-1,1-1 6,-1 1 0,-1-1 0,3 1 0,2-4 0,2 3 0,-2-2 645,19 20-645,1 14 0,2 6 0,0-2 0,2 2 0,0 1 136,-2-1 0,0 1 1,0 1-1,1-1-136,1 2 0,1 0 0,1 1 0,-1 0 0,-1-2 0,0 0 0,0 1 0,0 0 0,1 0 0,0 0 0,0 0 0,0 0 0,0 1 0,1-1-442,0 2 1,2 0 0,-1-1 0,0 1-1,-1-2 442,-1 0 0,-1-2 0,-1 0 0,2 0 0,1 2 0,1 0 0,-1 0 0,1-1-178,-3-2 1,0 0 0,0 0 0,1 0 177,2 4 0,0 0 0,1 1 0,-1-2 0,-3-2 0,0-2 0,0 1 0,0-1 0,1 1 0,0 0 0,0 0 0,-1-2 0,7 4 0,-1-1 0,-3-3 0,0 1 0,5 3 0,-1-3 0,-4-6-167,-3 1 0,1 1 167,1-7 263,-4 3 0,0 0-263,12 3 2712,-1 4-2712,-8-8 0,1 0 0,9 0 0,-3-4 1074,5-6-1074,-13-2 0,0 0 0,10-4 0,-3-1 0,0 1 200,-2 0-200,3-2 0,4-1 0,-9 5 0,1-1 0,1 1 0,2-2 0,2 1 0,1-1 0,0-1-652,-2 2 1,0-1-1,0 0 1,0 1-1,-1 0 652,2-1 0,-1 1 0,0 0 0,1-1 0,3-2 0,1-2 0,-1 1 0,-3 1 0,0-1 0,0 0-185,-1 0 0,3-1 0,1-1 0,-1 0 185,-4 1 0,-1 0 0,0 1 0,1-1 0,1 1 0,2 0 0,1 0 0,-1 0 0,-2 0-243,0 1 1,-2-1 0,1 0 0,-1 1 242,3 0 0,-1 0 0,1 1 0,-2-1 0,2 0 0,-1 0 0,-2 0 0,-3 1 0,0 0 0,0 0 0,5-3 0,1-1 0,-2 1 5,2-3 1,0 0-6,-3 2 0,1-1 0,0 0 0,1 0 0,-1-1 0,0 1 0,-3 1 0,-1 1 0,-1 1 1208,3-2 0,-3 2-1208,-2-1 0,-14 19 0,-8 3 0,-6 8 0</inkml:trace>
  <inkml:trace contextRef="#ctx0" brushRef="#br0" timeOffset="11234">8327 1065 11221,'-8'11'0,"2"15"0,6 0-908,-1-8 1,2 1 907,0 5 0,1 2 0,1 1 0,1 0 0,-1-2 0,2 0 0,0-4 0,2 1 0,0-2 214,4 3 1,0-2-215,-2-4 0,0 1 0,-1-2 0,3 3 0,-1-2 0,-3-2 0,0-3 0,0-1 0,0-1 0</inkml:trace>
  <inkml:trace contextRef="#ctx0" brushRef="#br0" timeOffset="11999">8220 1029 11221,'11'-19'0,"9"3"0,0 11 0,1 3 0,-6-1 0,1 2-1093,6-1 1,4-1 0,-3 1 952,-7 0 0,-1 0 140,7-1 0,5 0 0,-1-1 0,-4 1 0,-1-1 0,1 0 0,-2 1 0,4-1 0,-2 0 0,2 0 0,-3 0 0,2 0 0,1 0 0,0 0 0,-2 0 0,1 1 0,-1 0 0,0 0 0,-1 0 0,5-1 0,0-1 0,0 0 0,0 3 0,0 0 0,-1-1 0,-6 0 0,0 0 0,-1 0-334,9-1 1,0 0 333,1 0 0,-1 0 0,3 0 0,-4 2 0,-4 2 56,1-1 1,-1 2-57,-7 2 0,3 0 0,5 1 0,-3 2 0,-6 3 0,0 1 729,9-1 0,-1 1-729,-7 4 0,-4 1 0,-6-1 0,4 0 0,-2 2 1546,-5 3-1546,4-1 0,1 1 0,-3 5 422,0-7 1,-1 0-423,4 10 0,-3-1 0,-1-4 0,1 1 0,-1-9 0,1 0 0,0 4 0,2 2 0,0-2 0,3-1 0,1-2 0,4 5 0,1-1 0,4 2 0,4-8 0,-18-5 0,11 2 0,-15-3 262,6 0-262,-20 0-1639,-3 0 1,-3 0 1580,5-4 1,-2-1 57,-2 3 0,-3 1 0,1-1-369,3-1 0,0 0 369,-7 1 0,-2 1 0,1 0 0,2 2 0,-3-1 0,6-1 0,-4 0 0,-2 0 0,0 0 0,1 0 0,2 0 0,-1-1 0,1 0 0,-1 0 0,-1 1-338,1 0 1,-1 0 0,-1 0 0,1 0-1,0 0 1,0-1 337,1 0 0,0 0 0,1-1 0,0 0 0,-1 1 0,-2-1 0,-2 1 0,1 0 0,1-1 0,1 1-389,-3-1 0,2 0 0,0 0 389,3-2 0,-1 1 0,0 0 0,3 0 0,-8 0 0,4 0 0,7-1 0,2-1 0,-4 0 0,-7 2 0</inkml:trace>
  <inkml:trace contextRef="#ctx0" brushRef="#br0" timeOffset="24249">1252 5273 11221,'4'-8'0,"-1"-1"0,-6 8 0,-8 4 0,-3 8 0,-2 5 0,2 0 0,-2 4 0,1 1 0,0-2-695,-1 0 1,0 0-1,-1 3 695,3-3 0,-2 3 0,0 2 0,-1-1 0,2 0 0,2-3-715,-2 1 0,1-2 1,0 4 714,2-3 0,-1 3 0,-2 3 0,1 0 0,0 0 0,0-1 0,3-3-489,-1 0 1,2-3 0,0 1 0,-1 3 488,1-2 0,-1 4 0,-1 1 0,-1 1 0,1 1 0,0-2 0,1-1 0,1-3 0,-2 4 0,2-4 0,1 1 0,-3 2 0,2-3 0,-1 1 0,0 2 0,-1 1 0,0 0 0,0 1 0,0-1 0,2-1-193,0 2 1,1 0 0,0-1 0,1 1 0,0-1 0,0 0 0,0 0 192,-1-1 0,-1-1 0,1-1 0,0 1 0,1 1 0,0 0 0,1 2 0,1 3 0,-1 0 0,2 0 0,-1-1 0,2-3 0,1-3-120,0 1 1,2-5 0,0 3 119,-1 1 0,0 1 0,1 1 0,0-3-31,1 0 0,2-1 0,-1-2 31,0 2 0,2 0 0,1 3 0,2 2 0,0-2 420,0-5 1,1 0-421,3 4 0,2 3 0,-1-3 0,-1-8 0,1 0 0,4 4 0,2 1 0,0-3 0,0-4 0,2-2 0,-1-1 0,3 1 0,0-2 0,-1-1 0,0-4 0,0-1 0,0-1 0,0 1 0,1-1 0,-2-1 0,1-4 0,-3-2 0,-3-12 0,0 2 0</inkml:trace>
  <inkml:trace contextRef="#ctx0" brushRef="#br0" timeOffset="24554">812 7090 11221,'-11'-7'0,"4"0"0,7 3 0,4 1 0,12 15 0,-3-2 0,5 7 0,0 2-308,0-1 308,-1 0 0,4 4 0,-4 0-238,-5-5 1,-3 0 0,1 2 237,0 5 0,2 3 0,-2 1 0,-1-3-1018,-2-1 0,-1-2 0,-1 0 1018,-2 4 0,0 0 0,-3-1 0,-4 0 0,-2-2-110,4-6 1,-1 1 109,-4 3 0,-3 2 0,0 1 0,1-3-215,2-2 1,-1 1 214,-2 2 0,-1 3 0,-1 0 0,2-2-138,-2 3 1,1-3 137,0 0 0,0-1 0,1-2 0,0-4 0,-1-5 0</inkml:trace>
  <inkml:trace contextRef="#ctx0" brushRef="#br0" timeOffset="36682">1153 6189 11221,'-7'-8'0,"3"-1"0,-3 5 0,7 0 0,-4 0 0,1 23 0,2-1 0,-1-1 0,0 5 0,0-1-556,1-1 0,1 1 556,-1-1 0,-1 4 0,0 0 0,1-3-834,0 7 1,1 0 833,0-5 0,0 3 0,0 2 0,0-2 0,0-2 0,0-3 0,0-2 0,1 3 0,0 3 0,1 3 0,0 2 0,0-3 0,0-3 0,1 1 0,-1-1 0,1 0 0,-1 5 0,1-1 0,-1-4 0,1-3 0,-2 0 0,2 6 0,-1 2 0,0-2 0,-2-3 0,0-1 0,3 2 0,1-1 0,0 1 0,3-25 0,0-12 0,0-9 0,0 0 0</inkml:trace>
  <inkml:trace contextRef="#ctx0" brushRef="#br0" timeOffset="37933">1117 6103 11221,'-9'-13'0,"0"0"0,-2-10 0,23 12 0,0 1 0,9 6 0,3 4 0,2-3-1093,-5 1 1,4 1 0,-2 0 748,-3 1 1,2 0 343,-2-2 0,4 0 0,2 0 0,0 0 0,-1 0 0,1 1 0,0 0 0,0 0 0,0-1 0,-3 1 0,1-2 0,0 1 0,0 0 0,2 0 0,-1 1 0,1 0 0,1 0 0,-1 0 0,-1-1 0,-2 1-424,4-1 1,-3-1 0,5 1 423,-6 1 0,3 0 0,3 0 0,1 0 0,-2 0 0,-1 0 0,-3 0 0,0-1 0,-5 0 0,2 0 0,3 1 0,-3 0 0,2 0 0,2 0 0,2 0 0,0 0 0,1 0 0,0 0 0,0 0 0,-2-1 0,-2 1-144,4 0 1,-2-1 0,0 1 0,-1-1 0,0 0 0,1 1-1,0-1 144,1 1 0,0-1 0,1 1 0,-1-1 0,1 1 0,1 0 0,0-1 0,0 1-121,-3 0 1,-1 0-1,2 1 1,0-1-1,0 0 1,0 0-1,1 1 1,-2-1-1,1 1 1,-2-1-1,0 1 121,2 0 0,0 0 0,-1 1 0,-1-1 0,0 1 0,1-1 0,0 1 0,0-1-44,0 1 1,0-1 0,1 1-1,-1-1 1,1 1 0,0-1-1,1 1 1,-1-1 0,0 1 43,0 0 0,1 0 0,1 0 0,-1 0 0,1 0 0,-1 0 0,0 0 0,-2 0 0,-1 0 0,-2 0-48,5 1 0,-4-1 0,0 1 1,0-1-1,2 0 48,-1 0 0,2 0 0,1-1 0,0 1 0,1-1 0,-1 1 0,1 0 0,-4-1 0,0 1 0,-1 0 0,1 0 0,0 0 0,1 0 0,0-1 0,1 1 0,-1-1 0,0 0 0,1 0 0,0 0 0,1 0 0,0 0 0,0 0 0,1 0 0,0 0 0,0 1 0,-4-1 0,2 0 0,-1 0 0,1 0 0,1 1 0,-1-1 0,1 0 0,-1 1 0,1-1 0,-1 0 0,-1 0 0,1 0 0,-2 1 0,5-1 0,-2 0 0,0 0 0,0 0 0,0 0 0,-1 0 0,1 0 0,-1 0 0,1 0 0,1 0 0,-1 0 0,1 0 0,1 0 0,1 0 0,-1 0 0,0 0 0,-1 0 0,0 0 0,-2 0 0,-2 0 0,-2 0 0,6 0 0,-3 0 0,-3 0 0,2 0 0,4 0 0,-5 0 0,2 0 0,1 0 0,3 0 0,0 0 0,0 0 0,1 0 0,-2 0 0,-1 0 0,-2 0 0,-2 0 0,7 0 0,-4 0 0,-2 0 0,2 0 0,4 0 0,-7 0 0,2 0 0,3 0 0,1 0 0,0 0 0,1 0 0,0 0 0,-1 0 0,-2 0 0,-1 0 0,-3 0 0,3 0 0,-3 0 0,-2-1 0,0 1 0,2 0 0,2 1 0,-3-1 0,1 0 0,3 0 0,0 0 0,2 0 0,-1 1 0,1-1 0,0 0 0,-2 1 0,-1-1 0,-2 0 0,-1 1 0,7-1 0,-3 1 0,-2 0 0,1 0 0,4 0 0,-6 0 0,1-1 0,2 1 0,1 0 0,0 0 0,2 0 0,-1 0 0,1 0 0,-1 0 0,0 0 0,-2 0 0,2 0 0,-1 0 0,1 0 0,-1 1 0,0-1 0,0 0 0,-1 0 0,1 0 0,-1 0 0,0 0 0,-1 0 0,0 0 0,0 0 0,-1 0 0,0 0 0,0-1 0,1 1 0,1 0 0,1 0 0,-2 0 0,3 0 0,0 0 0,1 0 0,1 0 0,0 1 0,-1-1 0,0 0 0,-2 0 0,-1 0 0,-2 0 0,-2 0 0,5 0 0,-4 0 0,-2 0 0,1-1 0,2 1 0,0 0 0,2 0 0,0 0 0,1 0 0,0 0 0,-1 0 0,-1 0 0,3 1 0,-1-1 0,-1 0 0,-1 0 0,0 1 0,1-1 0,-3 0 0,2 0 0,3 0 5,-6-1 1,3 1 0,1 0 0,1 0-1,1 0 1,0 0 0,0 0 0,-1 0-6,0 0 0,1 0 0,0-1 0,-1 1 0,1 0 0,-1 0 0,0 0 0,0 0 0,1 0 0,-1 0 0,-1 0 0,1 0 0,0 0 0,1 0 0,1 0 0,-5 0 0,1-1 0,1 1 0,0 0 0,1-1 0,0 1 0,0 0 0,-1-1 0,0 1 0,-2 0 0,-1-1 0,3 1 0,-1-1 0,-2 1 0,0 0 0,0-1 0,0 1 0,2-1 0,0 0 0,0 1 0,1-1 0,1 1 0,-1-1 0,1 1 0,-2-1 0,0 0 0,-1 0 0,2 0 0,0 1 0,-2-2 0,0 1 0,-1 0 0,0 0 159,4 0 1,-1 0-1,-1 0 1,0 0-160,-2 0 0,-1 0 0,0 0 0,1 0 0,-1 1 0,-1 0 0,1 0 0,0 0 186,0-1 1,0 0-1,0 0 1,0 0-187,3 2 0,2 1 0,-2 0 0,-4-1-39,0-2 1,-1 1 38,-1 2 0,1 1 0,-1-1 0,3-3 0,-2 0 689,-6 3 0,1 1-689,4-3 0,1 0 0,-2 1 0,8 5 0,1-4 0,-1 1 0,-6 3 349,3-2 0,2 0-349,-8 2 0,-2 0 0,1-1 0,-1 0 0,2 3 0,-3-1 0,-6 0 957,14 8-957,-12-6 0,0 2 0,3 1 0,1-1 0,-2 0 0,0-1 1593,2-1 1,0-1-1594,4-1 0,-4 2 619,1-2-619,-12-1 0,3-3 0,3 2 0,-9-2 0,12 3 0,-5 0 0,6 0 0,-3-3 0,9 2 0,-1-5 0,0 2 0,-5-2 0,1-2 0,4 1 0,-4 1 0,-1 2 0,7 10 0,-6 6 0,-11-5 0,-1 0 0,0 8 0,-6-4 0,-1 0 0,2 1 0,0 0 0,-3-1 0,0 2 0,2-1 0,1 1 0,-1 0 0,0 0 0,-1-1 0,1 3 0,-1-1 0,-5 5 0,-2-3 0,2-7 0,-1 0 0,-1 2 0,0 0 0,2-4 0,1-1 0</inkml:trace>
  <inkml:trace contextRef="#ctx0" brushRef="#br0" timeOffset="44131">10398 6103 3029,'26'-3'0,"0"0"0,0 0 0,1 0 0,-1 0 0,0 0 0,0-1 0,0 1 0,0 0 0,0 0 0,2 0 0,0-1 0,1 1 0,0 0 0,-1-1 0,-1 1 0,-2 1 0,-1 0 0,-2 1 0,5 1 0,-3 1 0,-2 0 0,0 0 0,2-1 0,0 1 0,2-1 118,-1 0 1,2 1 0,1 0 0,0 0 0,-2-1-119,-1-1 0,-2 1 0,0-1 0,3 0 71,-3 0 0,3 0 1,0 1-1,1-1 0,-1 0 1,0 1-72,-2-1 0,0 0 0,0 1 0,0-1 0,0 0 0,0 1 0,1-1 0,0 0 0,0 1 0,0-1 0,-1 1 0,-1 0 0,5 0 0,-1 1 0,-1 0 0,-3 0 0,0-1 0,-2 0 0,0 1 0,1 1 0,1 1 0,-3 1 0,-2 2 0,0-1 0,3-1 0,1 1 760,2 6 0,-2 3-760,-11-2 0,-1 2 0,5 7 0,-2 1 0,-7-5 0,-2 1 0,-1 5 0,-3-1 2274,0-4-2274,0 3 0,0 1 0,0-2 0,0-1 0,0-1 0,0 0-272,0 10 0,0 0 272,0-3 0,0 3 0,0 0 986,0-2-986,1-6 0,0 2 0,0-2 0,3 7 0,0-5 0,-1 0 0</inkml:trace>
  <inkml:trace contextRef="#ctx0" brushRef="#br0" timeOffset="52366">7340 7154 11221,'-11'-3'0,"1"2"0,3-5 0,-3 2 0,2 0 0,-15-6 0,6 6 0,-7-7 0,9 7 0,-1-2 0,7 5 0,-17-5 0,13 2 0,-3-1 0,-1 0 0,-3-3 0,-4 1 0,9 4 0,2 3 0,8 0 0,-4 0 0,8 0 0,-2 0 0,15 3 0,10-2 0,2 2 0,-5-3 0,2 0 0,1 0-1254,3-2 0,1 1 1254,-6 0 0,1 1 0,0 0 0,6-3 0,1-1 0,-4 2 0,-5 1 0,1 0 0,0-1 0,3 0 0,1-1 0,1 0-389,2 1 0,0 1 0,1-1 0,-1 0 389,1 1 0,0 0 0,0 0 0,0 0 0,0-1 0,0 0 0,-1 1 0,-1-1 0,-2 1 0,0 0 0,-2 1 0,-3-1 0,1 1 0,-1-1 0,9 0 0,1-1 0,-7 1 0,0-1-517,-1 0 1,0 0 516,-1 0 0,0 0-122,-2-1 0,-3 0 122,-6 2 1588,0-5-1588,-9 5 1635,-3-2-1635,-7 3 0,-5 0 0,-4 0 0,-6 0-19,5 0 1,-4 1-1,0 0 1,-1 0 18,1-1 0,0 0 0,-1 0 0,1 1 0,-2-1 0,1 1 0,-1 0 0,-1 0 0,4 0 0,-1-1 0,0 1 0,0 0 0,2-1 0,-7 0 0,3 0 0,-2 1 0,5 0 0,-1 1 0,0-1 0,1 1 0,-2-1 0,-1 0 0,2 0 0,3 0 0,0 1 0,0 0 0,1 0 0,-4-1 0,0 1 0,3-1 0,-2 0 0,1-1 71,1 1 0,-3 1 0,1 0 0,4-1-71,1 0 0,1-1 0,-5 2 0,5-1 0,11-1 0,12 0 0,9 0 0,3 0 0,-4 0 0,2 0-155,5 1 1,3 0 0,1 0 154,0 1 0,0-1 0,0 0 302,-4 1 0,-1-1 0,2 0-302,1 0 0,2 0 0,1 0 0,-2 0 0,5-1 0,-1 0 0,-1 0 0,-2 0 0,-2 0 0,3 0 0,-1-1 0,3 0 0,-2 0 0,-3 0 0,-4 1 0,0 0 0,7-1 0,3-1 0,-5 1 0,-8 1 0,-1 0 0,5 0 0,3 0 0,-4 0 123,3 0-123,-1 2 0,-2 0 0,-10-2 0,4 7 0,-13-3 524,-19 3-524,-3-2 0,-5 0 0,7-2 0,-2 0 0,-2-1 0,0 1-240,0 0 0,-2 0 0,-1 0 1,0 0-1,-1-1 240,3 1 0,-2-1 0,1 1 0,-1-1 0,0 0 0,-1 0 0,4 1 0,0-1 0,-1 0 0,0 0 0,0 0 0,1 0 0,0 0 0,-3 0 0,0 0 0,1 0 0,0-1 0,1 1 0,0 0 0,-3 0 0,1-1 0,0 1 0,1 0 0,2 0 0,-1-1 0,2 1 0,3-1 0,3 0 0,0-1 0,-4 1 0,-1 0 0,3 0 0,0-1 0,21-10 0,13 5 0,10 2 0,-1 0 0,-4-2 0,1 0 0,0 0 0,1 0 0,2 1 0,-1 0 0,-2 0 0,4-1 0,1-1 0</inkml:trace>
  <inkml:trace contextRef="#ctx0" brushRef="#br0" timeOffset="80016">7106 7565 11221,'-17'4'0,"8"0"0,0-8 0,9 4 0,0-7 0,0 3 0,6 1 0,2-1 0,-1 4 0,3 0 0,-9 10 0,1 3 0,-1 5 0,-4 3 0,-3 4 0,-1 2-656,2-5 1,-1 2-1,0 1 1,0-1 0,0-1 626,0 0 0,0-2 0,0 1 1,-1 0 28,-1 3 0,-1 1 0,-1 0 0,2-2 0,1-5-153,2 0 1,0-2 152,-1 2 0,-1 2 0,0 1 0,1-2 0,0-1 0,2 0 0,-1 0 0,-1 3 0,0 0 0,-1-1 0,0 2 0,0-3 0,0 3 0,10-29 0,5-3 0,6-12 0</inkml:trace>
  <inkml:trace contextRef="#ctx0" brushRef="#br0" timeOffset="81334">6949 7509 11221,'9'0'0,"0"0"-3277,11 0 893,-6 3 1845,11-2 1,2-1 538,-3 3-147,0-3 1,6-2-1,-3 1 147,-9 1 0,1-1-254,5-1 1,5 0-1,0-1 1,-3 1 253,0-1 0,0 1 0,-2 0 0,5-1 0,1 0 0,0 0 0,-5 0 0,-3 1 0,-3-1 0,3 0 0,2 1 0,4-1 0,2 0 0,1 0 0,-2 0 0,-5 1 0,1-1 0,-3 0 0,3 0 0,-2 1 0,3-1 0,2 0 0,1 0 0,-1 0 0,-1 0 0,-4 0 0,4-1 0,-3 1 0,5-1 0,-8 1 0,4 1 0,2-1 0,1 0 0,0 1 0,-2-1 0,-1 0 0,-3 1 0,7-2 0,-5 0 0,6 0 9,-8 2 1,4 0-1,2-1 1,2 1 0,0 0-1,1 0 1,0-1 0,-3 1-1,-1 0-9,2 0 0,-1 0 0,-2 0 0,1 1 0,0-1 0,1 0 0,-4 0 0,1 0 0,1 0 0,0 1 0,0-1 0,0 0 0,0 0 0,0 1 0,0-1 0,1 1 0,0-1 0,0 1 0,0 0 0,0 0 0,0 0 0,-1-1 0,0 1 0,0 0 0,-1-1 0,1 1 0,0 0 0,0 0 0,1-1 0,0 1 0,-2 0 0,-1 1 0,2-1 0,-1 0 0,1 0 0,0 1 0,1-1 0,-1 0 0,1 1 0,0-1 0,0 0 0,-1 1 0,0-1 0,1 0 0,0 1 0,1-1 0,-1 0 0,0 1 0,0-1 0,-1 1 0,0-1 0,-1 1 0,0-1 9,3 1 1,-1-1 0,-1 1-1,0-1 1,-1 1 0,0 0 0,1-1-1,1 1-9,-1 0 0,1 0 0,1 0 0,-1 0 0,1 0 0,-1 0 0,0 0 0,-1 0 0,-1 0 0,2 0 0,-2-1 0,0 1 0,-1-1 0,0 1 0,0-1 0,0 1 0,2 0 0,-1 0 0,-1 0 0,1 0 0,1 0 0,0-1 0,-1 1 0,0-1 0,2 0 0,-1 1 0,1-1 0,-1 0 0,-1 0 0,-1 0 68,6 0 0,-3-1 1,0 1-1,1-1 0,1 1-68,-3-1 0,1 1 0,1-1 0,0 0 0,0 1 0,1-1 0,-2 1 0,1-1 0,0 0 0,0 1 0,0-1 0,-1 1 0,-1-1 0,-1 1 0,1-1 0,-2 0 0,0 1 0,0 0 0,0-1 0,2 2 0,1-1 0,-1 0 0,-2 1 0,-3-1 0,-1 0 0,0-1 0,7 2 0,3 0 0,-5-1 632,-10 0 1,0-1-633,14 2 0,-2 0 1692,-6 0-1692,-1 0 0,-1 0 2728,-5 0-2728,12 3 0,-21-2 2003,8 5-2003,-15 8 0,1-5-1639,-5 6 1,-2 0 1523,0-5-1020,-1 9 1,1 0 1134,0-4-759,0 9 1,0 1 758,-1-3-507,1 4 0,0 1 507,0-2 507,3-3 0,0 3-507,1-3 0,0 2 0,1-2 658,1 0 1,0 1-659,0-1 0,0 4 0,1 0 0,0-6 0,1 9 0,0-5 0,0 5 0,0-5 0,0-10 0,0 0 704,0 10 1,0 4 0,0-4-705,0-6 0,0-2 1608,0 5 0,0-1-1608,-4 3 0,0-15 0,-6 9 0,-10-6 0,3-3 0,-5-2 0,-2-3 0,1-2-183,-1 1 0,-6 1 1,0-1 182,9-2 0,0 0 0,0 0 0,-2 0-597,-1 1 1,-2 0-1,0 0 1,0-1-1,2 1 597,-1-1 0,2 0 0,-1 0 0,-1 0 0,2 0 0,-1 0 0,-1 0 0,1 0 0,-1 0-239,2 0 0,-1 0 0,1 0 1,-1 0-1,-1 0 239,1 0 0,0 0 0,-2 0 0,0-1 0,0 1 0,0 1 0,2-1-214,-3 0 0,2 1 0,0-1 1,-1 1-1,-2 0 214,5-1 0,-2 1 0,-2-1 0,0 0 0,0 1 0,1-1 0,1 1 0,1 0-203,-3 0 0,2 0 1,0 1-1,1-1 1,-2 1 202,2-1 0,0 0 0,-1 0 0,0 1 0,-1-1 0,1 0 0,-3 0 0,-1 0 0,0 1 0,1-1 0,1 0 0,4 0 262,-1 0 1,3 1 0,-4-1-263,3 0 0,-3 1 0,-2-1 0,-2 0 0,1 1 0,-1-1 0,3 0 0,-1 1 0,1-1 0,1 0 0,-1 1 0,0-1 0,-2 0-79,3 1 0,-2 0 0,-1 0 0,0-1 0,0 1 1,0 0-1,2 0 0,0-1 79,-1 1 0,1-1 0,1 0 0,0 1 0,0-1 0,-1 0 0,0 1 0,-2 0 0,0 0 0,0 0 0,2 0 0,1-1 0,3 1 11,-4 0 0,5-1 0,-5 1-11,4 0 0,-4 0 0,-2 0 0,-1 1 0,0 0 0,3-1 0,4 0 0,-5 1 0,5 0 0,-5 0 0,5-1 0,-2 0 0,-2 1 0,-2-1 0,0 1 0,1 0 0,0-1 0,3 1 0,-5 0 0,2 0 0,1 0 0,0 0 0,-1 0 68,2-1 0,-1 0 0,1 0 0,-1-1 0,-1 1 0,1 0-68,1 1 0,0-1 0,-1 0 0,0 1 0,1-1 0,2 0 0,3 0 0,-5 0 0,3-1 0,-3 1 0,3 0 0,-4-1 0,-2 2 0,-1-1 0,2 0 0,1 0 0,4-1 0,-2 1 0,3 0 0,-4-1 0,4 0 0,-4 1 0,-3-1 0,1 1 0,-1-1 0,3 0 0,4 1 0,-3-1 0,4 0 0,-4 0 0,2 0 0,-3 0 0,-2 0 0,-2 0 0,1 0 0,1 0 0,2 1 0,0 0 0,2 0 0,1 0 0,0 0 0,-1 0 0,-2-1 0,-1 0 0,0-1 0,0 1 0,2 0 0,-1 2 0,1-1 0,0 1 0,2-1 0,-4 0 0,1-1 0,0 0 0,4 1 0,-1 0 0,0 0 0,1-1 0,-5 1 0,0-1 0,0 0 0,4 1 0,-1-1 0,1 1 0,4-1 0,2 0 0,1-1 0,-6 2 0,-1 0 0,2 0 0,-2-1 0,6 1 0,-1 0 0</inkml:trace>
  <inkml:trace contextRef="#ctx0" brushRef="#br0" timeOffset="82248">6857 7253 11221,'-7'15'0,"0"-3"0,-2 2 0,-6 7 0,-4 3 0,2-2-1021,1-1 0,-1 2 1021,3-5 0,-2 4 0,0 1 0,0-1 0,3-3 0,0 0 0,0 0 0,3-1 0,-2 3 0,-1 2 0,1 0 0,0 0 0,2 1 0,0 1 0,1 0 0,-1 0 0,1-1-314,0-2 1,1-1-1,-1 0 1,1 0-1,0 2 314,0 0 0,1 2 0,0 2 0,0-1 0,1 0 0,0-3 0,1-3 0,0 1 0,1-3 0,0 2 0,2 3 0,0 4 0,0 0 0,1-1 0,1-4 0,1 0 0,3-1 0,5 1 0,4 1 0,3 1 0,1-4-422,0-7 0,2-3 0,0 0 1,1 1 421,1 2 0,0 1 0,1-1 0,1 0 0,-1-4 0,1-1 0,1-1 0,-1 0 0,-2-1 0,2 0 0,-2-2 0,1 1 0,0-1 0,-1 1 0,1-1 0,-1 0 0</inkml:trace>
  <inkml:trace contextRef="#ctx0" brushRef="#br0" timeOffset="82933">12399 6969 11221,'-24'4'0,"5"15"0,9-3 0,3 1 0,5 9 0,6 2 0,1-6 0,2 0 0,2 1-493,2-2 0,2 1 0,2 0 1,-1 1 492,0-1 0,1 0 0,0 1 0,0 0 0,-1 0 0,-1-3 0,1-1 0,-1 0 0,-2 2 0,-1 2 0,-4 1 0,-1 2 0,-1 2 0,-1 0 0,-2 0 0,-2-1 0,-2-3 0,-2 0 0,-4-2 0,-1-1 0,0 0 0,-1 1-242,3 0 0,0 2 0,0-1 1,0 1-1,-3-2 0,-3-2 242,-3-2 0,-4-1 0,-3-2 0,1-1 0,1-2 0,2 0-753,0 1 0,2-3 1,-3 2 752,1-1 0,-4 1 0,-1 1 0,-1 0 0,1-1 0,3-1 0,-4 3 0,2-1 0,-1 0 0,0-1 0,0 0 0,-1 1 0,2-1 0,0-1 0,1 1 0,0-1 0</inkml:trace>
  <inkml:trace contextRef="#ctx0" brushRef="#br0" timeOffset="83748">7723 7480 11221,'14'0'0,"-6"3"0,5 8 0,-12 13 0,6 0 0,-6-7 0,-1 4 0,-1 0-579,-2 3 1,0 1-1,-1 2 579,1-2 0,1 1 0,-1 0 0,-1-1 0,1 3 0,-1-2 0,0 2 0,-1-6 0,-1 1 0,0 1 0,0-1 0,0-1-140,-2 6 0,1-2 1,-1 1 139,1-5 0,0 0 0,1 1 0,-1 0 0,0-2 0,-2 8 0,1-3 0,1-2 0,1-1 0,2-4 0,0 3 0,11-20 0,1 4 0</inkml:trace>
  <inkml:trace contextRef="#ctx0" brushRef="#br0" timeOffset="84165">8327 7388 11221,'-3'24'0,"-1"-7"0,0 1 0,0 1 0,-1 1 0,0 1-581,0 0 0,0 0 0,-1 2 0,1 1 581,0-1 0,0 1 0,0 2 0,0-1 0,0 1-197,-1 0 1,-1 1 0,1-1 0,-1 1 0,1 1 196,1-3 0,0 1 0,0 0 0,0 1 0,0-1 0,1-1-121,-1 2 0,0 0 0,1 0 1,0-1-1,0 0 121,0 2 0,0 0 0,1-1 0,0-2 0,1-1 0,1-1 0,1-3 0,5 4 0,3-5 0,5-10 0,11 4 0</inkml:trace>
  <inkml:trace contextRef="#ctx0" brushRef="#br0" timeOffset="84567">9334 7338 11221,'0'-21'0,"0"3"0,0 11 0,-3 23 0,-2 2 0,-1 3-409,1 0 1,-1 2 408,-1-1 0,-1 3 0,-1 2 0,0 0-414,0-3 1,0 1-1,0 0 1,-1 1 0,0 1 413,1-4 0,0 2 0,-1 0 0,0 1 0,0 0 0,0 0 0,0 1 0,0-3 0,0 1 0,-1 1 0,1-1 0,-1 0 0,1 0 0,0 0 0,0-1 0,0 1 0,0-1 0,0 0 0,1 0 0,0 0 0,-1-2 0,1 1-194,-2 4 1,0-1 0,0 0 0,1-1 0,1-2 193,1 3 0,1-2 0,1-3 0,2-2 0,2-4 0,6-6 0</inkml:trace>
  <inkml:trace contextRef="#ctx0" brushRef="#br0" timeOffset="84967">9937 7416 11221,'0'-11'0,"-3"8"0,2 0 0,-8 22 0,1 7 0,1-8 0,-3 2 0,0 1-579,0 1 0,0 1 0,-1 2 0,0 0 579,0-1 0,1 1 0,-1 1 0,1-1 0,0 1 0,-1 0 0,1 1 0,-1-1 0,1 0 0,1 1-455,1-1 0,0 1 0,0 0 1,1-2-1,0-1 455,-1 3 0,1-1 0,1-2 0,2 1 0,1 0 0,-1-4-57,-1-7 0,0-1 0,5 14 0,-4-17 0</inkml:trace>
  <inkml:trace contextRef="#ctx0" brushRef="#br0" timeOffset="85350">10824 7225 11221,'14'-10'0,"-6"5"0,9-1 0,-9 12 0,-1 5 0,-4 7 0,-3 0 0,-3 0 0,-1 5 0,-1 1-422,-1-1 1,-1 0 0,-1 3 0,0 1 421,1-6 0,0 2 0,-1 2 0,0-1 0,0 1 0,0-1 0,0-2-447,0 4 1,-1-1 0,1-1-1,-1 0 1,0 1 446,0 0 0,-1 1 0,-1 0 0,1 0 0,0-1 0,1-2 0,-1 0 0,1-1 0,0-1 0,0 2-287,0-1 1,0 1 0,0 1 0,0-1 0,1-1 286,0 0 0,1-2 0,0 0 0,0-1 0,-1 3 0,0-1 0,1-3 0,2-4 0,-1 0 0</inkml:trace>
  <inkml:trace contextRef="#ctx0" brushRef="#br0" timeOffset="87715">11498 7260 11221,'8'4'0,"-2"-4"0,-6 7 0,0-3 0,0 0 0,3-1 0,5-3 0,-4 0 0,6 3 0,-9 1 0,2 6 0,-3 1 0,0-3 0,0 5 0,-3-9 0,-1 7 0,0-8 0,0-3 0,4-13 0,4-9 0,3-1 0,2-2 0,-4 9 0,1-1-962,5-7 1,4-3-1,-3 3 962,-5 6 0,1 0 0,3-2 0,2-5 0,0 0 0,-1 3-450,-1 0 1,0 1 449,2-1 0,2-2 0,0-1 0,-2 4 0,0 0 0,0 0 0,1 0 0,1-2 0,1-2 0,-2 1 0,-2 4 0,-1-1 0,0 1 0,0-3 0,1 2 0,0-1 0,0-2 0,1 1 0,0-1 0,-2 1 0,1 1 0,-2-1 0,1 0 0,0 1 0,-1 0 0,0 1 0,2-5 0,0 2 0,0-1 0,-1 1 0,-1 0 0,0-1 0,-2 2 0,-1 4 0,2-7 0,-1 1 0,1 0 0,-4 5 0,1 1 0,5-6 0,-7 6 0,2 3 0,7 4 0,-1-3 0,2 5 0,-7 3 0,-4 0 0</inkml:trace>
  <inkml:trace contextRef="#ctx0" brushRef="#br0" timeOffset="88266">12186 5777 11221,'4'-7'0,"-1"3"0,-3-2 0,0 5 0,0-6 0,0 7 0,4-3 0,-4 6 0,3 10 0,-3 0 0,-5 4 0,-2 2 0,-2 2-615,-1-6 1,-2 2 0,0-2 614,-5 6 0,-1 0 0,0-2 0,1-6 0,4 0 0,-1 0 0,3-4 0,-3 4 0,10-9 0,1 0 0,3-8 0,6-6 0,2-2 0,2-1 0,1-1 0,5-2 0,-2-3 0,2 1 0,0 4 0,2-4 0,0 1 0,0 3 0,0 1 0,0 0 0,-1 1 0,-1 4 0,1 2 1843,6 9-1843,-9 5 0,0 4 0,-4 3 0,-2 1 0,-2 0 0,-1 1 0,-3 5 0,-1-1 0,-1-3 0,0 3 0,0 0 0,0-7 0,1 3 0,1-1 0,2-3-64,0 4 0,5-7 0,-1-3 0</inkml:trace>
  <inkml:trace contextRef="#ctx0" brushRef="#br0" timeOffset="89848">7411 7913 11221,'-10'-18'0,"-1"4"0,0 7 0,-2 4 0,5 6 0,-9 1 0,8 3 0,-4 0 0,0-1 0,3 3 0,-5 5 0,1 1 0,4-4 0,0 5 0,1 4 0,4 4 0,2 0 0,0-7 0,2 1-733,2 2 1,3 2 0,1-4 732,8-2 0,5-5 0,3-2 0,1-5 250,-6-1 0,2-3-250,3-8 0,3-5 0,-4 2 0,-7 5 0,0-2-454,4-2 1,3-4 0,-1 0 0,-4 3 453,-2-2-169,-2-3 0,-2 0 169,-6 2 0,-4-5 0,-4-1 0,-4 2 0,0 2 0,-3-2 0,1 3 0,-8-4 0,-2 1 0,-3 3 0,8 8 0,1 2 0,-2 0 0,1 0 0,-11-2 0</inkml:trace>
  <inkml:trace contextRef="#ctx0" brushRef="#br0" timeOffset="90965">8007 7807 11221,'-8'-4'0,"2"4"0,6 10 0,0-1 0,0 5 0,0 1 0,0-1 0,0 0 0,0 2 0,-1 2 0,-1 1 0,-2 2 0,1 0-1639,1 1 1,-1 0 1580,-2-4 1,0-2 57,5 2 0,-4-3 0,1-1 0,2 1 0,-2 8 0,3-20 0,0-12 0,0 0 0,0-8 0,4-2 0,1-4 0,-1 0 0,-3-2 0,1-2 969,3 3 0,1-3 1,-1 1-970,-2 2 0,-2 0 0,2 3 0,2 1 0,1 3 0,-1-5 0,1 2 0,4 3 0,-2 14 0,-4 6 0,2 14 0,-5-4 0,-2 5 0,-2 0 0,-1 3 0,-3-2 0,0-1 0,-1 2 0,4-4 0,1 1 0,0-1 0,0 5 0,-1-11 0</inkml:trace>
  <inkml:trace contextRef="#ctx0" brushRef="#br0" timeOffset="91449">8589 7871 11221,'-11'-22'0,"4"8"0,-4 7 0,-2 15 0,0 3 0,2 0 0,-4 1 0,0 3 0,9 2 0,1-1 0,-6 6 0,7 3 0,1 0-444,0-4 444,3-1 0,6 0-60,11-7 0,6-4 60,-6-3 0,2-3 0,2-2 0,4-3 0,1-3 0,-1-3 0,-3-2 0,-1-3 0,-3-2 0,-5-2 0,-2-1 0,-4 0 0,-2 3 0,-3-1 0,-9-7 0,-4 2 0,-5 2 0,2-3 0,1 1 0,1 7 437,2-8-437,10 27 0,7 0 0,4 9 0</inkml:trace>
  <inkml:trace contextRef="#ctx0" brushRef="#br0" timeOffset="91883">9582 7743 11221,'-15'2'0,"0"0"0,-2 0 0,1-1 0,3-1 0,-1 6 0,-1 1 0,2-1 0,-5 9 0,0 3 0,1-4-632,1 0 0,1 2 632,0 2 201,5-3 1,0 1-202,1 7 208,9-2-208,14-20 0,3-5 0,6-2 0,-5-3 0,2-2 0,-3 2 0,2-1 0,1-7 0,-1 1 653,-6 6-653,-5-6 0,-3 0 0,-5 5 0,-9-5 0,-5 0 0,1 9 0,-1 1 0,-1-4 0,0 2 0,-1 4 0,3 2 0,4 2 0,-1 0 0,7 3 0,3 1 0</inkml:trace>
  <inkml:trace contextRef="#ctx0" brushRef="#br0" timeOffset="92317">10171 7800 11221,'-17'-6'0,"-4"1"0,4 5 0,-1 2 0,-2 6 0,0 2 0,-3 5 0,2 3 0,6 4 0,1-1 0,4-7 0,4-1 0,9 1 0,6-2 0,8-8 0,5-4 0,-2 0 0,3-2 0,-1-2-136,4-1 1,0-3 0,-1-1 135,-3-2 0,-1-2 0,-3-2 0,-4-1 0,-3-2 0,-4-1 0,-7-1 0,-4-1 0,-3 1-1086,-3 4 0,-3 0 0,0 2 1086,-4-4 0,-2 3 0,-4 6 0,1 5 0,-1 3 0,7-1 0,0 1 0</inkml:trace>
  <inkml:trace contextRef="#ctx0" brushRef="#br0" timeOffset="93367">7979 7147 11221,'0'-12'0,"-3"3"0,-1 9-3277,-7 3 893,3 1 2726,-2 6-342,0 1-485,0 3 1,-1 2 484,-2 5-655,1 2 1,1 1 654,7-3 79,1-4 1,2-1-80,5-4 363,13-2-363,-8-6 0,17-14 0,-16 5 784,3-6 0,0-1-784,-1-11 2344,3 4-2344,-11 4 0,-2 1 0,-2 4 2905,-3-10-2905,-1 3 258,-3 8-258,0-4 0,-1 13 0,1 0 0</inkml:trace>
  <inkml:trace contextRef="#ctx0" brushRef="#br0" timeOffset="93550">8043 7204 11221,'-12'-4'0,"2"1"0,3-1 0,0 4 0,3-4 0,1 4 0,3 0 0,0 0 0</inkml:trace>
  <inkml:trace contextRef="#ctx0" brushRef="#br0" timeOffset="94448">8043 7239 11221,'-8'0'0,"2"0"0,6 0 0,6-3 0,-5-1 0,9 0 0,-6-2 0,3 5 0,6-2 0,-4 3 0,4 0 0,-9 9 0,-1-6 0,-9 16 0,-11-8 0,3 1 0,-8 1 0,13-12 0,-1 2 0,6-6 0,1-1 0,13-10 0,-5 6 0,12-3 0,-9 8 0,2 0 0,-3 2 0,-3-2 0,-1 3 0,-3 0 0</inkml:trace>
  <inkml:trace contextRef="#ctx0" brushRef="#br0" timeOffset="96900">8213 7168 11221,'0'-8'0,"3"-11"0,1 10 0,6-12 0,8 4 0,-6 8 0,3 3 0,0 0 0,-2 2 0,7 3 0,-9 11 0,-11 15 0,0-1 0,-5 1 0,-1 2 0,2-7 0,0 0 0,3 7 0,2-1 0,3-10 0,3-3 0,5 3 0,11-19 0,-14-7 0,1-5 0,-10 0 0,-10-8 0,1 13 0,-1-4 0,1-1 0,0 5 0,2-3 0,1 0 0,2 4 0,-9-7 0,-2 11 0,-7-1 0,7 6 0,2 0 0,26-7 0,8-2 0,-6 3 0,1-1 0,3-2 0,1-1 0,1 1 0,3-2 0,0 1 0</inkml:trace>
  <inkml:trace contextRef="#ctx0" brushRef="#br0" timeOffset="97932">7205 7268 11221,'-4'-8'0,"-2"4"0,2-2 0,-3 5-3277,0-2 2302,0 3 1835,-16 3-860,11 7 0,0 3 0,-5 4 0,2 3 0,6-2 0,3 1 0,3-1 0,6 3 0,6-4 0,8-7 0,4-7 0,-3-7 0,3-4 0,-2-2 0,-1-2 0,0-2 0,-3 0 0,4-8 0,-6 0 0,-11 4 0,-4 1 0,-6 2 0,-3 2 1638,-1 4 0,1 0-1609,-3-5 0,11 4 0,10 3 0</inkml:trace>
  <inkml:trace contextRef="#ctx0" brushRef="#br0" timeOffset="98100">7411 7204 11221,'-7'0'0,"3"0"0,-2 0 0,2 0 0</inkml:trace>
  <inkml:trace contextRef="#ctx0" brushRef="#br0" timeOffset="98333">7581 7175 11221,'-17'10'0,"-1"11"0,8-1 0,1 3 0,1 3 0,2 2-1639,5 0 1,2-2 879,-1-7 1,1-1 758,9 8 0,-2-19 0,-1 4 0</inkml:trace>
  <inkml:trace contextRef="#ctx0" brushRef="#br0" timeOffset="99314">8922 7147 11221,'-13'5'0,"-1"0"0,0 3 0,0 3 0,-4 3 0,5 0 0,4 6 0,4-2 0,4-2 0,9-6 0,11-11 0,3-5 0,0-8 0,-6 5 0,-1-1 0,0-5 0,-9-4 0,-19 7 0,1-9 0,-3 9 0,2 6 0,9 10 0</inkml:trace>
  <inkml:trace contextRef="#ctx0" brushRef="#br0" timeOffset="99800">9930 7069 11221,'-24'10'0,"-1"0"0,8-2 0,0 1 0,1 0 0,-3 2 0,3 1 0,-2 5 0,4-2 0,9-5 0,-1 7 0,12-13 0,11-1 0,0-3 0,0-4 0,2-2 0,-3 0 0,-2-3 0,-1-1 0,-2-2 0,-4-2 0,-5 0 0,-7 1 0,-5 1 0,-9-7 0,5 3 0,8 9 0</inkml:trace>
  <inkml:trace contextRef="#ctx0" brushRef="#br0" timeOffset="100167">10413 7062 11221,'-22'8'0,"0"0"0,1 0 0,-2 2 0,0 1 0,2 0 0,-1 4 0,3 0 0,1-3 0,5 1 0,13 4 0,12-14 0,3-3 0,4-3 0,3-1 0,2-3 0,-5 1 0,0-2 0,-1 1 0,3-1 0,-1 0 0,-3 0 0,-2-1 0,-7 3 0,-1-2 0,-4 1 0,-3 0 0</inkml:trace>
  <inkml:trace contextRef="#ctx0" brushRef="#br0" timeOffset="100684">11115 7097 11221,'-15'0'0,"-8"10"0,11-5 0,-3 6 0,0 1 0,1-2 0,2-1 0,2 1 0,5-2 0,2 2 0,7-6 0,15-4 0,-5 0 0,1-5 0,0 0 0,0 0 0,9-5 0,-16 3 0,5 0 0,-12 0 0,2-3 0,-13 2 0,5 1 0,-8 0 0,6 3 0</inkml:trace>
  <inkml:trace contextRef="#ctx0" brushRef="#br0" timeOffset="100850">11264 7076 11221,'-25'0'0,"10"-3"0,5-4 0,10-4 0</inkml:trace>
  <inkml:trace contextRef="#ctx0" brushRef="#br0" timeOffset="101033">11406 6906 11221,'-17'12'0,"9"4"0,1 3 0,-1 0 0,1 2 0,1 0-1093,1 5 1,2 0 0,-1-1 1010,1-5 0,-1 0 1,1-1-1,1 6 0,1-3 1,1-1-1</inkml:trace>
  <inkml:trace contextRef="#ctx0" brushRef="#br0" timeOffset="102465">7957 7502 11221,'4'-26'0,"-1"8"0,1 9 0,-4 5 0,4 0 0,-4 1 0,0 22 0,-4-8 0,4 13 0,0 4-717,-7-1 717,5-2 0,1 4 0,0-2-570,-1-4 0,0 1 570,0 0 0,-1 3 0,1 1 0,0-4 0,1 3 0,0 0 0,-2-4 0,-1 3 0,0 0 0,0-4 0,0-1 0,-1-1 0,0 0 0,-1 2 0,0 0 0,-1-4 0,0-2 0,-1 0 0,-1 5 0,0 3 0,0-4 0,-7 2 0,4-1 0,0-2 0,-3-10 0,1 4 0,4-13 0</inkml:trace>
  <inkml:trace contextRef="#ctx0" brushRef="#br0" timeOffset="103232">7964 7416 11221,'4'-18'0,"3"1"0,3 6 0,8 1 0,1 3 0,2 3 0,2-3 0,-3 4 0,1-2 0,1-1 0,3-2 0,2 1 0,-1 1 0,-4 1 0,2 1 0,-2-1 0,-4 1 0,5 0 0,-12 4 0,-7 7 0,-1 1 0,-3 18 0,-7 1 0,5-11 0,0 1 0,-6 9 0,-1 1 0,3-8 0,0 1 0,-1 3 0,0 1 0,3-6 0,1 1 0,0 0-180,1-1 1,1 1 0,0 2 179,0 0 0,0 1 0,1 1 0,-1 0-350,-1 0 1,1 0 0,-1 0 0,0-1 349,0 5 0,0 0 0,-2-2 0,-1 2 0,-1-1 0,0-2 0,-1-2 0,-1 3 0,0-1 0,0 1-222,5-11 0,0 0 222,-5 14 0,0-2 0,3-1 0,0-4 0,0-2 0,1-3-41,-2 4 41,5-9 434,-5 2-434,5-5 1387,-5 6-1387,5-6 545,-9 2-545,9-3 0,-9-3 54,3 2-54,-10-2 0,-8 0 0,-1-1 0,6-2 0,-4-1 0,-1-1-820,3 1 1,-1 0 0,-1 0 0,2 0 807,-5 0 1,0 1-1,0-2 1,3 1-1,-1-1 1,1 0-1,3 0 1,0-1-1,1 0 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3:10.1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1138 3463 11221,'-19'-7'0,"1"8"0,1 7-1093,6 6 1,2 5 0,-1-1-100,-6 0 0,0 1 1192,4 3 0,0 5 0,0-1 0,3-4 408,1-5 1,1 0-409,0 6 0,0 5 0,0 1 0,2-5 99,2-3 0,2 0-99,0 3 0,2 5 0,0-1 0,1-4 0,1-3 0,3-2 0,2 2 0,3 2 0,1 0 0,-1-5 0,0-2 0,2-1 0,3 1 0,3 1 0,1 1 0,0 0 0,-4-3 0,0 0 0,0-1 0,-1 0-144,6 2 1,0 0-1,-1 0 1,1 2 0,-1 1-1,-2-4 1,-6-6-1,1 0 1</inkml:trace>
  <inkml:trace contextRef="#ctx0" brushRef="#br0" timeOffset="966">10697 3634 11221,'-4'-8'0,"4"-8"0,-4 14 0,4-11 0,0 0 0,4 6 0,-4-8 0,4 14 0,-1-2 0,13 12 0,1 9 0,-6-7 0,-1 1 0,1 7 0,-2 2-122,-1 0 0,-1 2 122,-2-1 0,0 3 0,-1 3 0,0-2-820,-1 1 1,-1 1 0,-1 0 0,1-1 810,-1-2 1,0 1-1,0-1 1,-2 0 8,0 1 0,-1 0 0,-1 0 0,-1-3-739,-2-1 1,-1-2 0,-1 0 738,3-2 0,1 0 0,-3 1-291,-2 0 1,-2 1-1,-1 0 1,1-5 290,-1-2 0,-1-2-48,-1 2 1,-2 3 0,-2 0 0,0-2 47,-3-2 0,-2-1 0,0-1 0,1 1 0,-2 3 0,0 0 0,-1 1 0,3-5 0,-1 1 0,0 0 0,1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3:28.4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9788 3357 11221,'4'-22'0,"-1"5"0,-3 9 0,0 5 0,0 0 0,0 2 0,0-2 0,3 3 0,-2 3 0,9 11 0,-9-5 0,5 8 0,7 2 0,3-5 0,1-3 0,1-2 0,5-5 0,-1-6 0,-1-3 0,0-7-1093,-3 3 1,4-2 0,-3 1 1034,-2 2 1,0-1 57,2-2 0,4-2 0,0 0 0,-2 1-545,2 1 1,0-1 544,0 0 0,3-2 0,-1-1 0,-2 3 0,-2 1 0,0 1 0,3-2 0,1-1 0,-1 2-227,-3 1 1,-1 1 226,-1-1 0,-1-1 0,-2 1 0,-2-1 0,0-7 0</inkml:trace>
  <inkml:trace contextRef="#ctx0" brushRef="#br0" timeOffset="5751">1770 4443 11221,'14'0'0,"0"0"-3277,0 0 893,4 0 3793,-3 0-1409,-1-2 0,2 1 0,4 0 0,3-2 0,1 0 273,-10 2 1,0 1-274,5-2 0,2-1 0,-1 2-334,-1 0 0,1 1 334,6-2 0,2 0 0,-1 0 879,-2-1 0,2 1-879,-4 1 0,3-1 0,1 0 0,-3 0-473,-4 0 1,-1 0 0,2-1 472,2 1 0,3 0 0,1 0 0,0 0 0,-4 0 0,0 0 0,-2 1 0,3-1 0,-1 0 0,3 0 0,2 0 0,0 0 0,-2-1 0,-2 2 0,2-1 0,-3 1 0,4-1 0,-6 1 0,3-1 0,2 0 0,2 1 0,0-1 0,0 0 0,0 0 0,-1 1 0,-2-1 0,-1 1 0,1-1 0,0 1 0,-1 0 0,1-1 0,1 1 0,1 0-186,-2-1 0,1 1 0,1 0 1,1 0-1,0 0 0,-1 0 0,1 0 1,-1 0-1,-1 0 0,0-1 186,0 1 0,0 0 0,0-1 0,-1 1 0,0 0 0,-1-1 0,2 1 0,0 0-124,0 0 1,0 0 0,2 0-1,0 1 1,-1-1 0,0 0 0,-2 0-1,-1 1 1,-2-1 123,6 0 0,-4 0 0,0 0 0,4 0 0,-5 0 0,3 1 0,2-1 0,1 0 0,1 0 0,-1 0 0,-1 1 0,-2-1 0,-2 1-150,1-1 1,-3 1 0,-1 0 0,1 0-1,3 0 150,-1 0 0,3-1 0,2 1 0,1 0 0,1-1 0,-1 1 0,-1 0 0,-2-1 0,-2 1-89,1-1 0,-3 1 0,-1-1 0,2 0 0,2 1 89,-4 0 0,3-1 0,1 1 0,2 0 0,0 0 0,0 0 0,-1 0 0,-1 0 0,-1 0 0,-3 0 0,5-1 0,-4 1 0,0-1 0,0 0 0,4 1 0,-4 0 0,2 0 0,2 0 0,1 0 0,1 0 0,-1 0 0,1 0 0,-2 0 0,-2 0 0,-2 0 0,5 0 0,-4 0 0,0 0 0,1 0 0,4 0 0,-8 0 0,3 0 0,2 0 0,0 0 0,2 0 0,0 0 0,1 0 0,0 0 0,-1 0 0,-1 0 0,0 0 0,-2 0 0,2 0 0,0 0 0,-1 0 0,-1 0 0,0 0 0,0 0 0,0 0 0,0 0 0,1 0 0,-1 0 0,1 0 0,-1 0 0,0 0 0,1 0 0,-1 0 0,1 0 0,1 0 0,-1 0 0,1 0 0,-1 0 0,1 0 0,0-1 0,1 1 0,0 0 0,0 0 0,0-1 0,-1 1 0,0 0 0,0-1 0,-1 1 0,-2 0 0,5-1 0,-1 1 0,-2-1 0,0 1 0,0-1 0,0 1 0,1-1 0,0 1 0,0-1 0,1 1 0,0-1 0,1 1 0,-1-1 0,1 1 0,0 0 0,0-1 0,-1 1 0,-1-1 0,0 1 0,1 0 0,-1-1 0,1 1 0,-1 0 0,-1-1 0,0 1 0,-3 0 0,-1 0 0,4 0 0,-3 0 0,-1 0 0,0 0 0,4 0 0,-1 0 0,1 0 0,3 0 0,1 0 0,1 0 0,-1 0 0,-2 0 0,-1 0 0,-3 0 0,1 0 0,-3 0 0,-1 0 0,1 0 0,2 0 0,0 0 0,1 0 0,2 0 0,1-1 0,0 1 0,1 0 0,0 0 0,-1 0 0,-1 1 15,1-1 1,-2 0 0,1 1 0,-1-1 0,1 0 0,0 1 0,1-1 0,1 1-16,-3-1 0,0 0 0,2 1 0,0-1 0,1 0 0,-1 1 0,2-1 0,-1 0 0,-1 1 0,1-1 0,-1 0 0,-1 1 0,0-1 0,0 0 0,-1 1 0,1-1 0,-1 1 0,0-1 0,0 0 0,-1 1 0,1-1 0,-1 0 0,0 1 0,2-1 0,0 1 0,0-1 0,0 1 0,0-1 0,-1 0 0,0 1 0,-1-1 0,1 0 54,2 0 1,0-1-1,0 1 1,-1-1 0,0 1-1,-1-1 1,1 1-55,0-1 0,-1 1 0,1-1 0,-1 0 0,-1 1 0,1-1 0,-2 0 0,0 0 0,0-1 0,0 1 0,0 0 0,2 0 0,-2 0 0,1 0 0,2 0 0,-1 0 0,1 0 0,-1 0 0,-1 0 0,-1 1 0,4-1 0,-1 0 0,0 0 0,-1 0 0,2 1 0,-1-1 0,1 1 0,0-1 0,1 1 0,-2-1 0,-1 1 0,-1-1 0,-2 0 0,-1 1 0,0-1 0,1 0 0,0 1 0,1-1 0,0 0 0,-2 0 0,0 0 0,2-1 0,-1-1 0,1 1 0,3 1 0,0-1 0,1 1 0,-7 0 0,1 0 0,0 1 0,-1-1 222,0 1 1,-1 0-1,0 0-222,4-1 0,1 0 0,-2 0 0,1-1 0,-2 0 0,5-5 0</inkml:trace>
  <inkml:trace contextRef="#ctx0" brushRef="#br0" timeOffset="11167">11420 3222 11221,'-7'-12'0,"3"3"0,1 9 0,0 6 0,-1 8 0,-2 8 0,-2 4 0,3-8 0,0 1 0,0 0-278,0 6 1,0 1-1,0-2 278,1-3 0,-1-2 0,1-1 101,2 1 0,0-3-101,-1 4 0,3-16 0,3-7 0,1-5 0,3-6 0</inkml:trace>
  <inkml:trace contextRef="#ctx0" brushRef="#br0" timeOffset="11649">11434 3194 11221,'-26'-4'0,"3"-3"0,18 3 0,3-2 0,13-1 0,7 0 0,3-2 0,2 0 0,-3 1 0,3 1 0,-1 0-1093,4-1 1,1 1 0,-2 0 791,0 1 1,-1 1 300,-2 2 0,0 1 0,-3 1 804,3 7-804,-6 0 0,-2 3 0,-7 16 0,-6-7 0,-2 2 0,0 3 0,1 1 0,1-5 0,0 2 0,0-1-93,0 0 0,-1 1 0,1 0 93,3 0 0,1 0 0,-2 0 1454,-1 7 0,-2-2-1454,-1-1 0,-4-1 0,-8-5 0,-6-2 0,2-6 0,-3-1 0,0-2-151,-2-2 1,-1-1 0,1-2 150,2-2 0,1-1 0,1-1-284,-1-1 1,3-1 0,-1-7 0,10 3 0</inkml:trace>
  <inkml:trace contextRef="#ctx0" brushRef="#br0" timeOffset="12551">11420 3896 11221,'3'-17'0,"-2"8"0,2-3 0,1 5 0,-4 2 0,3 2 0,0 13 0,-2 9 0,-4 4 0,0 2-299,1 1 0,-1 1 299,-2 1 0,-1 1 0,0-3 0,0-1 0,0-2-118,1 7 1,3-3 117,3-3 0,6-21 0,0-11 0</inkml:trace>
  <inkml:trace contextRef="#ctx0" brushRef="#br0" timeOffset="13000">11441 3797 11221,'-7'-15'0,"4"-2"0,15 9 0,2 4 0,4 1 0,2 1 0,2 0 0,0 0-406,3 2 0,1 0 1,0-1 405,-1-1 0,1 0 0,-1 0 0,-5 2 0,-1 0 0,-2 2 145,1 2 0,-4 3-145,-4 18-1543,-11-4 1,-2 0 1542,1-3 0,-1-1 0,0 10 0,0 2-218,3-2 1,0 1 217,1-6 0,-1 2 0,-1-1 181,-1 1 1,-1 0 0,-1-1-182,-1 5 0,-5-2 0,-5-11 0,-5-2 0,1-3 0,-2-1 0,0-3-207,-4-3 0,1-4 0,-2-10 0,15-3 0</inkml:trace>
  <inkml:trace contextRef="#ctx0" brushRef="#br0" timeOffset="13616">11498 3116 11221,'-8'-15'0,"2"-5"0,6-5 0,0 2 0,1 5 0,1-1 0,2-1-529,1-2 0,0-3 529,-1 7 0,0-1 0,1-2 0,0-2 0,-1 3 0,-1-4 0,1 0 0,-1 4-314,1 1 1,1 0 313,-2-2 0,1-4 0,-1-1 0,0 4 0,1-1 0,-1 1-26,-1 1 0,-1-2 0,0 0 26,0 1 0,0 0 0,0 2 0,-1-3 0,0 1 0,2-3 0,-1 4 0,0 4 0,2-6 0,-3 9 0,0 3 0,-3 0 0,-1 4 0</inkml:trace>
  <inkml:trace contextRef="#ctx0" brushRef="#br0" timeOffset="14051">11512 2122 11221,'-4'-15'0,"1"2"0,3 9 0,-3 10 0,2-1 0,-11 15 0,3-8 0,-2-2 0,-1 1 0,-1-1 0,0 1 0,-2 2 0,1-1 0,1-2 0,4-1 0,11-2 0,9-14 0,4-6 0,2 2 0,1 0 0,1-1 0,-1-2 0,1 0 0,-1 1 0,7-1 0,0 3 0,-8 7 0,-3 5 0,-5 9 0,-3 5 0,0-1 0,0 2 0,-2 4 0,0-1 0,7 3 0,3-5 0,-6-10 0,2 0 0</inkml:trace>
  <inkml:trace contextRef="#ctx0" brushRef="#br0" timeOffset="15133">10966 1455 3029,'8'-23'0,"-8"0"2531,-5 22-2531,-14 8 0,6 5 0,-2 4 0,-3 1 0,0 1 0,0 1 0,5-4 0,0 1 0,1 0 0,-4 8 0,3-1 704,7-5 1,6-1-705,10-5 0,4-3 430,2-2 0,2-3-430,2-3 0,0 1 3276,5 4-3160,-34 18-116,-4-6 0,-2 1 0,0-2 0,-1 1-415,0 2 1,3-1 414,8-7 0,2 8 0,7-12 0,16 2 0,-3-8 0,1-3 0,2 0 0,-1-2 0,2-2 0,0-1 0,-7-1 0,0 0 0</inkml:trace>
  <inkml:trace contextRef="#ctx0" brushRef="#br0" timeOffset="15333">11242 1583 11221,'-14'19'0,"0"0"0,3-4 0,0 0 0,-4 7 0,0 0 0,2 2 0,-1-5 0,2-1 0,3 1 0,-4 2 0,9-14 0,1 0 0,3-7 0,0 0 0</inkml:trace>
  <inkml:trace contextRef="#ctx0" brushRef="#br0" timeOffset="15519">11115 1625 11221,'0'-15'0,"0"2"0,0 16 0,3 14 0,-2-1 0,5 9 0,-3-6 0,1 1 0,1 1 0,1 0-248,1 4 0,1 1 248,-3-7 0,1 1 0,0-1 0,3 2 0,0-2 0,-1-1 0,-1-2 0,6 7 0</inkml:trace>
  <inkml:trace contextRef="#ctx0" brushRef="#br0" timeOffset="15784">11456 1583 11221,'-4'-5'0,"4"6"0,-10 19 0,9 4 0,1 3 0,-2-3 0,-1 2 0,1 1-300,2-5 0,0 1 0,0 1 0,0 0 0,0 0 300,0 3 0,0 0 0,0 0 0,0-1 0,0-2 0,0 0 0,0-1 0,0-2 176,0 6 1,0-5-177,0-5 0,0-21 0,0-7 0</inkml:trace>
  <inkml:trace contextRef="#ctx0" brushRef="#br0" timeOffset="16018">11470 1647 11221,'-3'-22'0,"2"7"0,4-4 0,9 12 0,3 2 0,5-1 0,1 1 0,-2 2 0,1 2 0,3 7 0,-4 2 0,-9 5 0,-6 4 0,-2 2 0,-10 2 0,-1-6 0,-2 1 0,-2 0-1222,-7 1 1,-1-1 1221,3 0 0,0-1 0,-1-1 0,3-2 0,11-5 0,-1 4 0,12-7 0,2-1 0</inkml:trace>
  <inkml:trace contextRef="#ctx0" brushRef="#br0" timeOffset="16285">11683 1817 11221,'12'-10'0,"1"-1"0,5-1 0,-8-11 0,-6 14 0,-1-14 0,-3 14 0,4-11 0,-8 12 0,-9 8 0,0 4 0,-2 7 0,1 2 0,0 3 0,0 2 0,2 1 0,7-2 0,-2 6 0,4 0 0,16-1 0,-10-8 0,3-1 0,11-4 0,3-5 0,-5-7 0,0-3 0,4 4 0,-1-1 0,-3-6 0,0 0 0</inkml:trace>
  <inkml:trace contextRef="#ctx0" brushRef="#br0" timeOffset="16599">11960 1703 11221,'-7'3'0,"-10"14"0,4-4 0,-2 7 0,0 0 0,2-2 0,-1 6 0,2 1 0,3-3 0,3-6 0,2-1 0,7-2 0,8-15 0,-2-3 0,7-16 0,-15 9 0,6-5 0,-7 4 0,-13-8 0,4 4 0,-9-3 0,2 17 0,7-4 0,-2 6 0,5 5 0,9-3 0,-3 6 0</inkml:trace>
  <inkml:trace contextRef="#ctx0" brushRef="#br0" timeOffset="16834">12101 1533 11221,'8'-15'0,"-5"8"0,-7 11 0,-2 8 0,-1 6 0,-2 7 0,0 3-158,2-4 1,1 1 0,0 0 157,0-2 0,2 1 0,0-2 0,-1 2 0,3-2 0,5 4 116,-2-21-116,3 1 0,-4-9 0,0-1 0</inkml:trace>
  <inkml:trace contextRef="#ctx0" brushRef="#br0" timeOffset="17001">11960 1732 11221,'-4'7'0,"10"0"0,3-3 0,6-3 0,2-2 0,8-3 0,-6-1 0,3 0 0,0-2-322,3-2 1,1-1 0,-7 3 0,0 0 0,0-1 0,3-2 0,0 0 0</inkml:trace>
  <inkml:trace contextRef="#ctx0" brushRef="#br0" timeOffset="17167">12477 1455 11221,'-7'12'0,"-1"0"0,-5 8 0,0 1 0,1-3 0,-1 1-177,2-2 1,0 2 0,1 1 176,2 4 0,1 1 0,1-2-1639,-3-2 1,1 0 1592,2 0 1,0 2-1,1-6 1,-1-2-1,2-1 1</inkml:trace>
  <inkml:trace contextRef="#ctx0" brushRef="#br0" timeOffset="17833">10817 2094 4789,'-14'0'0,"-1"0"0,-13 6 2436,20 2-2436,5 3 0,17-6 0,5-3 635,8 1-635,-4-4 0,6-2 0,1 1-345,-4 1 0,1 1 1,1 0-1,1-1 345,-5 0 0,1-1 0,0 1 0,1-1 0,-1 0 0,0 1 0,3 0 0,0 0 0,-1 0 0,1 1 0,1-1 0,-5 0 0,1 0 0,1 0 0,0 0 0,-1 0 0,-1 0 0,-1 0-198,2-1 1,-3 0 0,0 0-1,2 1 198,1 0 0,0 0 0,2 0 0,-1 1 0,1-1 0,-4-1 0,1 1 0,-1-1 0,1 0 0,1 1 0,0-1-175,0 1 1,1 0-1,1 0 1,0-1-1,0 1 1,1 0-1,1 0 175,-5 0 0,2 0 0,0 1 0,0-1 0,0 0 0,0 0 0,1 0 0,-1 0 0,1 0 0,0 0 0,0 0 0,1 0 0,0 0 0,-1 0 0,1-1 0,-2 1 0,-1 1 0,-1-1 0,7 0 0,-3 1 0,0 0 0,-1 0 0,0 0 0,2 0 0,1-1 0,-1 1 0,-2-1 0,-5 0 0,-1-1 0,-2 1 0,3 0 0,3 0 0,-3-1 0,-4-2 0,0 1 0</inkml:trace>
  <inkml:trace contextRef="#ctx0" brushRef="#br0" timeOffset="34650">1883 4918 11221,'7'7'0,"7"-3"0,-5-1 0,4-2 0,3-2 0,5 1 0,4 0 0,0 1 0,4 1 0,1-1-656,-7-1 1,1 0-1,0 0 1,1 0 0,-2 0 411,1 1 0,-1 0 1,0 0-1,2 0 244,2-1 0,1 0 0,1 0 0,0 0 0,-1 0-282,0 0 0,0 0 1,-1 0-1,1 0 0,-2 0 282,-1 0 0,-2 0 0,1 0 0,0 0 0,3 0-217,-1 0 0,3 0 1,1 0-1,1 0 0,-2 0 1,-2 0-1,-3 0 217,3 0 0,-4 0 0,3 0-125,-3 0 0,3-1 1,2 1-1,1 0 1,1 0-1,-1 0 1,-1 1 124,-2-1 0,0 0 0,-1 1 0,1-1 0,-1 1 0,0-1 0,0 1 15,2-1 0,-1 0 0,0 0 1,1 0-1,0 0 0,2 1-15,-4-1 0,2 1 0,1 0 0,1-1 0,-1 1 0,0 0 0,-1 0 0,-2 0 0,-3-1 0,3 0 0,-3 0 0,0 1 0,3-1 0,-2 0 0,2 0 0,2 1 0,1-1 0,1 1 0,0-1 0,0 0 0,-2 1 0,-2-1 0,1 1 0,-2-1 0,1 1 0,0-1 0,1 0 0,0 1 0,0-1 0,0 0 0,1 0 0,0 0 0,1 0 0,0 0 0,0 0 0,1 1 0,-1-1 0,1 0 0,0 0 0,-2 0 0,1 0 0,0 1 0,1-1 0,-1 0 0,1 1 0,-1-1 0,0 0 0,0 1 0,0-1 0,-1 0 0,0 0 0,0 0 0,0 0 0,0 0 0,0 0 0,-1 0 0,0 0 0,0 0 0,-1 0 0,0 0 0,3 0 0,0 1 0,-1-1 0,0 0 0,0 1 0,-1-1 0,1 1 0,-1-1 0,1 1 0,-1-1 0,1 0 0,0 1 0,-1-1 0,-1 1 0,-1-1 0,-1 1 75,6 0 0,-4 0 0,1 0 0,2 0-75,-3-1 0,2 1 0,2 0 0,0-1 0,0 0 0,-1 1 0,-2-1 0,1 0 0,-2 0 0,-1 0 0,1 0 0,4 0 0,-5 0 0,1 0 0,2 0 0,1 0 0,1 0 0,-1 0 0,1 0 0,-1 0 0,-2 0 18,1 0 0,-1 1 0,-1-1 0,1 1 1,-1-1-1,0 1 0,1-1 0,1 0-18,-1 1 0,0-1 0,1 0 0,1 0 0,-1 0 0,0 0 0,0 0 0,0 0 0,-2 0 0,4 0 0,-1 0 0,-1 0 0,0 0 0,0 0 0,0 0 0,0 0 0,-1 0 0,0 0 0,0 0 0,0 0 0,0 0 0,-2 0 0,-1-1 0,7 0 0,-2-1 0,-1 0 0,1 1 0,-2 0 0,2 1 0,-1 0 0,-2 0 0,-4 0 478,1-1 0,0-1-478,2 1 0,2 1 0,2-1 0,-1 0 0,-4-1 0,0 0 0,-1 0 0,1 1 0,0 0 0,1 0 0,0 0 0,0 0 0,-2 0 0,1 0 0,-1-1 0,-1 0 0,1 1 0,4 0 0,0 1 0,0 1 0,-3-1 0,5 0 0,-3 0 0,-4 0 0,1 0 0,-1 0 0,7 1 0,-3 1 0,-4-1 0,-4 0 0,-1 1 0,-1-2 0,3 0 0</inkml:trace>
  <inkml:trace contextRef="#ctx0" brushRef="#br0" timeOffset="65850">10633 1554 11221,'-4'4'0,"-3"-1"0,0 7 0,-10 8 0,3 1 0,-1 4 0,4-4 0,0 3 0,0 0-328,3-2 1,-1 0 0,1 2 0,1-1 327,0 4 0,0 1 0,1 0 0,2 0 0,0-2 0,2 0 0,1 0 0,0-1-917,0 4 0,1 0 0,2-3 917,1 1 0,1-4 0,7 2 0,-1-16 0,1 0 0</inkml:trace>
  <inkml:trace contextRef="#ctx0" brushRef="#br0" timeOffset="66599">10711 1313 11221,'15'-11'0,"0"0"0,-4 2 0,2 1 0,6 2 0,4 2 0,-2 0-1639,1 0 1,0 0 843,-3 2 1,1-1-1,1 1 795,2 0 0,1 0 0,-1 0-130,0 0 0,2 0 130,-4 1 0,4-1 0,0 1 0,1-1 0,-4 1 0,3-1 0,-2 1 0,3 0 0,-3 0 0,2 0 0,2-1 0,1 1 0,-1 0 0,0 0 0,0 1 0,0 0 0,0-1 0,1 1 0,0 0 0,0 1 0,-3-1 0,1 0 0,0 0 0,1 1 0,0-1 0,-1 1 0,0-1 0,-1 1-58,3-1 0,-1 1 0,-1 0 1,0-1-1,1 1 0,-1 0 58,-1 1 0,1-1 0,-1 1 0,1 0 0,-1 0 0,-1 0 0,-1 1 0,7 2 0,-3 0 0,0 0 0,0 1 0,-1-2 0,-1-1 0,1 1 0,0 1 0,-3 0 0,0 1 0,1 0 0,-1 0 0,-1 1-96,-1 0 0,-2 1 0,0 0 0,1 1 96,4 0 0,1 1 0,0 0 0,-1 1 0,-3-2 0,0 1 0,0 0 0,-1 0 0,0 1 0,3 2 0,0 2 0,-1 0 0,-1 1 0,-1 0 0,-1 1 0,0 1 0,-2-1 327,0 0 0,-1 1 0,-2 0-327,-2 1 0,-1 2 0,-1-1 0,-2 1 0,-1 1 0,-2 0 317,0 2 0,-1 0 1,0 3-318,0-1 0,1 2 0,-1 0 0,0-2 0,-2 2 0,-1-1 0,0 1 0,-1-2 0,1 2 0,-1 0 0,-1-3 0,-2-4 0,-2-2 0,-1 1 0,-3 5 0,-2 0 0,-4-4 0,-3-7 0,-3-4 0,-3-1 0,3-4 0,-1-1 0,-1-1 0,-1 0 0,-2-1 10,4 0 1,-2-1 0,-1 0 0,0 0-1,-1-1 1,-1 1 0,0-1-11,2 1 0,-1-1 0,-1 1 0,0-1 0,-1 0 0,0 0 0,0 1 0,0-1 0,-1 1-133,3-1 1,-1 1 0,1-1 0,-1 1 0,-1-1 0,1 1 0,-1 0 0,0-1 0,1 1 0,-1 0 0,0-1 132,0 1 0,1 0 0,-1 0 0,0 0 0,0 0 0,0 0 0,0 0 0,0 0 0,0-1 0,0 2 0,0-1 0,0 0-75,1 0 1,1 0 0,-1 0 0,0 0 0,0 1 0,0-1 0,1 0 0,-1 0 0,1 0 0,0 1-1,1-1 1,0 0 74,-4 0 0,0 0 0,1 0 0,0 0 0,1 0 0,0 0 0,0-1 0,1 1 0,1 0 0,-5 0 0,0-1 0,0 1 0,2 0 0,2-1 0,1 0 0,1-1 0,0 0 0,0 0 0,0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5:05.7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2366 2519 11221,'-19'0'0,"2"0"0,13 0 0,-2 0 0,2 0 0,0 0 0,1 0 0,3 0 0,0 4 0,19-4 0,-2 2 0,2 0 0,0-3 0,1 0 0,-1-1-209,7 2 1,0 0 208,-6-2 0,2 1 0,1-1 0,-2 0 0,2 0 0,-1 0 0,2-1 0,-1 1 0,1 0 0,0 0 0,-2 0 0,2 0 0,-2-1 0,0 1 0,-1 1 0,-2 0 0,-1 0 0,6 1 0,-8 1 0,-3 1 0,-2 2 0</inkml:trace>
  <inkml:trace contextRef="#ctx0" brushRef="#br0" timeOffset="14916">769 1164 11221,'-8'0'0,"-1"0"0,5 0 0,-3 3 0,0 4 0,3 7 0,0-2 0,2 5 0,1 2 0,1-4 0,-1 1-159,0 4 1,-1 0 158,1 8 0,-1-3-638,-2 1 638,2-6 0,0 2 0,-1-1 0,0-5 0,-1 1 0,2 3 0,-1 4 0,1 0 0,-1 0 0,-1 2 0,1-1 0,-1 1 0,1-3 0,1 1 0,-1 0 0,0-1 0,0-1 0,-1 1 0,0-2 0,1-2 0,1 3 0,0-1 0,-1-1 0,-1 1 0,1-3 0,-1 7 0,2 2 0,0-1 0,-1-1 0,3-3 0,0 0-336,0 4 336,3-4 0,5-2 0,6-9 0,7-4 0,-5 0 142,-1-5 1,2-1-143,10 0 0,-4 0 0,3 1 0,-8-3 0,1 0 0,1 0-878,4-1 0,2-1 0,-2 1 878,1-2 0,1 0 0,-2-1 0,0 1 0,0-1-12,1 1 1,1 0 11,-2 2 0,1-1 0,1 1 0,2 1 0,0 0 0,1 0-545,-7 1 0,1 0 1,0 0-1,-2 0 545,-1 0 0,-2 0 0,1 0 0,8 1 0,1 0 0,-5 0-68,1 0 68,-2 0 0,3 1 0,0-2 0,-4-1 0,-1-2 0,1 1 0,2 0 0,1 0 0,0 0 0,-2 0 0,1-1 0,-2-1 0,1 0 0,6-1 0,1 1 0,-5 0 151,0-1-151,-6 0 0,4 0 0,-1-1 0,5-1 0,0-1 610,-3 0 1,1-2 0,1 0-611,0-2 0,0-1 0,0-1 0,-2 0 0,-1 0 0,0-1 0,-3-1 0,0-1 0,-1 0 0,0-1 0,-1-1 0,-2 0 0,-1-2 0,-1 0 0,0-1 0,-1-2 0,0 0 0,-2 1 0,-1-2 0,-2 0 0,0 3 0,0-1 0,-2 3 99,-3-3-99,0 5 0,2-2 0,-1 2 3176,1-4-3176,-2-1 0,0-3 0,1 4 0,0 1 0,-2 1 0,-1 0 0,2-9 0,-1 2 58,-1 6-58,0-1 0,0 1 0,0 7 0,0-2 0,0 0 0,0 7 594,-3-14-594,2 4 0,-5-6 0,4 11 0,0 0 0,-5-5 0,0-1 0,-3 6 0,-5-4 0,-3-3 0,0 2 0,7 8 0,-1 2 0,-3 5-3277,-7 0 3162,0 1 115,5 3 0,-2 0 0,-2 0 0,-2 0 0,1 1 0,-2 0 0,0 0-757,-1-1 1,0 0 0,1 1 756,5 0 0,0 0 0,-1 0 0,-2-1 0,-1 0 0,-1 0-137,2 0 0,0 0 0,-2 0 137,-1 0 0,-2 0 0,-1 0 0,1 0 0,3 0 0,0 1 0,-1 0 0,0-1 0,0 1 0,-2 0 0,0 0 0,-1-1 0,1 1 0,2 0 0,2 0 0,2 0 0,0 0 0,-1 0 0,-5 0 0,-1 0 0,1 0 0,1-1-245,-1 1 1,2-1 0,0-1 244,3 1 0,-1-1 0,0 0 0,-1 0 0,1 0 0,-1-1 0,-1 1 0,2-1 0,2 1 0,1-1 0,1 1 0,0-1 0,-3 0 0,-2 0 0,1-1 0,4 1 339,-4-2-339,-4 2 0,-1 0 0,3-4 0,3 5 0,0 1 0,7-2 0,1 0 1869,-8 2-1869,-1 0 0,17 0 1205,-10 0-1205,15 7 0,-6 7 0,7-1 3276,4 13-3160,-4-4-116,7 1 0,-7-6 0,0 2 0,2-1 0,0 0 0,-2-2 0,0 0 0,-1 7 0,2 0 0,0-8 0,1 0 0,-2 11 0,7 0 0,-3-15 0</inkml:trace>
  <inkml:trace contextRef="#ctx0" brushRef="#br0" timeOffset="15768">670 1277 11221,'-11'8'0,"0"5"0,4-5 0,4 3 0,-1-1 0,14-3 0,-5-3 0,21-1 0,-12-3 0,4 0 0,0 0 0,-1 0 0,4-1 0,1-1 0,-1 1 0,2-2 0,1 0 0,-3 2 0,1-2 0,-1 0 0,-4 2 0,0-2 0,-1 0 0,-3 2 0,10-5 0,-18 5 0,8-5 0,-9 5 0,0-9 0,-1 6 0,-3-13 0,0 9 0,0-7 0,0 0 0,0 1-1639,0-7 1,0 0 1523,0 3-168,0-4 0,0 1 283,0 4 0,0 2 0,0-1-264,-6-5 264,1 5 0,-2 3 0,3 10 745,4 6 1,4 1-1,0 3 1</inkml:trace>
  <inkml:trace contextRef="#ctx0" brushRef="#br0" timeOffset="16567">1138 1093 11221,'3'-21'0,"2"6"0,5 0 0,-2 9 0,-2 9 0,-5 1 0,-1 19 0,-3-8 0,-1 0 0,0 1 0,0 2 0,0 1 0,1 2 0,0-2 0,-1 1 0,0 0-482,2 9 0,1-2 482,-1-11 0,0-3 0,3 3 0,2-2 0,7-5 0,-2 8 0,18-13 0,0-1 0,1-3 0,0 0 0,-1-3 0,-10-1 0,-2 1 964,13-5-964,-9 0 0,0-1 0,2-2 0,-6 5 0,0 0 0,1 0 0,0 6 0,-7 0 0,7 0 0,-1-9 0,-3-6 0,-1-1 0,-7 0 0,-2-1 0,2 3 0,-3-8 0,0-2 0,0 6 0,0-7 0,0-2 0,0 7 0,0 2 0,0-1 0,0 0 0,0-2 0,0 2 0,0 7 0,0-8 0,0 12 0,0 1 0,0 4 0,-3 3 0,2 0 0,-2 9 0,3-3 0,0 7 0,3-2 0,1 0 0</inkml:trace>
  <inkml:trace contextRef="#ctx0" brushRef="#br0" timeOffset="17517">1599 1022 11221,'11'-17'0,"-7"5"0,9-5 0,-8 9 0,2 1 0,-4 20 0,-5 0 0,-2 3 0,0 6 0,0 0 0,0-3 0,0-1 0,-1 4 0,0-1 0,5-4 0,0-1 0,-4 11 0,6-9 0,0-3 0,-2-10 0,10 8 0,-9-9 0,12 3 0,-8-3 0,5 5 0,-3-1 0,-3 0 0,6 2 0,-2-6 0,9 0 0,-5-1 0,14 0 0,-3-2 0,-1 2 0,-7-1 0,0-1 0,3 0 0,8 2 0,-2-9 0,-9 4 0,2-14 0,-9 11 0,5-18 0,-2 4 0,-4 4 0,0-2 0,-1-2 0,-1 0 0,1 2 0,-1 0 0,-3 1 0,0 0 0,0-1 0,-1 1 0,-1-8 0,-3-1 0,2 6 0,-2 11 0,3-9 0,0 11 0,0-9 0,0 13 0,0-4 0,0 15 0,0-3 0,0 8 0</inkml:trace>
  <inkml:trace contextRef="#ctx0" brushRef="#br0" timeOffset="26298">826 1178 11221,'-11'4'0,"-2"-1"0,5 0 0,1-2 0,16 5 0,-3-5 0,20 5 0,-16-5 0,10 2 0,-9-3 0</inkml:trace>
  <inkml:trace contextRef="#ctx0" brushRef="#br0" timeOffset="26768">1238 1263 11221,'18'-3'0,"1"-1"0,8-1 0,-2 0-3277,-3-3 2816,-1 3 1,-1 0 0,2-5 0,2-2 0</inkml:trace>
  <inkml:trace contextRef="#ctx0" brushRef="#br0" timeOffset="27166">1777 1206 11221,'-8'0'0,"2"0"0,6 0 0,15 0 0,-1-2 0,2-2 0,2-1 0,1-1 0,1 1 0,-1-2 0,-5 1 0,0-1 0</inkml:trace>
  <inkml:trace contextRef="#ctx0" brushRef="#br0" timeOffset="42833">769 1427 11221,'-4'-4'0,"-2"0"0,2 8 0,-6 6 0,-1 11 0,4-3 0,0 3 0,1-3 0,0 1 0,0 0 0,1 1 0,0 0 0,0 0 0,-2 7 0,0-1 0,3-6 0,1-2 0,0 7 0,12-10 0,12-5 0,-1-10 0,0-3 0,-6 1 0,0-1 0,6-2 0,-1 0 0,-4-2 0,-2 0 0,12-1 0,-6 1 0,-2 0 0,-4 3 0,10-5 0,-15 4 0,9-5 0,-3-7 0,-5 11 0,3-16 0,-11 16 0,5-10 0,-5 11 0,2-8 0,-3 12 0,3-12 0,-2 8 0,9-8 0,-9 5 0,9-11 0,-6 9 0,-1-4 0,1-1 0,0 4 0,-2-3 0,-1-1 0,-1 3 0,0-12 0,-3 12 0,-1-7 0,0 13 0,-2-13 0,2 7 0,0 0 0,-3-3 0,6 10 0,-5-8 0,5 8-820,-11-5 1,6 10 0,-7-4 0</inkml:trace>
  <inkml:trace contextRef="#ctx0" brushRef="#br0" timeOffset="43849">1167 1441 11221,'3'-15'0,"1"5"0,0 7 0,-1 3 0,-3 3 0,-3 4 0,-4 19 0,0-7 0,-1 3 0,2-2 0,0 1 0,0 2-276,1-1 1,0 2 0,0-2 275,0-2 0,1 0 0,0-2 0,1 3 0,2-3 0,0-2 0,2-3 0,3 0 0,12 7 0,6-12 0,-5-7 0,-1-2 0,10-3 413,-13-3 0,1 0-413,3 0 0,-1 0 0,3-2 0,1 1 0,-1 1 0,-6 2 0,10-5 0,-11 2 0,8-2 0,-12 5 0,9-7 0,-12 7 0,4-8 0,-8 8 0,2-11 0,-3 14 0,0-20 0,0 16 0,0-21 0,0 18 0,2-5 0,-1-1 0,0 1 0,2-3 0,0-2 0,-1 4 0,0 0 0,0-5 0,0 1 0,1-7 0,-3 9 0,0 1 0,0 0 0,0-8 0,0 9 0,0 8 0,0 4 0,0 3 0</inkml:trace>
  <inkml:trace contextRef="#ctx0" brushRef="#br0" timeOffset="44817">1656 1398 11221,'0'-15'0,"0"8"0,-3 20 0,2-2 0,-1 6 0,-2 4 0,-1 5 0,0 1-969,2-6 1,0 1 0,0 0 968,-1-1 0,-1-1 0,1 0 0,1 1 0,0-1 0,1-2 431,0-3 1,1-1-432,-1 2 0,0-1 468,2 2-468,10-16 0,5-5 0,4-3 0,3 0 0,1-1 0,2 1 11,-5 1 1,1 0 0,-1 0-12,2-1 0,0 0 0,-3 2 0,1-1 0,-3 0 0,-2-3 0,-1 0 0,6-3 0,-2-1 0,-4-9 0,-8 1 0,-6-6 0,-3 1 0,-1 3 0,1 8 0,-1 1 0,-3 1 0,0-14 0,3 12 0,-2-9 0,2 12 0,-3-11 0,3 11 0,1-5 1539,-1 3-1539,4 9 0,0-4 0,4 5 0</inkml:trace>
  <inkml:trace contextRef="#ctx0" brushRef="#br0" timeOffset="46203">2097 1079 11221,'3'-22'0,"1"11"0,2-15 0,-5 19 0,6-9 0,-11 22 0,0 8 0,-2 3 0,0 5 0,0 1-270,-1 0 0,0 2 270,2-4 0,1 2 0,0-4 0,-1 8 0,0 0 0,1-2 0,3-11-137,-1 1 1,1-1 136,1-8 0,0 9 0,6-10 0,-4 2 0,20-3 524,0-8-524,-3 1 0,2-1 144,0 0 1,0 0-145,-1-1 0,0 0 0,-1 3 0,0 0 0,-1 0 0,0 1 0,-2 3 0,0-1 0,0-3 0,0-1 0,0-2 0,-1-1 0,-1-7 0,-2-3 0,1 0 0,-1-1 0,-1-9 0,-5 3 0,-6 3 0,-3-3 0,0 7 0,-1 0 0,-4-9 0,-2 1 0,2-1 0,4 0 0,1-1 0,6 8 0,-2 8 0,2 7 0</inkml:trace>
  <inkml:trace contextRef="#ctx0" brushRef="#br0" timeOffset="47501">2054 1455 11221,'-4'-18'0,"4"4"0,1 0 0,5 6 0,-5 1 0,2 7 0,-3 14 0,-2-1 0,1 2 0,0 7 0,1 3 0,-2-7 0,0 2 0,0-1 0,-1 0 0,1 1 0,0-1 0,-2 6 0,0-1 0,0-5 0,0-2 0,1 7 0,6-13 0,14-4 0,9-14 0,-7 4 0,1-1 0,2-2 0,-1 0 0,-3 2 0,0 1 0,1 2 0,0-1 0,-4 1 0,-1-1 0,0 0 0,0 0 0,11-8 0,-7-7 0,-10 5 0,-2-2 0,-1-3 0,-3-1 0,0-2 0,-1 0 0,0 1 0,-2-1 0,1 0 0,0 1 0,2 1 0,0 1 0,-2 0 0,0 2 0,0-8 0,-4 4 0,0 14 0,-2-1 0,5 2 0,-2 1 0</inkml:trace>
  <inkml:trace contextRef="#ctx0" brushRef="#br0" timeOffset="49516">748 1838 11221,'-11'0'0,"4"0"0,3 0 0,8-3 0,0-4 0,3 2 0,-3-4 0,-1 5 0,-3-3 0,0 3 0,0 1 0,0 15 0,-4 5 0,-2 4 0,2 2 0,-1 2 0,-1 2-764,1-3 0,-2 1 1,0 1-1,1-3 764,-1 2 0,1-1 0,0 0 0,0 1 0,0 1 0,2-6 0,0-3 0,10 7 0,15-17 0,0-7 0,-4-2 0,2-3 0,0-3 0,1-1 0,2-2 0,1 0 0,-5 1 0,1 1 0,0-1 0,5-2 0,-2-1 0,-2 1 0,0 0 0,1 1 0,-1 0 0,0-4 0,-4 5 0,-2 1 0,-6 0 0,9-14 3055,-9-2-3055,-4 6 0,-1-2 0,-4 1 0,-1 0 0,-3 0 0,-2 2 0,0 1 0,-1 2 0,-1 2 0,1 1 0,0-6 0,-1-2 0,8 11 0,-5-4 0,5 6 0,-2 3 0,0-3 0,-1 3 0</inkml:trace>
  <inkml:trace contextRef="#ctx0" brushRef="#br0" timeOffset="50518">1315 1803 11221,'-15'-4'0,"5"1"0,1-1 0,7 4 0,-7-7 0,8 7 0,-2-7 0,3 7 0,0-4 0,-3 8 0,2-1 0,-9 20 0,8-6 0,0 3 0,-1-2 0,1 1 0,0 1-73,0 1 0,1 1 0,1 0 73,-2-2 0,1 1 0,0-2-359,1 6 1,0-3 358,-2-7 0,0-2 0,2 10 0,0-14 0,7 4 0,4-2 0,0-7 0,3 3 203,-1-7-203,8 0 0,-4 0 733,6 0-733,-9-3 0,1 2 0,9-6 0,-12 7 0,8-4 0,-9 1 0,13-1 0,-11-3 0,13-3 0,-11-1 0,0 0 0,-4-2-3277,-5-14 3162,-5 9-312,1-4 0,-1 1 427,-4 4-183,1-3 1,0 0 182,-2 3-109,0 0 0,2 1 109,1 0 2680,-6-8-2680,7 3 0,-7 5 1153,6 0-1153,-5 9 600,-1 3-600,-1 0 99,-8 4 0,7 4 0,-5 0 0</inkml:trace>
  <inkml:trace contextRef="#ctx0" brushRef="#br0" timeOffset="51517">1663 1788 11221,'0'-11'0,"0"1"0,0 6 0,-3 11 0,2 1 0,-5 19 0,5-10 0,-2 2 0,0 1 0,2 1 0,0-3 0,0 4 0,0-3 0,-1 2 0,1-1 0,0 6 0,1 1 0,0-10 0,0-3 0,1 0 0,12-1 0,-2-12 0,1 6 0,7-7 0,-13 0 0,10-3 0,-5-1 0,-3 0 0,2 0 0,-7 4 0,8 7 0,0-6 0,0 6 0,2-7 0,-8 0 0,8-3 0,-9 2 0,7-6 0,-1 4 0,1-8 0,3-3 0,-8 1 0,-1-1 0,2-13 0,-5 8 0,0-2 0,-3 1 0,-2 1 0,0 0-168,3-5 0,-1 0 168,-5 6 0,-1 3 0,-4-11 0,2 6 0,-3-2 0,8 20 0,0-4 0,1 6 0,3 0 0</inkml:trace>
  <inkml:trace contextRef="#ctx0" brushRef="#br0" timeOffset="53565">1536 1427 11221,'7'-8'0,"0"-2"0,-3 5 0,2-7 0,-2 7 0,0-5 0,-1 6 0,-6 1 0,-1 3 0,-3 6 0,-3 2 0,-3 6 0,-1 5 0,0-3 0,-2 0 0,-1 2-571,1 0 0,0 2 0,-1-1 0,1 0 571,-3 3 0,1-1 0,-1 0 0,2-3 0,-1 0 0,1-1 0,3-3 0,2-1 0,1-1-163,-8 2 0,2-3 163,10-6 0,-1-5 0,5-5 0,3-2 0</inkml:trace>
  <inkml:trace contextRef="#ctx0" brushRef="#br0" timeOffset="53866">1181 1462 11221,'-7'-7'0,"3"0"0,7 3 0,8 7 0,2 1 0,2 3 0,1 6 0,1 2 0,-2-4 0,1 2 0,-2-1-113,2 3 0,-1 1 113,-1-3 0,2 1 0,-4-2 0,3 5 0,1-1 0,3 1 0,-4-4 0,-1 0 0,-1-1 0,-1-1 0,3-1 0,-1-1 0,-3-2 0</inkml:trace>
  <inkml:trace contextRef="#ctx0" brushRef="#br0" timeOffset="55049">2273 1512 11221,'8'-8'0,"5"-2"0,-5-4 0,3 2 0,-1-4 0,-3 5 0,0-3 0,0-10 0,-6 10 0,-8-2 0,-8 25 0,0 2 0,-1 4 0,0 5 0,-1 3-159,2-4 1,-2 0 0,0 0 158,3-3 0,1 0 0,-1 0 0,1 0 0,0-1 0,1-1 0,0-2 0,3-2 0,-1 3 0,3-13 0,3-3 0</inkml:trace>
  <inkml:trace contextRef="#ctx0" brushRef="#br0" timeOffset="55301">2054 1455 11221,'0'-12'0,"0"-4"0,3 12 0,4-3 0,7 19 0,-2-2 0,-2 8 0,0 1 0,-2-2-1261,4 7 0,-1 1 1261,-2-5 0,1-3 0,2 4 0,-1-4 299,3 2-299,0-5 0,2 1 0,0-2 0,6 1 0,-4-4 0,1-1 0</inkml:trace>
  <inkml:trace contextRef="#ctx0" brushRef="#br0" timeOffset="59049">1131 1668 11221,'11'-11'0,"0"-3"0,-4 7 0,0-4 0</inkml:trace>
  <inkml:trace contextRef="#ctx0" brushRef="#br0" timeOffset="60215">1202 1753 11221,'-7'4'0,"-3"-1"0,-1-3 0,-3 3 0,3-2 0,-3 2 0,9 0 0,-1-2 0,6 2 0,13-3 0,0 0 0,2 0 0,9-1 0,2-1 0,-5 1 0,1 0 0,0-1-81,2-1 1,0-1-1,-1 1 81,-2 0 0,0 1 0,-2-1 0,2-1 0,-1 1 0,-3 1 0,-2 1 0,-3 1 0,-1 0 0,-21 0 0,-5 3 0,-5 0 0,0-1 0,-2-1 0,-1 1-124,-3 2 0,0 1 1,-1-1 123,-1-1 0,0-1 0,2 1 0,2 2 0,1 0 0,2-1 0,-4-2 0,4 0 0,4 4 0,6-2 0,10-7 0,26-1 0,-2-2 0,4-2 0,-4 3 0,1 0 0,1 0-274,1 0 0,0-1 1,0 0 273,-2 1 0,-1 0 0,-1 1 0,-2 0 0,-1 0 0,-2 1 0,-1-1 0,-3 0 560,4 1-560,-17 3 0,-26 7 0,5-3 0,-3 0 0,5-1 0,-1 1 0,0 0 0,1-1 0,0-1 0,0 0 0,-1-3 0,2-1 0,-6-6 0,13 0 874,4 1-874,17 4 0,8 2 0,-2-1 0,0-2 0,11 0 0,-9 2 0,0 0 0,8-1 0,-3 3 0,0 0 0,-15 0 0,2 0 0,-6 3 0,-1-2 0,-3 5 0,0-2 0</inkml:trace>
  <inkml:trace contextRef="#ctx0" brushRef="#br0" timeOffset="60667">1160 1469 11221,'-24'-12'0,"2"0"0,18 8 0,0 0 0,1-3 0,3 3 0,0 1 0,0-1 0,0 14 0,0-1 0,0 5 0,-3 2 0,2-1 0,-5 0 0,5 11 0,-2-12 0,1 4 0,1 3 0,0-5 0,1-1 0,-1 3 0,2 0 0,3 10 0,0-17 0,2-5 0,-2-6 0</inkml:trace>
  <inkml:trace contextRef="#ctx0" brushRef="#br0" timeOffset="61382">1089 1448 11221,'0'-14'0,"0"3"0,3 4 0,20-3 0,-5 5 0,1-1 0,0 0 0,0 0-111,0 0 0,1 1 0,0 0 111,8-1 0,-1 0-223,-5 3 0,0-1 223,-3-1 0,2 1 0,-3 0 0,-2 2 0,-2-1 0,13-4 0,-1 1 0,-18 5 0,-1 1 0,-7 7 237,-1 4-237,1 0 542,1 3-542,5-10 0,-2 9 0,3-2 0,-3 14 0,-2-10 0,0 2 0,-2 8 0,0 2 0,-1 0 0,2 1 0,-1-8 0,2-1 0,-1 0-1537,-1 0 1,0-2 1536,7 6 0,-6-16 0,5 3 0,-5 1 0,2-3 0,0 5 0,-2-12 3073,2 9-3073,-3-9 0,3 2 0,-2 0 0,-4-2 0,-2 2 0,-21-3 0,9 3 0,-10-1 0,-3 0-397,12 0 0,-1 0 397,-5 0 0,-4 0 0,3 0 0,4 0 0,1 0 0,-2 0 0,-2 0 0,1 1 0,-4 4 0,3 0 0,4-3 0,0 0 0,-1 2 0,4-2 0,6 0 0</inkml:trace>
  <inkml:trace contextRef="#ctx0" brushRef="#br0" timeOffset="62133">2025 1490 11221,'-6'-17'0,"4"2"0,-4 1 0,6 7 0,0 3 0,-3 17 0,2 1 0,1 4 0,-1 1 0,0 2 0,0-1-299,1 4 0,0 1 299,0-3 0,-1 1 0,2-3 0,2-4 0,0-1 0,2 2 0,1-2 0,9 3 0,0-12 0,-5-6 0,-3 0 0</inkml:trace>
  <inkml:trace contextRef="#ctx0" brushRef="#br0" timeOffset="62718">2033 1427 11221,'-5'-8'0,"9"-5"0,0 11 0,16-10 0,-7 9 0,3 1 0,5-2 0,4 1 0,-4 2 0,1 0 0,-1 0-149,0 1 0,1 0 149,-3-1 0,2 0 0,-3 0 0,1-3 0,-1 1 0,5-1 0,-2 0 0,-3 0 0,-3 1 0,5-4 0,-13 10 0,-3-3 0,-4 14 0,-1-5 0,-5 14 0,5-11 149,-1 2 0,1 2-149,4 0 0,0 0 0,-1 12 0,2-5 0,1 0 0,-3-8 0,0 0 0,1 0 0,1 0 0,-1 3 0,1-3 0,3-6 0,-3 11 0,2-15 0,-5 7 0,3-10 0,-4 10 0,-10-4 0,4 3 0,-6-4 0,-2 0 0,1 1 0,-6-1 0,-2-1 0,-3-1-798,-1 0 0,0-1 798,9-2 0,0 0 0,-2 0 0,-3 1 0,3-1 0,4 0 0,-1 0 0,-13 1 0,0 1 0,14-2 0,0 0 0,-7 1 0,1 1 0</inkml:trace>
  <inkml:trace contextRef="#ctx0" brushRef="#br0" timeOffset="90835">12154 5260 24575,'18'0'0,"5"0"0,-9 0 0,1 0 0,1-1 0,0 1 0,-1-1 0,-1 1 0,9-1 0,-8 0 0,-6 1 0,-5 0 0,-2 0 0</inkml:trace>
  <inkml:trace contextRef="#ctx0" brushRef="#br0" timeOffset="101148">13427 5264 24575,'0'0'0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7:00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 7622 11221,'-11'4'0,"3"3"0,8-7 0,20 7 0,-6-6 0,8 0 0,2 1 0,-2-2-901,-3 0 1,4 0 0,-3 0 900,-3 0 0,1 0 0,7 0 0,5 0 0,-3 0 0,-4 0 0,0 0-101,-1 0 1,3 0 0,1 0 0,0 0 100,1-1 0,0 0 0,0 1 0,-1-1-320,-3 0 1,-1 0 0,1 0 0,1 0 319,3-1 0,3 1 0,1-1 0,-3 1 0,-3-1 0,3 0 0,0 1 0,-6-1 0,2 1 0,2 0 0,-1 0 0,-4-1 0,5 0 0,-1 0 0,0 1 0,3 0 0,1 0 0,-5 0 0,1 0 0,0-1 0,2 1 0,2 0 0,-1 0 0,0 1 0,-1-1 0,-6-1 0,-1 1 0,0 1 0,-4 0 0,-12 0 0,-4 0 1513,-7 3-1513,-10-2 0,-3-1 0,-6 3-434,1-2 0,-5 1 1,3-2 433,7 1 0,-1-1 0,-4 2 0,-5 1 0,0 0 0,4-1 211,2-2 1,-1 1-212,5 1 0,-5 1 0,-2 0 0,-1 0 0,1 0 0,1-1 0,-2 0 0,0-1 0,1 0 0,-1 0-301,3 1 1,-1 0-1,0 0 1,-1 1 0,0-1 300,3-1 0,-1 1 0,0 0 0,0-1 0,1 1 0,0-1 0,-1 0 0,1 0 0,1 0 0,-1 0 0,1 0 0,0 1 0,1 0 0,-1 0 0,0 0 0,0 0 0,-3-1 0,-1 0 0,1 0 0,0-1 0,2 1-78,-4 0 0,2 0 1,0 0 77,0 0 0,1-1 0,1-1 915,-11 0 0,14-1-915,30-2 0,7 1 0,7-1 0,2 1 0,-4 1 0,2-1 0,1 1 0,1 0 0,1 0-225,-1 0 0,0 0 1,2 0-1,1-1 0,-1 1 1,-1 0-1,-1 1 225,2-1 0,-2 0 0,0 1 0,1 0 0,1-1 0,-3 0 0,1 1 0,1-1 0,1 0 0,0 1 0,-2-1 0,-1 1 0,-3-1 0,4 1 0,-4 0 0,-1 0 0,3-1 0,4 0 0,0 0 0,0 0 0,0 0 0,0 0 0</inkml:trace>
  <inkml:trace contextRef="#ctx0" brushRef="#br0" timeOffset="2549">3558 7644 11221,'-8'0'0,"2"-3"0,12-1 0,8-4 0,2 1 0,1 4 0,2-1 0,5 1 0,2-1-1093,-2 2 1,2-1 0,0 1 956,-5 1 1,0-1-1,1 1 136,0 0 0,1-1 0,-1 0 0,-3 1 26,2-1 0,-1 0-26,1 1 0,3 0 0,-1 0 0,-2 0 0,1-2 0,0 0 0,0 2 0,5 1 0,-1 1 0,-3-2 0,-1-2 0,0-1 0,-3 4 0,5 0 0,0 0 0,1 0 0,-3 0 0,4-2 0,-1-1 0,-1 1 0,-2 2 0,-1 0 0,1 0 0,0 0 0,3-1 0,0 0 0,0 0 0,-2 1 0,0-1 0,-2 1 0,2 1 0,-2-1 0,1 0 0,0 0 0,-1 0 0,8-1 0,-2 2 0,-4 0 0,-2 1 0,-5-2 0,7 7 0,-19-7 0,3 4 0,-7-1 0,-3-2 0,-14 5 0,4-2 0,-7-1 0,-3 1 0,-3-1 0,-2 1 758,4 0 1,-2-1-759,-2 0 0,-1-1 0,3 0 0,5 0 0,1 0 0,-1 0 0,-4-1 0,0 1 0,3 0 0,-1-1 0,-1 1 0,1 0 0,-3 0 0,-1 0 0,1 0 0,1 0 0,0 1 0,1 0 0,0-1 0,-3 0 0,0-1 0,-1 1 0,3-1 0,-3 1 0,0 0 0,2 0 0,2 0 0,-1-1 0,4 1 0,-2-1 0,-4 0 0,0 1 0,0-1 0,3 0 0,1 0 0,4 0 0,-7-1 0,1 0 0,1 0 887,10 0-887,-12-3 0,18 2 0,1-5 0,7 5 0,13-5 0,0 2 0,6 2 0,1 0 987,6-4-987,-4 5 0,5 1 0,-1 0-865,-2-2 1,0-1 0,0 1 864,2 2 0,1 0 0,1 0 0,-2-2 0,1 0 0,-1 1 0,-2-1 0,-4 2 0,-3 0 0,3 0 0,6-1 0,3 0 0,0 0 0,-3 0-394,-6 1 1,-3 0-1,3 0 394,2 0 0,2 0 0,1 0 0,-1 0 0,-3 0 0,-1 0 0,-2 0 0,3 0 0,3 1 0,3-1 0,3 1 0,-1 0 0,-1 0 0,0-1 0,-1 0 0,0 0 0,1 0 0,-2 1 0,0 0 0,1-1 0,0 1 0,-2-1-516,-1 1 1,0-1-1,-2 0 1,-1-1 515,6 1 0,-4 0 0,-6 0 0,-3 0 100,6 0-100,7 0 0,-15 0 1493,1 0-1493,-28 0 0,-10 0 0,6 0 0,-1 0 0,-3 0-124,-1 0 0,-4 0 0,-1 0 1,0 0-1,0 0 124,1 1 0,-1 1 0,1-1 0,0 1 0,0-1 0,4-1 0,-1 0 0,1 0 0,0 0 0,-2 1 0,3 1 0,-2 1 0,0 0 0,0 0 0,0 0 0,0 0 0,3-1 0,-2 1 0,1 0 0,2-1 0,-1 0 0,-1 1 0,-4 0 0,-1 0 0,0-1 0,0 2 0,0-1 0,3 0 0,1 1 0,-1 0 0,0 1 0,1-2 0,2 0 458,-4-1 1,2-1 0,1 0-1,-2 1-458,1 1 0,-2 1 0,0 0 0,1-1 0,2 0-770,-5-1 1,2-1-1,2 0 770,3 1 0,4-1 0,4-4 0,17-1 0</inkml:trace>
  <inkml:trace contextRef="#ctx0" brushRef="#br0" timeOffset="11249">5360 7693 11221,'15'-4'0,"2"-2"0,0 5 0,8-5 0,-5 4 0,2 0 0,-2-1 0,1-1 0,1 1-374,5 0 0,0 1 0,2-1 374,-4 0 0,0-1 0,2 1 0,-1 0-285,-2 0 1,1 1-1,0 0 1,0 0-1,-1 0 285,-1-1 0,-1 1 0,1 0 0,-1 0 0,2-1 0,-1 2 0,1-1 0,0 0 0,1 0 0,-1 1 0,0-1-249,1 1 0,0-1 0,0 1 0,0-1 0,0 1 249,1 0 0,1 0 0,0 0 0,-1 1 0,-1-1-158,3 0 1,-1 0-1,0 1 1,-2-1 157,2 1 0,-1 0 0,-1 0 168,-3 0 0,-1 0 0,-2 0-168,1-2 0,-3 1 1389,11 0-1389,-24-5 0,-22 4 0,-10 3 0,7-1 0,-2 0 0,-1 0 24,1 1 1,-1-1 0,-1 1-1,-1 0 1,1 0-25,-1 0 0,-1 1 0,1-1 0,-1 1 0,0-1 0,2 0 0,-1 0 0,0 0 0,0 0 0,0 1 0,0-1-189,-1 1 0,1-1 0,0 1 1,0 0-1,-1 0 0,1-1 189,0 1 0,-1-1 0,0 0 0,0 0 0,2 1 0,0-1 0,-3 2 0,1-1 0,1 1 0,0-1 0,-2 0 0,0 0 0,1 0 0,1 0-56,1 0 1,1 0 0,0 1 55,-3 0 0,0 0 0,0 1 0,3-2 0,0 1 0,2 0 0,3 2 0,2 0 0,-3-1 0,23 2 0,11-4 0,2-3 0,7 4-78,-4-3 1,4-1-1,-3-1 78,-3 0 0,0 0 0,6 0 0,5-1 0,0 1 0,-5 0 0,1 0 0,-1 1 0,0-1 0,3 0 0,-2 1 0,3 0 0,-4 0 0,2 0 0,1 1 0,-1-1 0,-4 1 0,5 0 0,-1 0 0,-1-1 0,3 0 0,-3 0 0,-2-1 0,1 0 0</inkml:trace>
  <inkml:trace contextRef="#ctx0" brushRef="#br0" timeOffset="12314">7134 7679 11221,'-4'0'0,"14"0"0,16 0 0,-10 0 0,1 0-1583,8 0 0,1 0 1583,-11 0 0,2 0 0,4 1 0,3 0 0,-3 0 0,-4 1 0,0 0 0,7 0 0,3 0 0,-6 1 0,1 1 0,1-1-798,-2-1 0,1-1 0,1 0 798,3 2 0,0-1 0,1 1 0,-5-2 0,1 1 0,-1-1 0,-2 1 256,3 0 0,-1 0-256,-2-1 0,3 0 0,0 0 0,-3 0 0,1 0 0,0 1 0,-2-2 0,1 0 0,-2 0 0,-2 0 0,0 0 0,2 0 0,2 0 0,2 1 0,2 1-50,-4-2 0,0 0 0,1 1 50,-1 0 0,0 0 0,-2 0 0,3-1 0,-1 0 0,-2 0 0,-4 0 0,-8 0 1024,3 0-1024,-22 0 3005,4 0-3005,-10 0 0,-2 0 0,-1 0 0,4 0 0,-4 0 0,3 0 150,4 0 0,0 0-150,-8 0 0,-5 0 0,4 0-368,3 0 0,0 0 368,-1 0 0,-2 0 0,-1 0 0,3 0-565,-3-1 1,0-1 564,2 1 0,-2 0 0,-1 0 0,0 0 0,2-1 0,-1 0 0,0 1 0,-1-1 0,2 0 0,-1 1 0,-1-1 0,0 1 0,0 0-498,-2-1 1,-1 1 0,1-1 0,0 1-1,2 0 498,2-1 0,2 1 0,1 0 0,-1 1 0,-1-1 0,0 0 0,1 0 0,2 0 153,-6 1 1,3 0-154,-4-1 0,3-1 626,-5 1-626,52-2 0,5 0 0,-1 1 0,0 0 0</inkml:trace>
  <inkml:trace contextRef="#ctx0" brushRef="#br0" timeOffset="15230">3118 929 11221,'0'-7'0,"0"0"0,-4 17 0,-2 9 0,1-3 0,-2 2 0,1 2-820,1 2 1,-1 2 0,0 1 0,0-2 223,0-2 0,0-1 0,0 0 0,0 2 596,1 0 0,0 3 0,0 0 0,1-2 0,-1-2 0,-1 6 0,0 1-216,1-5 1,-2 2-1,1 3 1,0-2 0,1-3 215,1-3 0,1-1 0,0 2 59,-3 2 0,-1 5 0,0 0 1,0 0-1,1-3-59,1 3 0,1-3 0,0 1 0,-1-5 0,-1 1 0,1-1 0,0 0 0,1 7 0,1-1 0,0-3-281,1-4 0,0-2 281,0 5 0,1-1 389,4 1 0,1-25 0,3 1 0</inkml:trace>
  <inkml:trace contextRef="#ctx0" brushRef="#br0" timeOffset="16182">3082 837 11221,'15'-1'0,"0"-1"0,12 1 0,-9-3 0,0-1-744,8 0 744,-1 1 0,3-1 0,-2 1-1287,-7 1 1,-1 1 1286,1-1 0,3 0 0,2 0 0,0 0 0,-2 0 0,1 1 0,0 0 0,1 0 0,0 0-303,0-1 0,-1 0 0,2 0 0,-1-1 1,0 1-1,0 0 303,2 1 0,0-1 0,0 1 0,0 0 0,1 0 0,-1-1 0,0 1 0,1 0 0,0-1 0,-2 2 0,-1-1-130,0 1 0,-2 0 1,0 0-1,3 0 130,-2 0 0,2 1 0,1-1 0,1 1 0,0-1 0,-1 1 0,-1-1-281,3 0 1,-2 1 0,0-1 0,-1 0-1,1 1 281,-1 0 0,0 0 0,-1 0 0,1 0 0,-2 0 0,3 1 0,0-1 0,-1 1 0,-3 0 165,5 1 1,-1 0-166,-5 0 0,0 0 0,0 1 787,4 3 1,-4 1-788,-8 2 0,-2 1 0,0-2 0,-1 2 0,0 5 0,-4 1 0,-4 0 0,2 6 0,-2 2 0,-4-5 0,-2 1-43,0-2 0,1 1 0,-1 0 43,-1 0 0,0 0 0,0-1 0,-4 4 0,0 0 0,2 3 0,0 2 0,1-2 0,-1-4 0,1 1 0,0 2 0,0 3 0,0 1 0,1-2 0,2 1 0,0-1 0,1 1 0,-1-2 0,0 0 0,0 2 0,1 0 0,1-4 0,0 1 0,1 0 0,-1 0 0,1-3 0,0 6 0,0-2 0,0 1 0,0-2 0,-1 2 0,0-1 0,0-2 0,-1 6 0,0-2 0,-1-5 0,-1-1 422,-2-2 1,-1-3-423,-3-4 0,-2-2 0,-7 3 0,-3-3 0,1-2 0,-2-1 0,-1-1-265,2-1 1,-2-1-1,-1 0 1,0 0 264,-2-1 0,0 1 0,-1 0 0,1-1 0,5 1 0,1 0 0,-1 0 0,-1-1 0,-2 1 0,-1 0 0,-1 0 0,0 0 0,1 0-66,3-1 1,0 0 0,1 0 0,-2 0 0,-1 0 65,2 0 0,-1 0 0,-2-1 0,0 1 0,0-1 0,0 1 0,0-1 0,0 1 0,1-1 0,-1 0 0,0 0 0,0 0 0,0 0 0,0 0 108,-1-1 1,0 0-1,0 0 1,0 0-1,1 0 1,-1 0-1,0 0-108,1 0 0,0-1 0,0 1 0,1 0 0,-1 0 0,1 0 0,0 0 0,-2 0 0,-1-1 0,1 1 0,1-1 0,1 1 0,0 0-172,-2 0 0,1-1 1,1 1-1,2 1 1,-3 0-1,1 0 0,3 0 1,6 0-1,0 0 1</inkml:trace>
  <inkml:trace contextRef="#ctx0" brushRef="#br0" timeOffset="17700">5977 1270 11221,'4'-14'0,"-4"3"0,3 1 0,-3-1 0,0 7 0,0-3 0,-3 7 0,-1 10 0,-1 2 0,0 4 0,0 6 0,-1 3 0,2-5 0,1 1 0,-1 0 0,1-1 0,-1 1 0,1-2 0,-1 5 0,1-1 0,1-7 0,0-1 0,-1 3 0,3-11 0,0-20 0,0 0 0,0-3 0,-1-11 0,2-3-185,-1 6 0,1-1 0,1-1 185,0 1 0,2-1 0,0 1 0,2-1 0,1-1 0,1 3 0,1 3 0,1 2 0,1 1 0,0 1 0,1 2 0,0 1 0,2-1 0,1 5 0,13 12 0,-16 18 0,-3 8 0,-3-3 0,-1 1 0,-1 1-508,0-5 1,0 1-1,-1-1 1,0 0 507,-2 1 0,0 0 0,1-2 219,-1-2 0,1-1-219,-2 9 0,0-8 0,0 3 0,0-12 0,0-10 0,0-1 0,0-21 0,3 11 0,0-12 0,1-6 0,2 5 0,2-1 0,2 0 128,-2 3 0,2-1 1,0 0-1,1 0-128,0 1 0,0-1 0,0 1 0,1 2 0,1 0 0,-1 1 0,2 4 0,6 2 0,0 6 0,7 2 0,-10 13 0,-2 4 0,3 10-188,-12-3 0,-2 6 0,-1 0 188,-3 3 0,-2 0 0,1 0 234,2-5 1,0 1-1,0 0-234,-2 1 0,-1 2 0,0 0 0,1-2 0,0 1 0,1-2 0,0 0 0,-1-3 0,-1-1 0,2 2 0,-1 5 0,1 1 0,1-5 0,-1-1 0,0 0 0,0-1 0,0-8-725,0 10 1,3-18 0,1 1 0</inkml:trace>
  <inkml:trace contextRef="#ctx0" brushRef="#br0" timeOffset="17983">6758 1285 11221,'3'-20'0,"1"0"0,-2 3 0,0 2 0,1-3 0,-6 21 0,-1 6 0,-2 5 0,-2 5 0,-1 0 0,0-1 0,-1 0 0,0 1 0,0 2-656,0 2 1,1 2-1,0 0 1,0 1 0,0-3 411,-1 1 0,-1-2 1,1 0-1,2 0 244,1 5 0,2 2 0,0-2 0,2-6 860,0 6-860,8-3 0,3-2 0,1-13 0,11-2 0,2-4 0,1-7-757,-3-2 1,3-1 0,-3 0 756,-7 1 0,0-1 0,10-6 0,-2-1 0,-3-7 0,-9 8 0,-1 1 0</inkml:trace>
  <inkml:trace contextRef="#ctx0" brushRef="#br0" timeOffset="18215">6822 1242 11221,'-26'0'0,"5"-3"0,14 2 0,14-8 0,7 2 0,6 2 0,4-1 0,0 1 0,-2-1 0,-1 1 0,4 4 0,-5 2 0,-11 3 0,8 3 0</inkml:trace>
  <inkml:trace contextRef="#ctx0" brushRef="#br0" timeOffset="18365">6730 1448 11221,'-13'7'0,"1"0"0,-7 4 0,9-1 0,7-6 0,19-1 0,-6-6 0,15-3 0,5-1 0,-11-1 0,0 0 0,-1 1 0,2 0 0,-2 0 0,1-2 0,0 0 0</inkml:trace>
  <inkml:trace contextRef="#ctx0" brushRef="#br0" timeOffset="19000">7326 1221 11221,'-8'-4'0,"2"0"0,3 11 0,2-3 0,-5 19 0,2-9 0,-4 8 0,-1 2-362,0-2 362,-1-3 0,-2 3 0,1-3 0,4-6 0,0 0 0,-4 5 0,-1 2 0,2-2 89,-3 1-89,1 2 0,1-1 0,6-9 0,-11 11 0,15-17 0,-6 2 0,7-7 273,7-10-273,-6 8 0,5-11 0,-6 12 0,0-5 0,0 5 0,4-8 0,-4-2 0,7 2 0,-3-7 0,6 8 0,-5-3 0,4 1 0,-5 6 0,0-2 0,-1 5 0,-3-2 0,3 6 0,1 1 0,3 3 0</inkml:trace>
  <inkml:trace contextRef="#ctx0" brushRef="#br0" timeOffset="19864">6722 1285 11221,'13'-19'0,"-1"1"0,1 0 0,2-6 0,-3 2 0,-1-3 0,-15 21 0,-4 19 0,-4 11 0,1-6 0,0 2 0,0-1-500,0 0 1,1 0-1,0 2 500,0 0 0,-1 3 0,1-2 0,1-2 0,2-2 0,1 0 0,0 3 0,-1 5 0,0-1 0,1-3 0,1-4 0,1 1 0,1-1 0,0 3 0,-1 0 0,1-4 0,-4 8 176,4-1 1,-1 0-177,-3-9 0,3 0 0,1-14 0,6-15 0,3-9 0,1 2 0,0-2 0,1-2-244,-2 3 0,1-1 1,0-2-1,1 1 1,0-1 243,1-1 0,1-1 0,0 0 0,0 0 0,0 1-390,0 1 1,-1 1 0,1 0 0,-1 0 0,1 3 389,2-7 0,0 3 0,0 1 0,0 3 0,1 1 0,-2 3 0,3-4 0,0 1 0,1 1 0,-3 7 0,-1 0 0,-1 1 0,1 4 0,-1 2 0,-3 10 0,-4 7 0,-2 2 0,2 9 0,-3-4 0,-1 3 0,-1-3 169,0-2 1,0 0-170,0 1 0,0 3 0,-1 0 0,0-3 0,-1 3 0,0 0 0,1 1 0,1 3 0,-1 1 0,1-4 0,0-2 0,0 0 0,0 1 0,-1 4 0,0 0 0,1-6 0,2-4 0,-1-1 0,-3 7 0,-1 3 0,1-4 0,2-5 0,0-1 0,-2 2 0,1-1 3105,-1 9-3105,4-20 0,0 3 0,0-12 0,0-4 0,0-4 0,0-3 0</inkml:trace>
  <inkml:trace contextRef="#ctx0" brushRef="#br0" timeOffset="20048">6666 1696 11221,'-14'-10'0,"6"-1"0,-3 3 0,15-4 0,0 10 0,10-5 0,1-2 0,3 4-944,1-1 0,2-1 0,-1 0 944,-7 1 0,1 0 0,7-1 0,3 1 0,-3-1 0,-5-2 0,0-1 0,8 0 0,0-1 0</inkml:trace>
  <inkml:trace contextRef="#ctx0" brushRef="#br0" timeOffset="20451">7305 1334 11221,'21'-7'0,"-6"0"0,-14 3 0,-23 14 0,4-1-927,4 2 0,-3 2 0,3-1 927,-4 10 0,3-3 0,-2 3 0,3-1 0,2-4 0,2 1 0,1 0 0,0 3 0,0 2 0,3-3 0,4 0 0,2-1 0,0 0 0,-3 9 0,4-1 0,11-3 0,3-5 578,2-11-578,5-1 0,2-4 0,-1-8 0,1-3-208,-3 1 0,1-2 1,-2 0-1,5-4 1,-2-2-1,-5-2 0,0 1 1</inkml:trace>
  <inkml:trace contextRef="#ctx0" brushRef="#br0" timeOffset="20681">7411 1192 11221,'-11'-3'0,"26"-7"0,4 2 0,5 1 0,0 1 0,3 2 0,-1-1-365,-2 0 1,0 1 0,-1 0 0,-3 1 0,0 1 0,-2-1 0,-3 0 0,1-1 0</inkml:trace>
  <inkml:trace contextRef="#ctx0" brushRef="#br0" timeOffset="20866">7276 1476 11221,'19'-2'0,"1"1"0,-1-1 0,3-2 0,0-1 0,-1-2 0,-1 0 0,1 0 0</inkml:trace>
  <inkml:trace contextRef="#ctx0" brushRef="#br0" timeOffset="25899">3203 1036 11221,'8'-4'0,"-2"-2"0,-3-1 0,-2-1 0,2-2 0,-3 3 0,0 3 0,0-3 0,0 7 0,0-3 0,-6 21 0,-5 6 0,1 1 0,-2 2 0,5-9 0,0 0 0,0 1 0,-1 1 0,1 0 0,0 0 0,0 8 0,0-2 0,1-5 0,2-3 0,3 7 0,5-15 0,10-10 0,7-7 0,-7 3 0,1 0 0,8-3 0,0 3 0,-1 2 0,-2 1 0,2-2 0,2-1 0,-7 3 0,-2-2 0,0 0 0,1-1 0,5 1 0,-2-1 0,4-3 0,-5 3 0,-5-2 0,-9-4 0,0 1 0,2-14 0,1-2 0,-5 7 0,1 0 0,7-9 0,-10 10 0,0 2 0,3 5 0,-6-10 0,3 12 0,-7-11 0,0 0 0,2-3 0,-4-5 0,5 14 0,-10-3 0,6 12 0,-6 1 0,-1 3 0,2 4 0,-1 1 0,-8 1 0,1 0 0,7 1 0,1 1 0,-6 8 0,15-11 0,4 1 0</inkml:trace>
  <inkml:trace contextRef="#ctx0" brushRef="#br0" timeOffset="26781">4225 994 11221,'10'-18'0,"-2"-3"0,2 5 0,-3-7 0,0 15 0,0-6 0,-3 10 0,0 1 0,-4 9 0,-4 8 0,-3 2-475,0 5 475,-4-8 0,-1 1 0,-1 2 0,0 1 0,0 2 0,-2 2 0,-1 2 0,1 0 0,4-4 0,1 2 0,0-1 0,1-1 0,-4 7 0,3-1 0,7-4 0,3-3 0,6 4 0,9-3 0,7-5 0,-7-11 0,1-3 0,4-1 0,-1-2 0,8-1 0,-5 2 0,-1 1 0,-4 1 0,7-3 0,1-1 0,-8 1 0,-1-1 49,5 0 1,0 0-50,-2-3 0,-1-2 0,-1 0 0,-1 0 0,-4 0 0,-1-2 0,4-9 0,-4-3 0,-7 6 0,-3 0 0,3-2 0,-2 1 0,-5-4 0,-3 1 0,-1 6 0,-1 0 0,-4-5 0,-1 1 0,3 5 0,1 2 0,-8-11 0,13 15 0,1-2 0,3 6 0,0 0 0,0 4 0</inkml:trace>
  <inkml:trace contextRef="#ctx0" brushRef="#br0" timeOffset="28031">4331 6153 11221,'13'-9'0,"0"0"0,7-3 0,0 0-547,-8 5 1,1-1 0,6-4 0,-1 0 0,3-6 0</inkml:trace>
  <inkml:trace contextRef="#ctx0" brushRef="#br0" timeOffset="28730">4601 6082 11221,'-15'4'0,"-1"-1"0,11-12 0,2 3 0,13-17 0,2 14 0,2-3 0,5-3 0,0 0-1093,0 3 1,2 1 0,0-1 994,-3 0 1,0 1-1,1-2 1,0 1-1,3-2 1,0-1-1,-1 0 1,0-1 0,0 0-1</inkml:trace>
  <inkml:trace contextRef="#ctx0" brushRef="#br0" timeOffset="32333">9511 1093 11221,'0'-11'0,"0"4"0,0 1 0,-3 5 0,-1 4 0,-6 17 0,5-2 0,-1-1 0,-1 5 0,1-3-511,0 6 511,0-7 0,-2 4 0,0 1 0,1-5 0,0-1 0,0-1 0,-1 7 0,-2 4 0,1-2 0,5-4 0,0-1 0,1 1 0,-3 6 0,0 1 0,1 0 0,3-2 0,1 0 0,-1-2 0,-1-3 0,0-2 0,0-2 0,2 11 0,-2-19 0</inkml:trace>
  <inkml:trace contextRef="#ctx0" brushRef="#br0" timeOffset="33181">9511 1029 11221,'11'-11'0,"9"1"0,-7 6 0,4 0 0,2 2 0,2 1 0,-3-2 0,4 0 0,1-1-820,-3 2 1,2 0 0,0 0 0,-1 0 24,2 0 1,-1-1-1,3 0 795,-1 1 0,3-1 0,1 0 0,-2 1 0,-4 0 0,-1 0 0,1-1-157,-2 0 0,4 0 1,1 0-1,-1-1 1,-4 1 156,0-2 0,-1 1-44,2 0 0,4 1 0,0-1 1,-5 2 43,7-2-286,1 0 0,-3 1 286,-12 2 1510,7-2-1510,-16 6 1858,-1 4-1858,-3 1 0,-3 9 0,2-8-651,-2 13 651,0-9-70,1 5 1,0 0 69,-2 4 0,1-3 0,1 4 0,0-3 0,0-6 0,0 0 0,1 8 0,0 4 0,0 1 0,0-5 0,0-3 0,-1-1 0,1 8 0,1 4 0,1-4 0,1-11 0,-1 0 0,1 8 0,-1 4 0,0-1-622,1-1 1,-1 1 0,0-1 621,0 0 0,0 0 0,0 1 0,-1-3 0,0 1 0,0 0 0,0-1 0,2 1 0,0 0 0,1-2 0,-2 0 0,0-1 0,1 2 0,2 0 0,2 3 0,-1-1 0,0-5 0,0-1 0,0-1-261,1 7 1,2 4 0,-3-4 260,-2-10 0,-1-1 738,3 9 1,0 1-739,-6-3 0,-1-1 0,2 3 484,-4-1 0,-3-2-484,-7-8 1344,3-2 0,-3-2-1344,-3-4 0,-1-1 0,3-1 0,-1-1 0,-2-2 0,-2-2 0,-1 1-423,-5-1 1,-2 1 0,1-1 422,5-1 0,1 1 0,-2-1 0,0 0 0,-2 1 0,-2 0 0,2-1 0,4 1-278,-3-1 1,0 0 277,3 0 0,-4-1 0,-2 0 0,0 0 0,3 1 0,1-1 0,2 2 0,0-1 0,0 0-228,-3-1 0,1 1 0,-1-1 0,0 1 228,-4-1 0,-1 1 0,2-1 0,3 2 0,1 1 0,1 0 0,2-1 0,-4 0 0,-1-1 0,1 1 0,3 0 0,-1 1 0,2 0 0,0 0 0,-4-2 0,0-1 0,1 1 0,-2-1 0,5 0 0,7-6 0,-4-3 0</inkml:trace>
  <inkml:trace contextRef="#ctx0" brushRef="#br0" timeOffset="34048">9369 1043 11221,'14'-13'0,"-3"4"0,10-4 0,-6 9 0,2 1 0,-5 22 0,-11 5 0,-5 7 0,1-10 0,-2 3 0,0 0 0,0-2-463,-1 4 0,0 0 0,-2 0 463,-1-3 0,-1 2 0,-1 1 0,1-3 0,1-3 0,-1 1 0,0 0 0,0 1 0,-1 4 0,-1 2 0,0 0 0,2-2 0,1-2 0,1-1 0,1 0 0,-1 1-587,0 1 1,-1 2 0,0 1-1,1-1 1,0-3 586,1-1 0,1-3 0,0 0 0,0 1 0,0 3 0,-1 0 0,2 0 0,0-4-124,0-4 1,1 1 123,0 7 0,1 3 0,0-3 0,-1 2 0,7-3 0,4 0 0,4-9 0,3-2 0,-5 0 0,3-2-62,12-1 0,1-4 62,3-2 0,-10-3 0,0 0 870,5 0-870,-6 0 0,2 0 0,7-3 0,3 0 1,-4-1 1,3-1 0,-2-1-1,-3 1 1,0-2 0,-2 0-1,0-1 1,-1 0 0,0 0 0</inkml:trace>
  <inkml:trace contextRef="#ctx0" brushRef="#br0" timeOffset="35147">4793 1433 11221,'14'0'0,"-3"0"0,12 0 0,-10 4-1093,8-3 1,6 0 0,-4 1-100,-9 0 0,1 0 1192,5-1 0,6 0 0,-1 0 0,-5-1 1059,7 0-1059,-2-1 0,4 0 0,-4 0 0,-9 0 0,0 1 0,9-1 0,4 0 0,-4 0 0,-10 1 0,0 0 0,6 0 0,2 0 0,-4 0 0,0 0 0,-3 0 0,0 0 0,-5 0 0,3 0 0</inkml:trace>
  <inkml:trace contextRef="#ctx0" brushRef="#br0" timeOffset="35481">5545 1199 11221,'-12'-9'0,"0"-1"0,-4-3 0,-10 7 0,16 5 0,-3 1 0,25 7 0,5 4 0,2 2 0,-2-2 0,0 1 0,1 1-171,3 4 0,0 3 1,-2 0 170,-3 0 0,-2 0 0,-1 1 0,-2 2 0,-2 1 0,-5 0 0,-4-1 0,-4 1 0,-1-1 0,-2 2 0,-1-1 0,-1-1 0,1-3 0,-1-2 0,0-1 0,-2 4 0,2-4 0,6 0 0</inkml:trace>
  <inkml:trace contextRef="#ctx0" brushRef="#br0" timeOffset="36066">7503 1561 11221,'-14'7'0,"6"-3"0,18 10 0,13-10 0,5-3 0,-9 2 0,2 0-472,-1-2 0,3-1 1,2-1-1,-2 1 472,0 1 0,-1 0 0,0-1 0,1 1 0,-1-1 0,1 1 0,0-1 0,1 0 0,-2 1 0,2 0 0,1 0 0,-2-1 0,-1 0 0,4-1 0,-3-2 0,1 1 0,-1-1 0,0-1 0,-2 0 0,0-3 0,-2-1 0,-6-1 0,0 0 0</inkml:trace>
  <inkml:trace contextRef="#ctx0" brushRef="#br0" timeOffset="36382">8099 1441 11221,'-7'-4'0,"-3"-3"0,6 3 0,0 1 0,1-4 0,6 7 0,10 0 0,1 2 0,1 3 0,6 1 0,1 2 0,-1-2 0,2 1 0,0 1-129,0 0 1,0 2 0,0 0 128,-1 3 0,-1 1 0,-2 1 0,-4 1 0,-2 1 0,-5 1 0,-8 0 0,-4 2 0,-3-1 0,-3 1 0,-4-1 0,-3-1 0,-4 0 0,-3-2 0,2 0-285,5-3 1,0-1 0,1-1 0,-7 2 0,3-2 0,2 3 0</inkml:trace>
  <inkml:trace contextRef="#ctx0" brushRef="#br0" timeOffset="37819">9511 1129 11221,'-7'0'0,"-3"0"0,9 3 0,-2 7 0,0 11 0,-4-4 0,-3 2 0,-2 4 0,-2 0-68,3-6 1,-2 0-1,1 0 68,0-2 0,0 1 0,0-1 0,1 5 0,0-1 0,-2 6 0,13-8 0,10-10 0,8-4 0,8-3 101,-11 0 1,1 0-102,0 0 0,0 0 0,2 0 0,0 0 0,1 1 0,1-2 0,-2 0 0,0-1 0,0 1 0,-1-2 0,5-4 0,-2-6 0,-15-2 0,0 2 0,-1-2 0,-1 0 0,-2-2 0,3-8 0,-1-2 0,1 8 0,-1-1 0,1 1-78,-1-3 1,0 0 0,2 1 77,1 2 0,1 1 0,0 1 0,-1 0 0,1 2 0,4 4 0,1 2 0,3 2 0,3 0 0,-1 0 0</inkml:trace>
  <inkml:trace contextRef="#ctx0" brushRef="#br0" timeOffset="38781">9845 1100 11221,'11'-11'0,"-4"4"0,-1 4 0,-5 3 0,2-3 0,-3 2 0,0-2 0,-3 9 0,-1-1 0,-3 5 0,-3 3 0,-3 3 0,-1 2 0,7-5 0,-1 0-90,-3 6 1,-2 3-1,2-1 90,2 4 0,2 0 0,1-6 0,-1 0 0,2 1 0,-1 8 0,2-1 0,2-10 0,4-1 0,7 1 0,4-3 0,5-5 0,1-3 0,6 0 0,2-2 0,0-4 0,-1-3 0,-6 0 0,-1-2 0,-4-1 0,-2-2 269,8-6-269,-4 3 0,8 0 0,-11 6 0,1 0 0,1 0 0,0-1 0,6-8 0,-8-10 0,-13 5 0,-2-4 0,1 5 0,1-2 0,0 0 0,0-3 0,0 0 0,1 0 0,1 3 0,1 1 0,0 1 0,0-1 0,0 2 0,5-5 0,-2 11 0,1 0 0,3 0 0</inkml:trace>
  <inkml:trace contextRef="#ctx0" brushRef="#br0" timeOffset="41832">2600 2086 11221,'21'-3'0,"4"0"-1639,-8 1 1,0 0-746,11 2 2384,-7-2 0,4-1 0,-2 1 420,-4 2 1,1 0-421,4-2 0,6 0 0,0 1 0,-2-1 0,1 2 0,-1 0 0,0-1 2,-4 0 1,-1-1 0,2 0 0,1 1-3,-3 0 0,2 0 0,1 1 0,0-1 0,0 1 0,-2-1-360,2 0 0,-2-1 0,1 1 1,-1-1-1,2 1 360,-2 0 0,1 0 0,1 1 0,-1-1 0,1 1 0,0-1 0,-2 1 0,1-1 0,-1 1 0,1-1 0,0 1 0,0-1 0,1 1 0,1 0 0,0 0 0,1 0 0,0 0 0,0 0 0,-1 0 0,-1 0 0,0 0 0,-1 0 0,0 0 0,-1 0 0,2 0 0,1 0-113,-2 0 0,3-1 1,1 1-1,0 0 0,1-1 1,-2 1-1,0-1 0,-2 1 1,-4 0 112,6-1 0,-4 1 0,-1 0 0,4 0-72,-3-1 1,2 1 0,2 0 0,2-1-1,-1 1 1,-1-1 0,-1 1 0,-4-1 71,5 1 0,-4-1 0,1 0 0,2 0 0,-3 1 0,3 0 0,1 0 0,2 0 0,-1 0 0,0 0 0,-2 0 0,-3 0 0,5-1 0,-4 0 0,1 0 0,3 1 0,-7-1 0,3 1 0,1 0 0,1 0 0,1 0 0,-1 0 0,0 0 0,-3 1 0,-2-1 0,8 0 0,-5 0 0,1 0 0,3 0 0,-6 0 0,2 0 0,2 0 0,1 0 0,1 0 0,-1 0 0,-2 0 0,-1 0 0,-3 0 14,6 0 0,-5 0 0,0 0 0,5 0-14,-6 0 0,3 0 0,1 0 0,3 0 0,-1 0 0,0 0 0,-1 0 0,-2 0 0,-3 0 1,5 0 0,-4-1 1,0 1-1,4 1-1,-5-1 0,3 0 0,2 0 0,1 1 0,1-1 0,-1 1 0,-1-1 0,-2 0 0,-2 1 0,4-1 0,-4 0 0,0 0 0,4 0 0,-5 1 0,3-1 0,2 0 0,0 1 0,2-1 0,-2 1 0,0-1 0,-3 0 0,-2 0 0,4 1 0,-4-2 0,0 1 0,4 0 0,-3 1 0,3-1 0,3 1 0,0-1 0,0 1 0,-1-1 0,-2 0 0,-2 1 0,2-1 0,-4 0 0,1 0 0,3 1 0,-4-1 0,3 0 0,1 1 0,2-1 0,-1 0 0,0 1 0,-3-1 0,-1 1 0,2 0 0,-2-1 0,-1 1 0,4 0 0,-1 0 0,3-1 0,3 1 0,-1-1 0,1 1 0,-3-1 0,-3 1 0,-1 0 0,-3 0 0,0 0 0,3 0 0,-1 0 0,3 0 0,2-1 0,1 1 0,0 0 0,-1 0 0,-1 0 0,1 0 0,0 0 0,0 1 0,-1-1 0,0 0 0,-1 0 0,-1 0 0,-2 0 0,1 0 0,-1-1 0,2 1 0,0 0 0,1 0 0,3 0 0,0 0 0,0 0 0,-1 0 0,-2 0 0,-4-1 205,4 2 0,-5-1 1,4 0-206,-1-1 0,3 0 0,2 0 0,1 0 0,-2 0 0,-2 0 0,2 2 0,-2 0 0,0-1 0,0 1 92,-3-2 0,1 0 0,-1 0 0,0 0 0,1 0-92,-1 1 0,2 1 0,-1-1 0,-2 1 0,-2-1 0,4-1 0,-1 0 0,1 1 0,2 0 0,1 0 0,-4 0 0,0-1 0,-1 0 0,0 0 0,2 0 0,-1 0 0,-2 0 0,-2 0 0,0 0 0,8 0 0,2 0 0,-3 0 0,-8 0 0,-1 0 0,8 0 0,4 0 0,-4 0 0,-10 0 0,1 0 260,7 0 1,3 0-1,-3 0-260,4 0 0,1 0 0,0 0 0,-4 0 612,0 0 1,-1 0-613,-2 0 159,2 0 1,0 0-160,-5 0 0,6 0 0,1 0 0,-3 0 0,-4-1 0,3 1 0,-1 1 0,-3 0 0,-1 1 0,5-2 0,0 1 0,-4 2 0,-1 0 0,1-1 0,2 0 0,4 3 0,1 0 0,-3-1 0,-1 0 0,-2 1 0,1 0 0</inkml:trace>
  <inkml:trace contextRef="#ctx0" brushRef="#br0" timeOffset="49848">2933 909 11221,'0'-12'0,"0"5"0,0 1 0,-6-1 0,5-1 0,-12-12 0,8 11 0,-5-11 0,6 12 0,-5-2 0,4 6 0,-9 4 0,7 4 0,-10 16 0,8-7 0,-1 8 0,1 1-295,0-4 295,2 0 0,-2 4 0,2-3 0,-2 4 0,1 1 0,0 5 0,1-3-554,2-9 0,1 2 554,-1 4 0,0 6 0,0-1 0,0-3 0,1-2 0,0 0 0,-1 2 0,0 4 0,0 0 0,0-4 0,1-5 0,-1 0 0,1 3 0,0 4 0,0 1 0,0-5 0,0-3 0,0 1 0,0 1 0,1 5 0,-1 0 0,2-5 0,-1 0 0,1-1 0,-2 6 0,-1 3 0,1-4 0,2-9 0,-1 0 0,1 5 0,0 3 0,-1-4 0,0 6-108,2-7 1,-1 4 0,2-2 107,3-5 0,0-1 0,-3 3 0,1 0 0,6-4 0,3-4 0,2-5 0,1 3 0,3 1 0,0-7 0,2-1 0,1 2 0,2-1 0,1 0-154,2-1 0,1-1 0,2 0 154,-4-2 0,2 0 0,0 0 0,1 0 0,2 1 0,0 0 0,0 0 0,2 0-51,-5-1 1,1-1 0,0 1 0,1 0-1,-1-1 51,2 1 0,0 1 0,0-1 0,0 0 0,0 0-478,0 1 1,1-1 0,-1 0-1,0 0 1,-2 1 477,0-1 0,-2 0 0,0 0 0,2 0 0,-4 1 0,2-1 0,0 1 0,1-1 0,-1 1 0,0-1-241,2 1 1,0 0 0,-1 0-1,1 0 1,2 0 240,-5-1 0,1 1 0,2 0 0,-1-1 0,1 1 0,1-1 0,-1 1 0,0 0 0,0-1 0,1 1 0,-1-1 0,1 1 0,0-1 0,0 1 0,-1 0 0,1-1-143,1 1 1,-1 0-1,0 0 1,1 0 0,-1 0-1,1 0 1,0 0 0,0-1 142,-3 1 0,0 0 0,1-1 0,-1 1 0,1-1 0,-1 1 0,1-1 0,-1 1 0,1 0 0,2 0 0,0 1 0,0-1 0,0 1 0,0-1 0,0 1 0,1-1 0,-1 0 0,-1 0 0,0 0 0,0 0 0,0 0 0,0-1 0,0 1 0,0-1 0,0 1 0,0 0-59,0 0 0,-1 0 0,1 0 1,0 0-1,-1 0 0,1 0 1,-1 0-1,1 0 0,-1-1 59,0 1 0,0-1 0,0 0 0,0 0 0,0 1 0,0-1 0,0 0 0,-1 0 0,1 0 0,0 0 0,1 0 0,0 0 0,-1 0 0,1 0 0,-2 1 0,0-1 0,-2 0 0,6 0 0,-3 0 0,0 0 0,1 1 0,0-1 0,0 0 0,1 1 0,0-1 0,1 0 0,-2 1 0,0 0 20,0 0 0,-1 1 0,0 0 0,0 0 0,2-1-20,-2 0 0,1 0 0,1 0 0,1 0 0,0 0 0,-1 0 0,0 1 0,0 0 0,-1 0 0,1 1 0,-1-1 0,1 1 0,-1-1 0,0 0 0,-1 0 0,-1-1 0,1 0 0,-1 0 0,1 0 0,-1 0 0,0 1 0,4 0 0,-1 0 0,1 0 0,-1 0 0,0 0 0,0 0 0,-2-1 0,0 1 0,-1-1 0,1 0 0,-1-1 0,0 1 162,3 0 1,0-1-1,0 0 1,-1 0-1,1 1-162,-3 0 0,1 0 0,0 0 0,-1-1 0,-1 1 0,4-1 0,-1 0 0,-1 1 0,0-1 286,-1 1 0,-1 0 0,0 0 0,-1 0-286,3 0 0,-2 0 0,1 0 0,-4-1 0,0 0 0,0 0 1139,6-1 1,-1 0-1140,-1-1 0,-1-1 0,0-1 0,-1 0 0,0 0 0,0-2 815,-3-2 0,-1-2-815,-1-1 0,0-1 603,-2-3 0,-1-1-603,-2-2 0,-1 0 0,-1 4 0,0 0 0,0-2 0,0-1 0,0 0 0,1-3 0,0-1-273,0 0 1,0-2-1,-1 1 273,0-3 0,-1 0 0,-3 7 0,0-1 0,0 1-1474,2-7 1,0 2 1473,-1 5 0,-1 0 0,-1 0 0,-1-1 0,0 0-99,2-3 0,-2 0 99,-2 0 0,-1-2 0,0 0 0,1-1 0,-1 0 0,0 0-415,-3-1 0,0 0 0,0 1 415,0 6 0,1 1 0,0-1 0,-2 0 0,0 0 0,0 1 340,-3-3 0,-1 1-340,2 2 0,-1 0 0,-1-1 0,-1-1 0,-2-1 0,1 1 0,-1 1 0,1-1 0,0 1 0,-1 1 0,1 0 0,-1 1 0,-4-5 0,-1 2 0,2 3 0,-1 2 0,-5 5 0,-2 3 0,-4 2 0,-2 2 0,2 3 0,-2 1 0,-1 1 380,2 0 1,-2 1-1,0 0 1,-1 0-381,3 0 0,0 0 0,-1 1 0,0-1 0,-1 0-244,2 1 1,-1-1 0,0 0 0,0 1 0,0-1 0,0 0 243,-1 1 0,0-1 0,1 1 0,-1-1 0,0 0 0,0 1 0,2-1 0,1 0 0,-1 0 0,0 0 0,0 0 0,0 0 0,0 0 45,-3 0 1,0 0 0,0 0 0,0-1-1,0 1 1,0 0-46,0 0 0,0 0 0,-1-1 0,1 1 0,0 0 0,0-1 0,1 1 0,0-1 0,0 0 0,0 0 0,1 0 0,0 0 0,0 0 0,0 0 0,1 0 0,-1-1 0,1 1 0,0-1 0,-1 1 0,1 0 0,0-1 0,-1 1 0,1-1 0,0 0-161,-2 1 0,-1-1 0,1 0 0,0 0 0,0-1 161,-1 1 0,0-1 0,0 1 0,0-1 0,0 0 0,0 1 0,1 0 0,0 0 0,1 0 0,-1-1 0,1 0 0,0 0 0,0 0 0,0-1 0,0 1 0,-1 1 0,0 0 0,0 0 0,-1 0 0,1-1 0,0 0 0,0 0 0,0-1 0,0 1 0,0 0 0,0 0 0,0 1 0,0 0 0,-1 0 0,1 0 0,-1 0 0,0-1 0,-1 0 0,1 0 0,0 1 0,0 0 0,0 0 0,1 0 0,-1 0 0,1 0 0,0 0 0,1 0 0,-1 0 0,1 0 0,-1 0 0,0 0 0,-1 1 0,1 0 0,-1 0 0,1-1 0,0 0 0,1 1 0,0-1 0,0 0 0,-1 0 0,1 0 0,0 1 0,-1 0 0,2 0 0,1-1 0,1 0 0,2 0 0,0 0 0,0 0 0,-2 0 0,-1 0 0,0 0 0,0 0 81,-2-1 0,0 0 1,0 0-82,2 0 0,-1 0 0,0 0 0,-1 0 0,3 0 0,-1-1 0,0 1 0,0-1 0,0 1 0,-4-1 0,1 1 0,-1-1 0,1 0 0,0 0 0,0 0 0,0 1 0,1-1 0,0 0 0,0 0 0,0 0 0,1 1 0,0-1 0,1 0 0,-1 0 0,1 1 0,-1-1 0,0 2 0,0-1 0,0 0 0,1-1 0,0 1 0,0-1 0,-1 0 0,1 1 0,-1 0 0,0 0 0,1 0 0,0 0 0,0 1 0,0-1 0,0-1 0,0 1 0,0-1 0,0 0 0,0 1 0,-1 1 0,0 1 0,0 0 0,1-1 0,1 0 0,0-1 0,1 0 0,0 1 0,0 1 0,0 1 0,0 0 0,0-1 0,-4 0 0,0-2 0,0 2 448,1 2 1,0 0 0,0 1-449,0-2 0,0 1 0,1 0 0,1 2 0,1 1 0,3-2 0,0 0 0,1 1 672,1 2 0,0 0-672,-7 4 0,-1-1 0,6 0 0,1-1 0,-2 4 0,3 1 0,6-3 0,3 0 652,-2 6 1,2 1-653,4 0 0,1 0 0,4 6 0,1 1 0,0-6 0,-1-1 0,1 2-147,2 4 1,1 0-1,0-1 1,-3 4 0,0 0-1,1-1 1,1 1 0</inkml:trace>
  <inkml:trace contextRef="#ctx0" brushRef="#br0" timeOffset="55098">478 1611 11221,'0'11'0,"0"-4"0,3 3 0,-2-9 0,15 12 0,3-8 0,7 2 0,-5-5 0,1-1-224,-8-1 0,1 0 224,5 0 0,2 0 0,-1 0-325,-5 0 0,2 0 325,1 0 0,3 0 0,1 0 0,-2 0-626,2 0 0,0 0 626,-2-1 0,3 0 0,1-1 0,-1 1 0,-2-1-433,0 1 0,-3 0 1,3-1 432,2 0 0,3-1 0,1 0 0,1 0 0,-1 0 0,-5 1 0,0-1 0,1 0 0,-1 0 0,2 0 0,0 0-284,0 0 1,2 1 0,0-1 0,0 0 0,0 1 0,0-1-1,-1 0 284,-1 0 0,0 0 0,-1 0 0,0 0 0,0 0 0,0 0 0,4 0 0,1 0 0,1 0 0,-2 0 0,-2 1 0,-3-1-90,-3 1 1,-3-1 0,2 0 89,3 1 0,3-1 0,1 0 0,-1 1 0,-4-1 0,3-1 0,-1 0 0,0 1 0,2 0 0,1-1 0,-5 1 0,-1-1 0,-1 0 0,5 0 0,2-1 0,-4 0 0,4-2 0,-2-1 0,-2-1 689,-5 0-689,-5-2 0,-1-1 0,-3 3 0,-2-17 0,-6 13 991,0-13-991,-9 4 0,4 3 0,-6 6 0,-1 3 2982,-1 1-2982,0 0 0,-1 1 0,-2 4 618,1-1 1,0 0-619,-1 4 0,-8-2 0,16 3 0,5 3 0,7 1 0,19 13 0,-10-9 0,1 0 0,2 1 0,1 0-454,4 4 0,-2 0 454,-2-3 0,-1 7 0,-2 2 0,-6-5-121,0 7 0,-2 4 121,-7-8 0,-1 0 0,2 3 0,-1 0 0,-5 0 0,-3 2 0,1-4 0,-2 6 0,0-2 0,0-1 0,3-7 0</inkml:trace>
  <inkml:trace contextRef="#ctx0" brushRef="#br0" timeOffset="65649">5949 6146 11221,'-4'15'0,"1"8"0,0-4 0,2 0 0,1-6 0,4-10 0</inkml:trace>
  <inkml:trace contextRef="#ctx0" brushRef="#br0" timeOffset="66053">6198 6089 11221,'0'-7'0,"0"0"0,0 7 0,0 0 0,-7 13 0,3 6 0,0-3 0,1 0 0,-1 10 0,8-5 0,-1-11 0</inkml:trace>
  <inkml:trace contextRef="#ctx0" brushRef="#br0" timeOffset="66416">6517 6103 11221,'-8'0'0,"2"7"0,9 1 0,-2 3 0,5-1 0,-2-3 0</inkml:trace>
  <inkml:trace contextRef="#ctx0" brushRef="#br0" timeOffset="73298">12563 5983 11221,'-4'-19'0,"1"5"0,3 5 0,3 1 0,-2 0 0,2-1 0,-3 14 0,0-3 0,-6 24 0,1-9 0,-1 1 0,-1 5 0,0-1-1093,0-2 1,-1 0 0,1 0 1053,0 2 1,1 0 0,-1 1 38,0 2 0,-1 1 0,0 0 0,2-4-335,1 0 1,1 1 334,-1-3 0,1 3 0,-2 2 0,2-2 0,0-3-388,-1 4 1,1 0 387,1-3 0,0 4 0,0 1 0,1-1 0,0-3 0,-1 4 0,2 0 0,0-6 0,-1 4 0,1 1 0,0 1 0,0-1 0,0-1 0,0 5 0,0-2 0,0 1 0,0-1-190,1-4 0,-1 0 0,0 0 1,0 0-1,1 1 190,-1 3 0,0 2 0,0 0 0,1-3 0,-1-3 0,1 2 0,0-1 0,1-3 0,-1 4 0,1 1 0,0-2 0,0-3 0,-1 4 0,0-1 0,2 2 0,1 3 0,-1 0 0,1-4 0,-1-3 0,0-1 0,1 0 0,-1 2 0,1 0 0,0-4 0,0-5 0,1-1 0,-2 9 0,1 3 0,-1-4 2207,2 3-2207,-1 5 0,0-2 0,1-12 0,3 10 0,0-21 0</inkml:trace>
  <inkml:trace contextRef="#ctx0" brushRef="#br0" timeOffset="75916">12421 5706 11221,'-22'-7'0,"1"0"0,3 0 0,1 3 0,-1-2 0,-6 5 0,3-1 0,-3 1 0,0 0 0,-2 2 0,-1-1-475,2 0 1,-1 0 0,-1 0 0,0 0 474,0 0 0,-1 0 0,0 0 0,-1 0 0,0 0-262,3-1 1,-1 1-1,1-1 1,-1 1-1,0-1 1,0 0 261,3 1 0,-1-1 0,1 1 0,0 0 0,-1-1 0,0 0 0,0 1 0,-2-2 0,0 1 0,0 0 0,0-1 0,-1 1 0,1-1 0,0 0 0,0 0 0,1 0 0,-1 0 0,1 0 0,-1 0 0,1 0 0,-1 0 0,-1 0 0,0 0 0,1 0 0,-1 0 0,0 0 0,0-1 0,0 1 0,0 0 0,1-1 0,0 1 0,-1-1 0,1 1 0,0-1 0,0 1 0,-1-1 0,1 1 0,-1 0 0,1-1 0,-1 1 0,1-1 0,0 0 0,-1 1 0,1-1 0,0 0 0,-1 0 0,1 0 0,0-1 0,-1 1 0,3 0 0,1 0 0,-1 0 0,0 0 0,0 0 0,1 0 0,-1-1 0,0 1 0,-3-1 0,0 0 0,0 0 0,0 0 0,0 0 0,0 0 0,0 0 0,2 0 0,1 0 0,-1 1 0,1-1 0,-1 1 0,0-1 0,1 1 0,-1-1-228,0 1 0,-1-1 1,1 1-1,-1 0 1,1 0-1,-1 0 0,0 0 1,1 0 227,-1 0 0,0 1 0,1-1 0,-1 1 0,0 0 0,0 0 0,0 0 0,0 0 0,2 0 0,0 0 0,0 1 0,-1-1 0,0 0 0,1 1 0,-1 0 0,1-1 0,-1 1 0,0 0 0,0 1 0,-1-1 0,1 1 0,0-1 0,-1 1 0,1 0 0,-1 0 0,1-1 0,-2 1 0,0 1 0,0-1 0,0 0 0,0 0 0,0 1 0,0-1 0,0 1 0,-1 0 0,3-1 0,0 1 0,-1 0 0,1 0 0,-1 0 0,0 0 0,1 0 0,-1 1 0,0-1 0,0 1-150,1-1 1,0 1 0,1-1 0,-1 1 0,0 0 0,-1 0 0,1 0-1,0 0 1,0 0 0,0 0 0,0 1 149,-1-1 0,1 1 0,-1 0 0,1 0 0,-1-1 0,1 1 0,-1 0 0,0 1 0,1-1 0,-1 0 0,0-1-67,0 1 1,-1 0 0,0 0 0,1 0-1,-1 0 1,0 0 0,1 0 0,-1 0-1,0 0 1,0 0 0,0 0 66,2 0 0,0 1 0,0-1 0,-1 0 0,1 0 0,0 1 0,-1-1 0,1 0 0,0 0 0,-1 1 0,1-1 0,0 0-32,-2 0 1,1 1 0,-1-1 0,0 0-1,1 1 1,-1-1 0,1 0 0,-1 0-1,1 0 1,-1 0 0,0 1 31,0-1 0,-1 0 0,1 0 0,-1 0 0,1 0 0,-1-1 0,1 1 0,-1 0 0,1 0 0,1 0 0,0 0-20,-1 0 1,1 0 0,-1 0 0,1 0 0,1 0 0,-1 0 0,1-1 0,0 1 0,1 0 0,1-1 19,-4 1 0,1 0 0,2 0 0,-1-1 0,0 1 0,0-1 0,-1 0 0,3 0 0,-2 0 0,0 0 0,0 0 0,0 0 0,0 0 0,0 0 0,2 0 0,0-1 0,-3 1 0,1-1 0,2 0 0,-1 0 0,-1 1 0,-3-1 0,6 0 0,-3 0 0,0 1 0,-2-1 0,0 0 0,-1 0 0,0 1 0,0-1 0,1 0 0,1 0 0,1 0 0,0 0 0,-1 0 0,2 0 0,-1 0 0,1 0 0,1 0 0,-1 0 0,1-1 0,-1 1 22,-4 0 0,1 0 0,0 1 0,0-1 0,0 0 0,0 0 0,1-1-22,0 1 0,-1 0 0,0-1 0,0 1 0,2-1 0,2 0 0,3 1 0,-3-1 0,3 0 0,-3 0 0,1 0 0,-4 0 0,-2 0 0,-2 0 0,1 0 0,0 0 0,2 0 0,1 0 0,1 0 0,1 0 0,0 0 0,-1 0 0,-2 0 0,4-1 0,-2 1 0,-1 0 0,0-1 0,0 1 0,-1 0 0,0-1 0,1 1 0,1-1 0,-2 1 0,1-1 0,0 1 0,-1-1 0,2 1 0,0-1 0,0 1 0,1-1 0,-2 1 0,1-1 0,1 0 0,-1 1 0,1-1 0,-2 0 0,0 1 0,-1-1 0,-1 1 0,1 0 0,-1-1 0,1 1 0,1-1 49,0 1 0,0-1 0,2 1 0,-1-1 0,-1 1 0,-1-1-49,5 1 0,-2 0 0,0 0 0,0 0 0,-1 0 0,0 0 0,0 0 0,0 0 0,0-1 0,-1 1 0,-2-1 0,1 0 0,0 0 0,0 0 0,1 0 0,0 1 0,2-1 0,0 1 0,1 0 0,0 0 0,2 0 0,-2 0 0,1-1 0,-3 1 0,-1-2 0,0 1 0,1 0 0,-1 0 0,2 0 127,-1 1 1,2 0-1,-1 0 1,0 0-1,0-1-127,-1 1 0,0-1 0,-1 1 0,0-1 0,0 1 0,-1-1 0,2 1 0,0 0 0,-1 0 0,0 0 0,0 0 0,0 0 0,1 0 30,-3 1 1,1 0 0,-1 0 0,2 0 0,-1 1 0,0-1-31,1-1 0,-1 1 0,1-1 0,0 1 0,0 0 0,1 0 0,1 1 0,0 0 0,1 0 0,0 1 0,0-1 0,0 1 218,-1-1 0,-1 1 1,1 0-1,1 0 0,-1 0-218,2-1 0,0 1 0,0 0 0,1 0 0,0 1 250,-2 0 1,-1 1 0,2 1 0,0-1-251,-4 2 0,0 0 0,2 0 313,2 0 1,0 0-1,2 2-313,-4 4 0,3 1 994,4-2 1,2 1-995,4 1 0,3 1 522,-1 2 0,2 0-522,4 0 0,1 0 352,-1-3 0,1 1-352,3 1 0,0 1 0,1 0 0,-2 1 0,0 1 0,-2 1 0,1 1-1081,-1 6 1,-1 1 0,0-1 1080,0-5 0,0 0 0,0 0 0,-1-1 0,0 0 0,0 1 0,0 0-263,1 1 1,0 1 0,0 0 262,1 1 0,-1 0 0,0 2 0,1 0 0,1-5 0,1 1 0,-1 0 0,1 1 0,0-1 0,0 1 0,0 0 0,1 0 0,-1 1 0,1-2 0,0 0 0,-1 0 0,1-1 0,1 1 0,-1 0 0,0 3 0,1 2 0,-1-1 0,1 0 0,0 0 0,0-3 0,0-1 0,-1 1 0,1 0 0,0 0 0,0 0 0,-1 1 0,1 0 0,0 1 0,-1-1 0,1-1 0,-1 1 0,1 0 0,0-1 0,-1 1 0,1-1 0,0 1 0,-1 0 0,1 0 0,0 0 0,-1-1 0,1 4 0,0-1 0,0 1 0,0-1 0,1-1 0,1 0 0,-1-1 0,2 0-670,0 4 1,1-1 0,0-1 669,-2-7 0,0-1 0,2-1 0,7 5 0,-1-3 0,-1-5 0,4-4 0,4-1 0,3 0 0,4-2 547,-2-4 0,2 0 0,2-1-547,-3 1 0,1-1 0,0 1 0,1-1-19,-2-1 1,0-1-1,1 0 1,0 0-1,1 1 19,-4-1 0,2 0 0,-1 1 0,1-1 0,0 0 0,1 0 83,1 0 1,2 0 0,-1-1 0,2 1-1,-1-1 1,1 1-84,-2-1 0,0 0 0,1 0 0,-1 0 0,1 0 0,1 0 0,-1 0 0,-1 0 0,0-1 0,0 1 0,1-1 0,0 1 0,-1-1 0,1 1 0,0-1 0,-2 0 0,1 0 0,-1 1 0,0-1 0,1 0 0,-1 0 0,1 0 0,0 0 0,0 1-197,-1-1 0,0 1 1,-1-1-1,1 1 1,1 0-1,-1 0 1,0-1-1,1 1 1,-1-1-1,1 1 197,-2-1 0,1 0 0,0 0 0,0 0 0,0 0 0,0 0 0,0 0 0,0 0 0,1 1 0,-1-1 0,0 0-109,1 1 1,-1 0 0,1 0-1,-1-1 1,1 1 0,-1 1-1,1-1 1,0-1 0,0 1 0,0 0-1,0 0 109,0-1 0,-1 1 0,0-1 0,1 0 0,0 0 0,0 0 0,0 0 0,0 0 0,-1 0 0,1 1 0,0-1 0,0 0-57,0 1 0,0 0 0,0 0 0,0 0 0,0 0 0,0 0 0,0 0 0,0 0 0,0 0 1,0 0-1,0 0 0,0 0 57,0-1 0,1 1 0,-1-1 0,0 1 0,0-1 0,0 1 0,0-1 0,1 0 0,-1 1 0,2-1 0,-1 0-14,-2 1 1,-1-1 0,1 1-1,1-1 1,0 1 0,-1-1 0,1 1-1,0-1 1,0 1 0,0-1 0,0 1-1,0-1 1,-1 1 0,0-1 13,2 1 0,0-1 0,-1 0 0,1 1 0,-1-1 0,0 0 0,0 1 0,0-1 0,1 0 0,0 1 0,0-1 0,0 0-2,-1 1 0,0-1 0,0 1 0,1-1 0,0 1 0,0-1 0,0 1 0,0-1 0,0 1 0,0-1 0,0 1 0,0-1 0,-1 1 0,1-1 2,0 1 0,0-1 0,1 1 0,-1-1 0,0 0 0,0 1 0,0-1 0,0 1 0,-1-1 0,1 1 0,0-1 0,0 1 0,0 0 0,0-1 0,0 1 0,0 0 0,0 0 0,0 0 0,-1 0 0,1 0 0,0 0 0,0 0 0,0 0 0,0 0 0,-1 0 0,1 0 0,0 0 0,-1-1 0,0 1 0,1-1 0,-1 1 0,1-1 0,-1 1 0,0-1 0,1 0 0,-1 1 0,0-1 0,1 1 0,-1 0 0,1-1 0,0 1 0,-1 0 0,1-1 0,0 1 0,0 0 0,-1 0 0,1-1 0,0 1 0,0 0 0,-1 0 0,1-1 0,0 1 0,-1-1 0,1 0 0,-1 1 0,0-1 0,0 0 0,1 0 0,-1 0 0,0 0 0,1 1 0,-1-1 0,0 0 0,0 0 0,0 0 0,1 1 0,-1-1 0,0 1 0,0-1 0,0 0 0,0 1 0,0-1 0,0 1 0,0-1 0,0 1 0,1-1 0,-1 0 0,0 1 0,1-1 0,0 0 0,0 0 0,0 0 0,1-1 0,-1 1 0,0 0 0,0 0 0,0 0 0,-1 0 0,-1 0 0,0 0 0,-1 0 0,3 0 0,-1 1 0,-2 0 0,0-1 0,0 1 0,0-1 0,0 1 0,0-1 0,2 1 0,0-1 0,1 0 0,0-1 0,1 1 0,0 0 0,0-1 0,0 1 0,-1-1 0,-1 1 0,0 0 0,0 0 0,-1 0 0,-1 0 0,0 0 0,1 0 0,-1 0 0,1 0 0,2 0 0,-3 0 0,0 0 0,2-1 0,0 1 0,0 0 0,1-1 0,-1 1 0,0 0 0,0-1 0,-1 1 0,-1 0 18,3-1 0,-1 1 0,-1-1 0,0 1 0,-1 0 0,1-1 0,1 1 0,0 0-18,0-1 0,1 1 0,0-1 0,1 1 0,0-1 0,-1 1 0,0-1 0,0 1 0,-2-1 0,2 1 0,-1-1 0,0 0 0,-1 1 0,0-1 0,1 1 0,1-1 0,-1 1 0,0 0 0,1-1 0,0 1 0,0 0 0,1 0 0,0 0 0,0 0 0,0-1 0,-2 1 0,1 0 0,0-1 0,0 1 0,0-1 0,0 1 0,0-1 0,0 1 0,0 0 0,0 0 0,-2 0 0,0 1 0,0-1 0,-1 1 0,1-1 0,0 1 0,-1 0 0,1-1 0,-1 1 0,1-1 0,2 0 0,0 0 0,0 0 0,0 0 0,0 0 0,0-1 0,0 1 0,-1 0 0,0 1 0,-1-1 0,0 1 0,0 0 0,-1 0 0,0 0 0,1 0 0,-1 0 0,0 0 0,0 0 0,1-1 0,0 1 0,0-1 0,0 0 0,-1 0 0,1 0 0,0 0 0,-1 0 0,3 1 0,0 0 0,0 0 0,0 0 0,0 0 0,-1 0 0,-1 0 94,2-1 1,-2 1 0,1-1 0,-1 0-1,0 1 1,-1 0-95,0-1 0,1 1 0,-2 0 0,1 0 0,-1 0 0,0 1 206,1-1 1,-1 0 0,1 0 0,-2 0 0,1 0-207,2-1 0,0 0 0,0 0 0,-1 0 0,-2 1 0,0 0 0,-1 0 0,-2 0 0,8-2 0,-4 1 0,-3 1 0,-3 0 701,-2-2 0,-2 0-701,3 2 0,0 0 0,5-2 0,0 0 0,-4 0 0,-1-2 0,-3 0 0,0 0 0</inkml:trace>
  <inkml:trace contextRef="#ctx0" brushRef="#br0" timeOffset="80666">11477 6068 11221,'-21'7'0,"-1"-3"0,5 5 0,-5 4 0,-1 1 0,4-2-1639,1-4 1,0 1 1042,-1 3 0,-3 3 0,1 1 0,5-4 596,-2 3 0,4 5 0,0-2 0</inkml:trace>
  <inkml:trace contextRef="#ctx0" brushRef="#br0" timeOffset="82581">12094 5834 11221,'8'4'0,"5"2"0,-12-5 0,12 2 0,-8-3 0,14-6 0,-5-1 0,1-1 0,9-4-138,-7 2 1,-1 0 137,-1 2 0,0 0 0,0 0 0,0 0 0,0 1 0,3-2 0,1 0 0,-4 0 0,1 0 0,1 1 0,2-1 0,1-1-342,4 0 0,0-1 0,1-1 342,-2 3 0,0-2 0,1 1 0,-1 0 0,-1 0 0,1 0 0,-1 1 0,-1 0 0,1 0 0,-1 0 0,-1 1 0,2-3 0,-1 2 0,-5 3 0,-1 1 0,7-6 0,-8 8 0,-4-4 0,-3 3 0</inkml:trace>
  <inkml:trace contextRef="#ctx0" brushRef="#br0" timeOffset="95414">10313 4904 11221,'-11'0'0,"4"0"0,4 0 0,3 0 0,9 0 0,-3-3 0,10 2 0,-8-2 0,5 1 0,3 1 0,-1 1 0,1-1 0,0 0 0,2-1 0,3 2 0,3 0 0,-1 0-761,-4 0 1,0 0-1,1 0 761,4 0 0,0 0 0,2 0 0,-1 0 0,3-1 0,0 0 0,0 0 0,-3 0 0,0 0 0,0 0 0,1 0 0,-1 0 0,1 0 0,1 1 0,0-1 0,-3 0-659,2-1 0,-2 1 0,-1-1 0,-1 1 659,2 0 0,-1 1 0,0 0 0,0-1 0,1-1 0,-1 2-413,1-1 1,0 1 0,1 1 412,0-1 0,1 0 0,0 0-71,-2-1 0,2 0 1,-1 0-1,-1 1 71,-2-1 0,0 1 0,0 0 0,5-2 0,2-1 0,-3 1-241,0 2 1,-2 0 240,-8-2 0,-2 1 1645,3 1-1645,-5 0 1503,-5 0-1503,-8 0 481,-18 0-481,5 0 0,-9 0 0,-6 0 0,9-1 0,0 1 0,-2 1 563,1-1 1,-2 1 0,0 0-1,-1 0-563,0-1 0,-1 1 0,0 0 0,0 0 0,2 0 0,-3 0 0,1 0 0,-2 1 0,2-1 0,-2 0 0,0 1 0,0-1 0,5 0 0,-5-1 0,1 1 0,1-1 0,-5 1 0,1 0 0,1 0 0,2-2 0,2 0 0,-1 0 0,2 0 0,0 1 0,-2 0 0,1-2 0,-2-1 0,0 1 0,2-1 0,-1 2 0,1-1 0,-1 0-763,1 0 1,-2-1 0,0 1 0,2-1 762,2 2 0,1 0 0,2-1 0,-8-1 0,5 0-1223,6 2 1223,-1-2-261,0 3 261,12 0 526,-8 3-526,12 1 2574,14 3-2574,3-3 0,3-1 0,-2 0 0,-1-2 0,6 1 0,0 0 0</inkml:trace>
  <inkml:trace contextRef="#ctx0" brushRef="#br0" timeOffset="96767">12484 4819 11221,'12'-4'0,"4"1"0,9 3 0,-4 0 0,0 0 0,-5 0 0,1 0 0,2 1 0,2 0 0,0 0-502,-1-1 0,1 0 1,0 1 501,4 0 0,2 0 0,-1 0 0,-4-1 0,1 0 0,0 0 0,-1 0 0,0 0 0,1 0 0,-2 0-61,2-1 1,-2 0-1,2 0 61,0-1 0,2 0 0,-1 0 0,-1 1 0,6-2 0,-2 1 0,1-1 0,-4 0 0,-10 0 0,8 2 0,-23-2 0,-23 3 0,7 0 0,-2 2 0,-3-1 0,0 0 0,-3 1 0,0 0 0,1 0-36,0-1 1,2 1-1,-3 0 36,0 0 0,-3 0 0,0 1 0,2-1 0,1 0 0,1 1 0,-2-1-611,1 0 0,-3 0 0,0 0 0,2 0 611,1 0 0,2 1 0,0-1 0,-5 0 0,0-1 0,5-1-75,-3 0 75,1-1 0,1-1 0,3 1 0,6-1 0,0-2 0,3-3 0,2 2 835,23-7-835,3 8 0,3 3 0,2-2 0,1-1 0,0 1 0,3 0 0,1 2 0,0-1 0,3 1 0,-6 0-1123,5 1 1123,-8 0 0,4 0 0,-3 0 0,-3 2 0,0 0 0,8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23:07.4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1103 6359 11221,'8'0'0,"8"-3"0,11 2 0,-5-5 0,2 5 0,-2 1 0,-8-3 0,7 3 0,0 0 0,-6 0 0,1 0 0,5 0 0,0 0 0,-2-1 0,1 0 0,0 0-1093,7 0 1,2 2 0,-1-2 767,-6-1 0,-1 0 0,2 0 325,0 1 0,2 1 0,0 0 0,0 0-25,-2-1 1,-1 0 0,1 1 0,2-1 24,-3 1 0,2 0 0,1 0 0,0 0 0,0 0 0,0 0 0,0 0 0,1 0 0,-1 0 0,1 0 0,-1 0 0,-2 0-281,6 1 0,-2-1 0,0 1 1,1 0 280,-4-1 0,1 0 0,1 0 0,-1 0 0,-1 0 0,-3 1 0,0 0 0,-3 0 0,5 0 0,-1-1 0,3 0 0,3 0 0,2 0 0,0 0 0,-1 0 0,-1 0 0,0 0 0,0 0 0,-1 0 0,0 0 0,2 0 0,2 0-158,-6 0 0,1-1 0,1 1 0,1 0 0,0 0 0,1-1 0,-1 1 0,1-1 0,-1 1 0,0 0 158,-1-1 0,0 1 0,-1 0 0,1 0 0,-1-1 0,1 1 0,0-1 0,0 1 0,0-1 0,1 1 0,-1-1 0,0 0 0,1 0 0,1 0 0,-1 0 0,1-1 0,-1 1 0,1 0 0,-2 0 0,0 0 0,-1-1 0,-2 1 0,3 0 0,-1 0 0,-2 0 0,-1 0 0,1 0 0,0 0 0,1 0 0,2 0-60,-3-1 1,2 1 0,1-1 0,1 1 0,1-1 0,0 0 0,-1 0 0,0 0 0,-1 1 0,-2-1 0,-1 0-1,-3 1 60,6-1 0,-5 0 0,0 1 0,0-1 0,5 0-40,-5 1 1,3-1 0,2 1 0,1-1 0,2 1 0,-1-1 0,1 0 0,-2 1 0,0-1 0,-3 1 0,-2 0 39,5-1 0,-3 0 0,-1 1 0,1-1 0,4 1 0,-6 0 0,2-1 0,1 1 0,2 0 0,1 0 0,0 0 0,1-1 0,0 1 0,-1 0 0,0 0 0,-1-1 0,0 1 0,1 0 0,-1-1 0,0 1 0,0-1 0,0 1 0,0-1 0,0 1 0,-1-1 0,0 1 0,1 0 0,-1 0 0,0 0 0,0 0 0,-1 1 0,1-1 0,0 0 0,2 0 0,0 0 0,-3 0 0,1-1 0,1 1 0,1 0 0,1-1 0,0 1 0,-1-1 0,0 1 0,0 0 0,-2-1 0,-1 1 0,-2 0 0,-2 1 0,9-1 0,-4 1 0,-2 0 0,1 0 0,4-1 0,-8 1 0,3-1 0,1 1 0,2-1 0,0 1 0,1-1 0,0 1 0,0-1 0,-2 0 0,-1 1 0,-1-1 0,-3 1 0,7-1 0,-5 0 0,0 1 0,1-1 0,5 1 0,-8-1 0,2 1 0,2 0 0,1 0 0,2-1 0,0 1 0,1 0 0,0 0 0,0 0 0,0-1 0,-1 1 0,-1-1 0,-1 1 0,3-1 0,-2 0 0,0 0 0,0 0 0,-1 0 0,1 0 0,-1 0 0,2 0 0,-1 0 0,2 0 0,-5 0 0,2 0 0,-1 1 0,1-1 0,1 1 0,0-1 0,0 1 0,0-1 0,-1 1 0,1-1 0,-1 1 0,-1-1 0,0 0 0,-1 1 0,3-1 0,-1 0 0,-1 0 0,0 0 0,0-1 0,-1 1 0,1 0 0,-1 0 0,1 0 0,1 0 0,0 1 0,0-1 0,1 1 0,0-1 0,0 1 0,0-1 0,0 1 0,-1 0 0,0-1 0,-2 1 0,-1 0 0,5 1 0,-3-1 0,-1 0 0,0 1 0,0 0 0,0-1 0,2 1 0,-2-1 0,1 0 0,1 0 0,-1 0 0,1 0 0,0 0 0,-1 1 0,1-1 15,1 1 0,0 1 0,1 0 0,0 0 0,-1 0 0,0-1 1,-2 1-1,-1-1-15,5 0 0,-3-1 0,-1 0 0,0 0 0,1 1 0,-2-1 0,1 2 0,0-1 0,0 0 0,0 0 0,0 0 0,0-1 0,1 0 0,0 0 0,-1 0 0,-2 0 0,-3 0 0,0 0 0,-4 0 0,3 0 0,5 0 0,3 0 0,0 0 0,-4 0 0,0-2 0,-1 1 0,-4-1 0,1 1 0,-1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9:20.21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975 1384 11221,'10'-17'0,"-1"-1"0,-2 3 0,-1 4 0,-3 8 0,-16 11 0,-8 6 0,4 1 0,0 1-402,1-4 1,-2 0 0,2 2 401,1 1 0,0 2 0,1 2 0,2-2 0,-1 3 0,1 0 0,1 1 0,-2 3 0,0 1 0,3-1 128,2-4 0,1 0 0,5-4-128,8-1 0,5-5 0,15-10 0,-11-2 0,1-2 0,1-6 0,-1 0 0,-4 5 199,2-5-199,-11 10 0,-19 20 0,3-9-607,-1 1 0,-2 4 0,2-2 607,-5 4 0,5-3 0,-3 1 0,3-1 0,0 3 0,0 6 0,1 1 0,5-6 165,5 8 0,6 1-165,8-14 0,2-2 0,-5 5 0,2-2 0,7-7 0,3-3 0,-2-2 0,6-6 0,-3 0 0,5-1 0,-1-2-286,-1-3 0,0-3 0,0 0 286,1 0 0,0-1 0,-1 0 0,-1 2 0,-1-1 0,-2 0 0,1-3 0,-5 0 0,-7 3-100,1-6 1,-1-3 99,-5 2 0,0 0 0,1-2 0,1 0 826,-1-1 0,0 1-826,-1 3 0,-1 1 185,1-7-185,-1 0 1051,-3 21-1051,-4 19 0,-1 10 0,-1 0-202,2-7 1,-3 5-1,1 2 1,1-1 201,0-2 0,1-1 0,0 1 0,1 1-758,-1 3 0,0 2 0,0-1 0,1-1 758,0-4 0,0-2 0,1 1 0,0-1 0,2 7 0,0 0 0,0-3 0,0-4 0,0-2 0,1 7 0,-2-2 0,-2 0 0,-1-14 0</inkml:trace>
  <inkml:trace contextRef="#ctx0" brushRef="#br0" timeOffset="1346">1259 1625 3029,'11'-24'0,"0"0"0,-3 5 0,-1 1 0,1 1 1265,2 4 1,-1 0-1266,-2-5 0,0 1 1409,7-5-1409,-17 8 0,2 7 860,-9 7-860,-7 13 0,5 3 0,-1 6 0,3-3 0,0 2 0,0 3 0,1-1 373,0-1 0,1 0 0,-1 1 0,2 1 0,-1 0-373,3-1 0,-1 1 0,1 0 0,1 1 0,-1 0 0,1-1 0,0 3 0,0 1 0,1-1 0,0 0 0,1-1-140,1-2 1,1 0 0,0-1-1,1-1 1,-1 1 139,0 1 0,1 1 0,-1-2 0,0-1 0,-2 1 0,0-2 0,-1-1 0,0 1 0,-2-2 0,-3-6 0,-2-3 0,-4 0 0</inkml:trace>
  <inkml:trace contextRef="#ctx0" brushRef="#br0" timeOffset="1914">1138 1881 11221,'27'-10'0,"-1"-1"0,-6 3 0,0-2 0,0 0 0,4-4 0,0-1 0,-1 1-763,-5 4 0,0 0 1,-1-1 762,4-3 0,0 0 0,-3-1 0,0-4 0,-3 0 0,1 3 0,-2-1 0,-3-5 0,-2 1 699,1-1-699,-9 0 373,-2 5-373,-6 6 0,3 1 0,1 6 1216,-6 13-1216,1 8 0,1 4 0,-3-1 0,-1 2 0,0 1-285,2 0 0,0 1 0,0 1 0,0 0 285,-1 1 0,1 1 0,0 0 0,1 0 0,1-4 0,0 0 0,1 0 0,0-1 0,0 1 0,0 1 0,1 0 0,-1 0 0,2-2 0,-2 6 0,2-2 0,0-3 0,0-1 0,1-4-190,-1 2 1,4-17-1,0-3 1</inkml:trace>
  <inkml:trace contextRef="#ctx0" brushRef="#br0" timeOffset="2230">1273 1916 11221,'26'-3'0,"0"-1"0,-3-1 0,0-1 0,1 1 0,-1-1 0,-1 1 0,1 0-1093,0-2 1,0 0 0,-2-1-30,-4 1 1,-2 0 2511,4 0-1390,-24 7 842,-6 20-842,0-5 0,-1 3 0,-1 7 0,1 1 0,4-7 0,1-1 0,1 0 0,3-3 0,6-4 0,1-10 0,3-6 0</inkml:trace>
  <inkml:trace contextRef="#ctx0" brushRef="#br0" timeOffset="2398">1635 1782 11221,'28'0'0,"-6"-4"0,-1 0 0</inkml:trace>
  <inkml:trace contextRef="#ctx0" brushRef="#br0" timeOffset="3347">1770 1774 11221,'-18'14'0,"-3"4"0,9-5 0,2 2 0,1 2 0,3 2 0,4-2 0,4-1 0,9 0 0,6-4 0,2-4 0,3-5 0,-2-5 0,2-3 0,-1-1 0,-2-2 0,0 0 0,-2-3 0,0-2 0,-1-2 0,-3 0 0,1-3 0,-3 0 0,-4 2 0,-5 1 0,-14-3 0,-7 10 0,6 14 0,0 2 0,-5 2 0,10 4 0,3 1 0,4-5 0,8 6 0,11-9 0,-3-8 0,2-3 0,0 0 0,-1-1 0,-1-3 0,-1-2 0,3-4 0,-13 19 0,-2 11 0,-2 10 0,14-8 0,8-11 0,-5-14 0,1-3 0,-2 2 0,-2-1 0,0-3 0,0 0 0,6-2 0,-11 4 0,3 9 0,-8 11 0,0-1 0,-1 6 0,0 0 0,5 1 0,9 5 0,-2-14 0,1-3 0,6-6 0,0-3-158,-5 2 0,0-2 158,9-6 0,-3-2 0,-4-6 0,2 2 0,0 0 0,-7-3 0,3-3 0,-1 0 0,-7 1 0,0-1 0,-1 0 0,-6 7 0,0 2 0,1-12 0,-9 15 0,-5 35 0,2-8 0,-1 3 0,2 5 0,1 1 158,2-4 0,3-2-158,5-3 0,5-1 0,3-3 0,3-2 0,2-2 0,1-2 0,-1-2 0,0-1 0,6 3 0,-9-2 0</inkml:trace>
  <inkml:trace contextRef="#ctx0" brushRef="#br0" timeOffset="3997">2380 1760 11221,'-14'0'0,"3"0"0,3-3 0,5 2 0,19-2 0,0 0 0,4 0 0,4 0 0,3 1 0,-1-1-351,-5-1 0,-2 0 0,2 1 0,3-1 0,0 1 0,-2 0 0,-6-1 0,-1 0 0</inkml:trace>
  <inkml:trace contextRef="#ctx0" brushRef="#br0" timeOffset="6915">3295 1838 11221,'-11'0'0,"1"0"0,0 0 0,2 0 0,-2 0 0,3 0 0,3-3 0,4 2 0,10-2 0,9 1 0,5 1 0,1 0 0,1 1-284,-7-1 0,0 0 0,1 0 284,5 0 0,0 0 0,-2 0 0,-5 1 0,2-1 0,-1 0 0,4-1 0,0 0 0,-3 1 0,2-1 0,-1 0-530,1 0 0,2-1 0,1 0 0,-4 0 530,1 0 0,-1-1 0,6-2 0,3 1 0,-4-1-337,-8 2 1,1 0 336,2-2 0,3-1 0,-3 0 0,-2-2 0,-3 0 0,-1-2 0,-4-1 0,-3-3 0,-22 6 0,-5 3 0,0 4 299,-1-2 0,-2-1-299,0-1 0,2 1 0,5 3 0,0-1 1049,-8-5 0,3 0-1049,12 3 949,-2-2-949,14 4 0,9 0 0,0 2 0,0-1 0,3 1 0,4 2 0,-1 1 0,-3 0 0,0 0 0,11 2 0,-1 2 0,-7 6 0,-1 0-241,-1-5 1,0 0 240,0 11 0,-4 0 0,-5-5 0,-2 4 0,-3-1 0,-5-2 0,-1 1 0,-4 2 0,-6-5 0,-5 0 0,1 0 0,2 1 0,1 2 0,-1-2 0,-4 1 0,-1-1 0,3 0 0,0 0 0,0 0 0</inkml:trace>
  <inkml:trace contextRef="#ctx0" brushRef="#br0" timeOffset="7482">3189 1625 11221,'-12'14'0,"0"0"0,-2 5 0,-1 0 0,-2 0 0,1 0-555,1-1 1,1 0 554,3-1 0,2-1 355,-2 0-355,5 2 0,5 1 91,7-4 1,4 0-92,1 6 0,1 0 0,1-5 0,1-2 0,0 0 0,-2-1 0,-1 1 0</inkml:trace>
  <inkml:trace contextRef="#ctx0" brushRef="#br0" timeOffset="8248">4991 1398 11221,'8'-15'0,"-2"-4"0,-6 13 0,0-7 0,-14 16 0,-3 3 0,3-4 0,-5 6 0,-4 3 0,3 0-181,8-3 1,1 1 180,-6 4 0,-2 3 0,2 1 0,6-1 0,1 1 0,1 1-469,-1 1 0,2 1 1,0 0 468,-2 5 0,4 0 0,10-6 0,4-1 0,2-2-140,6 4 0,2-2 140,-1 0 0,1 1 0,-2 0 0,-1-1 0,-2 1 0,-4 1 0,-6 2 0,-6 0 0,-3 1 0,-5 1 0,-4-1 0,-3-2-109,1-5 1,-1-2-1,-2-1 1,1 0 108,-4 2 0,0-1 0,1-5 0,1-7 0,3-4 0,2-4 0,20-15 0</inkml:trace>
  <inkml:trace contextRef="#ctx0" brushRef="#br0" timeOffset="9482">5190 1796 11221,'11'-12'0,"-4"-1"0,-13 9 0,0 0 0,-9 2 0,-2 1 0,2 4 0,-7 2 0,-2 4 0,5 5 0,1 3 0,0 3 0,1 1 0,2 2 0,7 1 0,14-6 0,4-1 0,5 1 0,8-12 0,3-5 0,-8-6 0,-1-2 0,2-1-173,3 0 1,0-1-1,1-1 173,0-2 0,1-2 0,-3 1 63,0-1 1,-3 2-64,-5 1 0,-3 2 0,-6 5 0,-7 4 0,-2 4 0,-8 3 0,-3 3 0,5 0 0,1 2 0,-7-3 0,2 1 0,5 6 0,3-3 0,0-6 0,7 8 0,3-14 391,14-1-391,-4-4 0,2-2 0,0-1 0,1-5 0,8-2 0,-3-3 0,-6 6 0,-1 0 0,-7 4 0,-10 14 0,2-3 0,-2 16 0,0-7 0,2 3 0,1 1 0,-3 0 0,6 1 0,3 0 0,9-1 0,2-10 0,1-3 0,9-6 0,-3-8 0,-1-3 0,-2-4 0,-6 6 0,1-1 0,-1-1-163,2-6 1,0-2 162,-2 4 0,1-2 0,-1 1 0,1-3 0,-2 0 0,-3 4 0,-1-1 0,-2 1-1639,0 1 1,-1 2 1634,-1 0 0,0 1-211,3-9 215,-9 21 0,-9 17 0,3 1 0,0 2 0,0-3 0,1 1 105,-3 7 1,6-2-106,11-10 0,4-2 0,-1 0 0,1-1 0,1-1 0,1-3 111,8-6 0,-1-4-111,-7-2 0,-1-1 0,4 1 0,0-2 0,-1-4 0,-1-3-1135,-4 0 1,-2 0 1134,0 2 0,-1-1 1134,-1-6 1,-3 0-1135,-2-6 0,-12 8 0,4 6 0,-6 23 0,-1 6 0,-1 0 0,5 1 0,0 4 0,0-4 0,0 3 0,0 5 0,3 2 0,9-11 0,4-1 0,3 2 0,3-1 1638,-1-4 0,3-4-1580,7-2 0,3-5-58,-1-6 0,0-3-84,-5 2 1,-1-2 0,1 0 83,2-3 0,0-2 0,-2 1-268,0-3 1,-3 0 267,-2 0 0,-4 0 0,-6-1 0,-3 1 0,-1-3-9,0 2 1,-3 3 8,-5 8 0,0-5 0,-3 10 0,-11 12-1485,13 1 1,0 0 1484,-1-1 0,1 1-508,3 7 0,3-2 508,5-4-415,2-1 0,1 1 415,2-3-304,15 3 304,-10-7 0,1-5 0,2 0 0,0 1 530,-1-3 0,0 0-530,4-3 0,6-4 0,-4-4 0</inkml:trace>
  <inkml:trace contextRef="#ctx0" brushRef="#br0" timeOffset="14048">492 2562 11221,'27'-8'0,"0"0"0,-1 2 0,2 0 0,-5 3-1173,6 2 1173,-8 0 0,7-1 0,1 0 0,0 0-505,-5 1 0,-1-1 0,1 0 1,2-1-1,1 1 505,-3 0 0,2 0 0,0 0 0,2 0 0,1-1 0,-1 1 0,1 0 0,0-1-165,-4 0 0,1 1 0,0-1 0,0 0 0,1 0 0,-1 0 1,1 0-1,0 0 0,1 0 0,0 0 165,-3 1 0,1 0 0,1 0 0,-1 0 0,1 0 0,0 0 0,0 0 0,0 0 0,0-1 0,1 1 0,-1 0 0,0 0-125,-1-1 0,0 1 0,1-1 1,-1 0-1,0 0 0,0 1 1,1-1-1,-1 0 0,1 0 1,-1 1-1,1-1 0,-1 1 1,0 0 124,1 0 0,-1 0 0,1 0 0,-1 1 0,1-1 0,0 1 0,-1 0 0,1-1 0,-1 1 0,1 0 0,-1-1 0,0 1 0,0-1-79,2 0 0,0 0 0,0 0 0,0 0 0,0 0 0,0 0 0,-1 0 0,0 0 0,0 0 1,0 0-1,-1 0 0,-1 1 79,2-1 0,0 1 0,0-1 0,-1 1 0,-1 0 0,1 0 0,-2 0 0,0 0 0,0-1 0,6 1 0,-1-1 0,-1 0 0,0 1 0,-2-1 0,-2 0 0,-3 0 0,0 0 0,1 1 0,-1-1 0</inkml:trace>
  <inkml:trace contextRef="#ctx0" brushRef="#br0" timeOffset="14781">4530 2456 11221,'21'-6'0,"0"-1"0,0 1 0,0 1 0,2 0 0,1 0 0,1 0 0,1 0 0,1 1 0,1 0 0,1 0 0,0 0-469,-4 0 1,0 0 0,0 1 0,2-1 0,-1 1 0,1-1 0,1 0 353,-4 1 1,1 0 0,0 0 0,0-1 0,1 1 0,0 0 0,0 0 0,0 0-1,0 0-74,2 0 0,-1 0 1,0 0-1,1 0 1,0 1-1,0-1 1,0 0-1,0 0 1,0 1 188,-2-1 0,1 1 0,0-1 0,-1 1 0,1-1 0,0 0 0,0 1 0,0 0 0,0-1 0,0 1-71,0 0 1,0 0-1,1 0 1,0 0-1,-1 1 1,1-1 0,-1 0-1,-1 0 1,0 1-1,-1-1 71,3 1 0,0-1 0,-2 0 0,0 1 0,0-1 0,-1 1 0,0-1 0,1 1 0,1-1 0,0 0 0,-2 1 0,-1-1 0,-2 1 0,0-1 0,0 1 0,0 0 0</inkml:trace>
  <inkml:trace contextRef="#ctx0" brushRef="#br0" timeOffset="22763">762 3932 11221,'7'-15'0,"-3"5"0,2-7 0,-5 12 0,6-8 0,-7 9 0,4 0 0,-4 1 0,0 3 0,0 19 0,-6-3 0,-2 2 0,0 3 0,0 0 0,1 1 0,-1 2 0,0 0-280,1-2 1,-1 1 0,0 1 0,0 0 0,1 1 0,1-1 279,-1 3 0,0 1 0,1 0 0,2 0 0,1-1 0,3 0 0,0 0 0,2 0 0,1-1 0,3-1-220,1-2 0,2 0 0,2-2 0,2 0 0,0-1 220,3 0 0,1-2 0,1 0 0,1-1 0,-2-2-248,1 0 1,-1-1 0,0-2 0,0 1-1,7 4 1,-1 1 0,-3-4 0,-6-5 0,0 0-1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39:51.9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 5756 11221,'14'-4'0,"0"0"0,6-2 0,-2 4 0,0 0 0,2 2-1210,5-3 1,0-1 1209,-11 2 0,1 0 0,7 0 0,3 0 0,-2-1 0,-6 1 0,0 0 0,2 0 0,4 0 0,0-1 0,1 1 0,0 0 0,2 0 0,-1 0 0,0 0 0,-4 0 0,0 0 0,-1 0 0,3 0-387,0 0 1,1-1 0,2 0-1,0 0 1,-2 0 0,-4 1 386,2 1 0,-4 1 0,2-1 0,2-2 0,0 0 0,2-1 0,0 1 0,0 0 0,1 1 0,0 0 0,1-1-49,0 0 1,0 0-1,2 0 1,1 0 48,-6 1 0,1-1 0,2 1 0,0-1 0,-1 1 0,0-1 0,-2 1 0,5-1 0,-1 0 0,-1 1 0,2-1-281,-4 1 1,2-1-1,1 1 1,-1 0-1,-3 0 1,-2 0 280,7-2 0,-1 0 0,-4 1 0,4 0 0,2 0 0,-1 1 0,-3-1-140,3 0 0,-2 1 0,0-1 140,-4 1 0,1 1 0,-1-1 0,0 0 252,5 0 0,-1-1 0,-4 2-252,5 0 278,-8-1 0,2 0 1,-2 0-279,-3 0 0,-1 0 1113,4 0 1,-8 0-1114,-18-1 0,-15 2 0,-8 2 0,8-1 0,-2 1 0,-1 0 0,2 0 98,-4-1 1,1 0-1,-3 1-98,4 0 0,-2 0 0,-1 0 0,1 1 0,4-1 0,3 0 0,2 1 0,-2-1 0,-5 0 0,-4 1 0,-2-1 0,1 0 0,4 1-282,3 0 0,2 1 1,-3-1 281,2 0 0,-5 0 0,0-1 0,-2 1 0,3 0 0,2-1 0,-3 1 0,2-1 0,-3 1 0,3 0 0,-3 0 0,-1 0 0,-1 1 0,2-1 0,3 0-519,-4-1 0,3 1 1,-2 0 518,4-1 0,-3 1 0,-2-1 0,1 1 0,1 0 0,3 0 0,-4 0 0,2 1 0,-2-1 0,5-1 0,-4 0 0,-1 0 0,0 1 0,2-1 0,2 0 0,-3 1 0,3 1 0,-3-1 0,4-1 0,-2 0 0,-1 1 0,0-1 0,1 0 0,4 0 0,-4 1 0,4 1 0,-3-1 0,1 0 0,-4-1 0,0 1 0,1-1 0,3 0 0,2 1 0,3-1 0,-1 0 0,-6 0 0,-3 0 0,1 0 0,4-1 0,2 0 0,0 0 0,-3 0 0,-2 0 0,4 0 0,-4 0 0,8-1 0,3-1 0,8 1 0,16-8 0,1 7 0,5-1 0,3 0 0,5 0 200,-4 2 0,4-1 1,1 1-201,1-1 0,2 0 0,1 1 0,-2-1-172,-3 1 1,0 0 0,-1 0-1,3 0 172,0 0 0,2 0 0,1 0 0,1 0 0,-3 0 0,-2 0 0,3 0 0,-4 1 0,4 0 0,-4 0 0,3-1 0,1 1 0,1-1 0,-2 1 0,-3-1 0,6 0 0,-3 0 0,1 0 0,-4 0 0,0 0 0,0 0 0,0 0 0,0 0 0</inkml:trace>
  <inkml:trace contextRef="#ctx0" brushRef="#br0" timeOffset="101">1741 5593 8312,'27'-1'0,"0"1"0,1-1 0,-1 1 0,0 0 0,0-1 0,0 1 0,0-1 0,0 1 0,0 0 0,0 0 0,1 0 0,-2 0 0,1 0 0,-1 0 0,-2 0 0,3 0 0,-1 0 0,-1 0 0,0 0 0,-1 0 0,-1 0-328,6 0 0,-2-1 0,-1 2 1,-1-1-1,0 2 0,-1 0 1,-3 1-1,-5-1 0,0-1 1</inkml:trace>
  <inkml:trace contextRef="#ctx0" brushRef="#br0" timeOffset="17551">791 2477 11221,'-8'-4'0,"4"-2"0,-2 2 0,5 0 0,-2 1 0,3 0 0,0 2 0,0 20 0,-5-4 0,-2 4 0,1 4 0,0 4 0,-1 2-400,0-8 0,0 0 0,0 1 0,-1 1 1,1 0 399,1 0 0,-1 1 0,0 0 0,1 1 0,-1 1 0,1-1 0,-1 0 0,1 1 0,-1 0 0,1 1 0,-1 0 0,1-1 0,-1 1 0,0 0 0,0 0 0,0 1 0,-1-1 0,1 0 0,0 1 0,0-1 0,1-1 0,0 1 0,0-1 0,-1 0 0,1 1 0,0 0 0,-1 0 0,0-1 0,0 0 0,0 1 0,-1 0 0,1 0 0,-1 0 0,1 0 0,1-1 0,0-2 0,0 1 0,0-1 0,1 0 0,0 0 0,-1 0 0,1 0 0,-1 1-304,-1-1 1,1 0 0,-1 1-1,0 0 1,0 0 0,1-1-1,-1 1 1,1-1 0,0 0 303,-1 3 0,1 0 0,0-1 0,1 1 0,-1-1 0,1 0 0,-1 1 0,-1 1 0,1 1 0,-1 0 0,0-1 0,1 0 0,0-1 0,1-3-196,-1 3 1,1-3 0,1 0 0,-1 2 195,1-3 0,0 2 0,0 1 0,0-1 0,0-1 0,1-2 0,-1 5 0,0-3 0,1 2-392,1-2 0,0 3 1,0-1-1,0-2 392,0-1 0,-1-2 0,2 0 0,1 6 0,3-5 167,1-13 1,6 1 0,1-14-1</inkml:trace>
  <inkml:trace contextRef="#ctx0" brushRef="#br0" timeOffset="18851">904 2513 11221,'-15'-19'0,"-5"5"0,15 7 0,-8 1 0,13-5 0,15-4 0,-4 1-1639,13 1 1,1 3 663,-2 0 975,-1 0 0,4-2 0,-2 2 71,-7 3 1,1 0-72,4-3 0,5-1 0,-1-1 0,-2 2-464,-1 1 0,2 0 464,-3 2 0,4-1 0,1 0 0,0 1 0,-5 1-491,5-1 1,1 1 490,-8 2 0,4-1 0,2-1 0,-1 1 0,-1 0 0,-3 1 0,-1 0 0,-2 1 0,2 0 0,1-1 0,3-1 0,2 0 0,2 0 0,-1 0 0,-1 0 0,-2 1 0,0 0 0,-1 1 0,-1 0 0,0 0 0,1 0 0,4-2 0,1 1 0,0 0 0,1-1 0,-1 1 0,-2 1 0,2-1 0,-1 0 0,-2 1 0,-3 1 0,4-1 0,0 1 0,-1 0 0,3 0 0,0 1 0,-4 0 0,-6 1 0,0 0 0,8-1 0,4 1 0,-5 1 0,3 2 0,-6 0 0,3 0 0,-3 1 0,1 5 0,-4-3 0,3 1 0,-4 0 0,0 1 584,4 4 0,-1-1-584,-5-1 315,-2 3 0,-1 3-315,-3 0 0,-1 3 0,-3-1 0,0 2 0,0 0 410,1 3 1,0 0-411,-2-1 0,-1 2 0,0-1 0,0-3 0,0-1 0,-1 0 457,3 6 1,-1 1-458,1 1 0,0 2 0,-1-3 179,-2-9 1,-1 0-180,2 5 0,0 3 0,1 1 0,-2-3 0,0-1 0,-1 1 0,0 2 0,1 4 0,0 0 0,-1-4-534,2-5 1,-1 1 533,0-1 0,-1 4 0,0 1 0,0-1 0,0-4 0,0 4 0,0-1 0,1-1 0,-1 4 0,1 1 0,0 0 0,-1-5-866,-1 5 0,-1-1 866,2-3 0,-1 2 0,1 2 0,0 1 0,-1-3 0,-1 1 0,1 1 0,-1 1 0,1-1 0,-1 1 0,0-1 0,0 1 0,0-1 0,0 1 0,0 1 0,1 1 0,-1-3 0,1 1 0,0 2 0,0-1 0,0 1 0,0-1 0,0-2 0,-1-1 0,1 2 0,-1-1 0,0-1 0,0-1 0,0 0 0,1-2 0,-1 0 0,1 0 0,0 1 0,-1 0-143,0 1 0,0 0 0,0 2 1,0-1-1,0 1 0,0-1 143,0 1 0,0-1 0,1 0 0,-1 1 0,0 0 0,-1 2 0,0-2 0,1 1 0,-2 0 0,1 2 0,0-1 0,-1 0 0,1-1 0,0-1 0,-1 0 0,1-1 0,-1-1 0,1 1 0,-1-2 0,0 1 0,0-1-187,-1 1 0,0 0 0,0 0 0,0-1 1,0-1-1,0-1 187,-1 3 0,1-1 0,-1-1 0,0 0 0,0 2 0,0 0 0,0-1 0,0-4 208,0-5 0,-1-1-208,0 4 0,-2 5 0,-1 0 0,2-3 0,-2 7 0,-1-2 0,3-7 0,-2 0 0,1 1 0,1 1 0,-1-1 0,1-3 1408,-6-1-1408,2 5 0,-1-1 0,-4-9 763,0 4 1,-3 1-764,-1-6 0,-2-2 0,-3 0 0,-2 0 0,-1 0 0,1-1 0,0 0 0,0 0 0,3-2 0,1-1 0,-2 1 0,-2-1 0,-3 1 0,1-1 0,0 0-528,5-1 1,1 0 0,0 0-1,0 0 528,-3 0 0,-1 0 0,0 0 0,-1-1-304,2 0 1,-2 0 0,0-1 0,1 1-1,4-1 304,-5 1 0,0-2-203,3 1 0,-5-2 0,-2 1 1,2-1-1,5 1 203,-4-1 0,1-1 0,2 1 0,-5 0 0,-1 0 0,1 0 0,5 0 0,5 0 0,3 1 0,-3 0 62,-2 0 1,-4 0-1,-2 0 1,-1 0-1,2 0 1,2-1-63,-2 1 0,3-1 0,0 0 0,-1 0 0,2 1 0,-1-1 0,0 1 0,1-1 0,2 0 0,-5-1 0,1 0 0,-1-1 0</inkml:trace>
  <inkml:trace contextRef="#ctx0" brushRef="#br0" timeOffset="25100">2415 1433 11221,'4'-10'0,"-1"-1"0,-9-2 0,1 7 0,-8-3 0,0 15 0,-1 7 0,1-1 0,0 4 0,-1 2-435,1 0 1,0 3-1,-1 1 1,0 2 0,1-1 434,0 0 0,-1 2 0,1-1 0,1 1 0,1 1 0,1-1 0,1 0 0,1 1 0,0 0 0,1 0 0,2-2 0,-1 5 0,2-1 0,2-2 0,3 0 81,6 1 1,4-1 0,4-5-82,4-8 0,3-5 0,1-5 0,2-6 0,1-7 0,0-1-184,-6 0 0,0 0 0,0-2 0,-2-1 184,2-5 0,-2-1 0,-2 0 0,2-3 0,-4 1 0,-8 6 0,1 1 0</inkml:trace>
  <inkml:trace contextRef="#ctx0" brushRef="#br0" timeOffset="26702">2408 1441 11221,'1'-18'0,"-27"19"0,9-2 0,2 10 0,-3 5 0,3 0-920,5-3 0,2 3 920,-4 9 0,-1 4 0,2-1 0,4-7 0,1 2 0,-1 1 0,0 3 0,0 1 0,2-4 0,1 0 0,2-1 0,-2 5 0,0 2 0,3-3 0,3-8 0,2 0 0,2 9 0,2-3 0,8-6 0,0-6 0,1-3 0,3-7 0,2-3 0,0-3 0,-1-7 0,2-2 0,0-2 0,-12 6 0,-1 0 0,3-3 0,2-1 0,-3 1 0,-1 1 0,-2 0 0,4-11 0,-2-1 0,-3-1 0,-7 6 0,-1-4 0,-1 3 0,-1 5 0,-1-1 0,-2-6 0,-1-4 0,0 5 0,-2-6 0,-5 3 0,0 2 0,-1 10-61,-1 4 0,0 2 61,3 3 452,-8 16-452,15 0 0,2 2 0,-2-1 0,0 0 0,1 5 0,1 0 0</inkml:trace>
  <inkml:trace contextRef="#ctx0" brushRef="#br0" timeOffset="26967">2685 1476 11221,'-9'13'0,"1"0"0,-2 8 0,2 5 0,2-5 0,0 2 0,1 2 0,0 1-656,2-4 1,0 1-1,0 0 1,0 0 0,0-1 61,1 2 1,-1-1 0,0 0 0,1 1 593,1 2 0,0 1 0,0-1 0,1-4 58,0 0 0,0-3-58,0 5 0,0-3 185,0-1 1,3-16 0,1 0 0</inkml:trace>
  <inkml:trace contextRef="#ctx0" brushRef="#br0" timeOffset="27234">2692 1533 11221,'4'-14'0,"-1"1"0,8-14 0,1 8 0,2 1 0,-2 5 0,1 2 0,9 2 0,0 4 0,-1 6 0,-9 14 0,-5 3 0,-13 8-743,-1-7 1,-3 5-1,-2 2 1,1-4 742,-2-2 0,-1-2 0,0 1 0,1 0 0,1 1 0,-1-1 0,1-1 0,-7 7 0,5-4 150,8-4 1,1 3 0,12-9 0</inkml:trace>
  <inkml:trace contextRef="#ctx0" brushRef="#br0" timeOffset="27834">2785 1767 11221,'23'-15'0,"0"-1"0,-7 4 0,0 0 0,-3 1 0,2-8 0,0 0 0,-2 2 0,-2-2 0,0 2 0,-3-4 0,-2 4 0,-9 9 0,-11 1 0,-4 17-1639,5-3 1,0 2 1580,2 1 1,1 2 57,-1 6 0,1 0-192,2 3 192,2 1 0,2 0 0,7-2 0,3-4 0,2-2 0,5-5 0,2-4 0,2-1 0,4-4 0,2-6 0,1-4 0,-8 3 0,-1-2 0,2-3 0,-2-1 0,-2 1 0,-3 0 0,-5 0 0,4-4 0,-8 14 0,2 0 0,-3 15 3276,0 2-3254,0-3 264,3 0-286,-2-11 0,15-1 0,0-13 0,6 0 0,-8-1 0,-1-2 0,-1 0 0,1 1 0,0 0 0,0-1 0,1 2 0,-4 11 0,-10 16 0,3 0 0,-3 7 0,-3-2 0,3-3 0,0 0 0,-4 3 0,8 5 0,6-16 0,8-7 0,1 4 0,-1-8 0,0-2 0,-2-1 0,-1-1 0,2-1 0,-1-1 0,-3 0 0,1 0 0</inkml:trace>
  <inkml:trace contextRef="#ctx0" brushRef="#br0" timeOffset="28968">3530 1448 11221,'7'-16'0,"-4"-6"0,4 13 0,-3-5 0,0 4 0,-1 9 0,-3 2 0,-6 22 0,1-6-608,-3 6 1,-1 1 607,1 1 0,-2 1 0,0 1 0,1-2 0,2-5 0,1 0-528,-1 2 528,3-7 0,1-2 0,3-12 0,0 5 0,0-5 1144,0 5-1144,0-5 599,0 2-599,0-13 0,0 5 0,6-21 0,-4 13 0,3-5 0,2-1 0,-2 2 0,1-3 0,1-3 0,2 5 0,0-1 0,0-3 0,1 0 0,0 2 0,1 1 0,6-2 0,-6 11 0,-1 4 0,-6 5 0,-1 7 0,-3 3 0,-1 7 0,-1 1 0,2 1 0,-2 8 0,0 0-316,2-3 316,0 5 0,0 0 0,0-3 0,0-1 0,0-1 0,0 0 0,0 2 0,-3-18 0,-1-8 0,-3-6 0</inkml:trace>
  <inkml:trace contextRef="#ctx0" brushRef="#br0" timeOffset="29136">3466 1639 11221,'-11'8'0,"4"-2"0,16-14 0,7-6 0,2 1 0,3-1 0,-4 2 0,4-1 0,-1 0 0,-1 1-834,-2 0 0,-2 1 0,1 0 834,5 0 0,1-1 0,-3 2 0,1-5 0,-5 7 0,1-1 0</inkml:trace>
  <inkml:trace contextRef="#ctx0" brushRef="#br0" timeOffset="29334">3842 1398 11221,'10'-10'0,"0"0"0,3-3 0,4-7 0,-13 13 0,-1-1 0,-13 34 0,6-12 0,0 1 0,-2 7 0,1 2 0,-1-5 0,1 1 0,0-2-371,2 1 1,0-2 370,-2 5 0,0-2 0,2 4 0,0-13 0,2-7 0,-2-5 0</inkml:trace>
  <inkml:trace contextRef="#ctx0" brushRef="#br0" timeOffset="29534">3764 1413 11221,'-11'-4'0,"7"-6"0,21-7 0,-3 3-1639,8 1 1,1 0-746,-4 5 3088,5-1 1,1 1-705,3 3 0,-2-1 0,-11 9 0,-15 1 0</inkml:trace>
  <inkml:trace contextRef="#ctx0" brushRef="#br0" timeOffset="29719">3729 1647 11221,'-8'20'0,"1"-7"0,3 3 0,7-9 0,2-3 0,18-7 0,-3-6 0,2-2 0,-5 0 0,1 0 0,0 0 0,-1-1 0,1 1 0,-2-1 0,4-5 0,0 1 0</inkml:trace>
  <inkml:trace contextRef="#ctx0" brushRef="#br0" timeOffset="30700">2245 2214 11221,'-14'3'0,"-4"-2"0,3 2 0,-2 1 0,6-4 0,20 7 0,11-8 0,8-4 0,-6 2 0,4-1 0,0 1 0,0-1-586,-4 1 0,0 0 0,0-1 0,3 1 586,-2-1 0,1-1 0,2 1 0,0-1 0,0 0 0,0 1 0,-1 1 0,0 0 0,0 0 0,1 1 0,0-1 0,1-1 0,-2 1 0,2 0 0,0-1 0,0 0 0,1 0 0,1 0 0,-1-1 0,1 1-262,-4 0 0,1 0 1,0 0-1,1 0 1,-1-1-1,1 1 1,0 0-1,-1-1 1,1 1-1,-1-1 262,0 1 0,0-1 0,-1 0 0,1 1 0,0-1 0,-1 0 0,1 0 0,-1 1 0,0-1 0,0 0 0,1 0 0,0-1 0,0 1 0,-1 0 0,1-1 0,-1 1 0,0 0 0,0 0 0,-1 0-250,3 0 0,0 0 0,0 0 0,-1 1 1,-1-1-1,0 1 0,-2 0 250,3 0 0,-1 0 0,-2 1 0,0 0 0,-1 0 0,5-1 0,-2 1 0,-2 0 0,-2 1 0,-1 0 0</inkml:trace>
  <inkml:trace contextRef="#ctx0" brushRef="#br0" timeOffset="34367">855 2470 11221,'10'-11'0,"-9"13"0,-2 1 0,-11 9 0,-2 5 0,3-4 0,1 1 0,-2 0 0,-1 1 0,1 2 0,-1 2 0,2 1-1093,3-1 1,0 1 0,0 0 836,-3-1 1,0 0-1,1 1 256,1 2 0,0 3 0,1-1 0,0-3 0,0-3 0,0 0 0,0 3 0,-2 5 0,0-1 0,2-2 0,-3-2 0,1 1 0,3-2 0,-2 3 0,0 2 0,1-1 0,1-4 0,-2 4 0,1 2 0,1-7 0,0 3 0,0 2 0,-1 1 0,1 0 0,1-1-169,0 1 1,1 0 0,1 0-1,0 0 1,-2 1 168,0 0 0,0 2 0,-1-1 0,0 1 0,0-1 0,2-1 0,0-1 0,1-1 0,1 0 0,-1 1 0,1 0 0,-1 0 0,-1 2 0,1 0 0,-1 0 0,1 0 0,0-2 0,1 0 0,0-1 0,0-1 0,0 0 0,0 3 0,0-1 0,0 2 0,0 1 0,-1 0 0,1 0 0,0-1 0,0-2 0,-1 0 0,1-1 0,-1-1 0,1 0 0,0 2 0,0 0 0,0 1 0,0 1 0,0 0 0,1-1 0,-1-1 0,0-1 0,0-2 0,0 0 0,0 1 0,0-1 0,0 3 0,-1 1 0,0-1 0,0 1 0,1-1 0,0-2 0,0 1 0,0-1 0,1 0 0,-1-1-124,-1 2 1,1-1-1,-1 0 1,1 0 123,2 0 0,-1 1 0,2 0 0,-1 0 0,-1 1 0,0 1 0,0 0 0,1-2 0,1 4 0,0-1 0,0-1 0,0-2 0,0-1 0,0-1 0,0-1 0,0 1 0,0-1-43,0 2 0,0 0 0,0-1 43,2 0 0,0 0 0,1-1 0,0 6 0,1-1 1082,4-6 1,2-1-1083,-2-4 0,2-2 1076,4-4 0,3-3-1076,-1 0 0,1-2 0,-2-5 0,-1-2 0,13-1 0</inkml:trace>
  <inkml:trace contextRef="#ctx0" brushRef="#br0" timeOffset="45018">4814 1370 11221,'-11'-3'0,"-9"-2"0,-2-1 0,7-2 0,-1-2 0,-5 3 0,0-2 0,6-1 0,4 1 0,3 4 0,-2-4 0,3 8 0,3-2 0,0 3 0,4 0 0,4 3 0,12 1 0,-5 0 0,7-1 0,2 0 0,-2-2 0,1 1 0,3 2 0,-1-1-177,3-2 0,0 0 177,3 1 0,2 0 0,-3 0 0,-3-1 0,-2-2 0,2-1 0,0 0 0,-4 0 0,0 0 0,4-5 0,0-2 0,-9 4 0,1-2 0,-1 0 0,-5 3 0,1 1 0,-7 3 0,-3 0 0,-15 10 0,4-5 0,-3 2 0,-2 0 0,4 0 0,-3-5 0,0 0 0,5 4 354,-16-5-354,-1 5 0,8-2 0,1 0 0,1-1 0,7 1 0,-16 3 0,17-7 0,-17 4 0,17-4 0,-17 0 0,12 1 0,-1 1 0,-1-1 0,-1 2 0,0 0 0,1 1 0,-1-1 0,1 1 0,3 0 0,-2-1 0,1 0 0,1-2 0,-11 5 0,12-5 0,-11 5 0,8-5 0,-7 5 0,12-5 0,3 2 0,7-3 0,10-6 0,-5 4 0,18-10 0,-10 7 0,7-5 0,-6 3 0</inkml:trace>
  <inkml:trace contextRef="#ctx0" brushRef="#br0" timeOffset="45501">4580 1270 11221,'0'-17'0,"0"5"0,6-5 0,-1 10 0,-1 6 0,-21 21 0,0 1 0,-2 2 0,2-4 0,0 1 0,0-1-86,3-4 0,0 0 1,1 0 85,-3 4 0,-1 0 0,4-2 0,5-4 0,2 0 0,-5 2 0,2 1 0,9 10 0,23-10 0,-8-8 0,1-1 0,0-2 0,2-1 0,8-3 0,0-2 0,-4 1 0,0-2 0,3-3 0,-3 0 0,-6-1 0,-1-1 0,3-1 0,0 0 0,0 0 0</inkml:trace>
  <inkml:trace contextRef="#ctx0" brushRef="#br0" timeOffset="46000">5254 1135 11221,'-10'4'0,"2"0"0,1-1 0,7-3 0,16 3 0,1-2 0,2-2 0,1 3 0,2 0 0,-3-1 0,1 2 0,1 3 0,-3 5 0,-7 1 0,-4 4 0,1 6 0,-5 2 0,-8 2 0,-5 0-293,-1-7 0,-2 0 0,1-1 293,-4 1 0,1-1 0,-1-4 0,2-1 0,-1 0 0</inkml:trace>
  <inkml:trace contextRef="#ctx0" brushRef="#br0" timeOffset="47516">6134 1171 11221,'0'-17'0,"0"5"0,3-11 0,-2 10 0,2-1 0,-6 5 0,2 8 0,-24 7 0,10 5 0,-1 3 0,0 1-820,1-1 1,-2 1 0,1 1 0,0-1 780,-3 5 1,0-1 0,2 3 38,3-1 0,1 2 0,1-1 0,2-3-145,2-3 1,3 0 144,-2 9 0,1 2 0,2-4 0,4 1 0,6 3 0,8-2 0,10-16 0,4-4 0,-8 5 0,2-3 0,2-8 0,4-3 0,1-3 0,-2-1-255,-1-2 0,-2-1 0,1-2 255,-3 3 0,2-1 0,-1 0 0,-2-1 0,1-3 0,-2 0 0,-6 0-201,-7-8 201,-13 7 1385,-10 13 1,-2 6-1386,-2 10 184,8-2 0,3 3-184,9 10 0,6 4 0,0-2 0,2 2 0,1 0-497,-3-7 1,0 1 0,-1 0-1,1-1 497,1 3 0,0 0 0,-1 0 0,-3 1 0,-1 0 0,-1-3-144,-2-3 1,0-2 143,1 7 0,-1-2 0,-6 2 0,0-10 0</inkml:trace>
  <inkml:trace contextRef="#ctx0" brushRef="#br0" timeOffset="47817">6567 1157 11221,'4'-22'0,"-1"11"0,-6 1 0,2 24 0,1 10 0,-1-2 0,0 2 0,0 2-338,1-5 1,-1 2 0,2 0 0,-1 0-1,0 1 338,0 3 0,1 0 0,0 1 0,0-1 0,-1-1 0,0 2 0,0 0 0,0-1 0,1-1 131,0 3 0,1-1 1,-2-4-132,-1-1 0,-1-8 0,1-11 0,-5-17 0,2-11 0</inkml:trace>
  <inkml:trace contextRef="#ctx0" brushRef="#br0" timeOffset="48051">6503 1370 3029,'-2'-20'0,"0"0"0,0 0 0,1-5 0,0 1 808,-1 5 0,0 0 0,3 0-808,3 0 0,4 1 0,3 3 0,10-1 0,4 4 363,-2 0 1,1 0-1,1 3-363,0 4 0,1 3 0,-3 5 0,-4 9 0,-2 4 0,-6 4 0,-9 4 0,-7 4 0,-2 1 86,1-5 0,-2 0 0,-1 1 0,-1-2-86,-3-1 0,-1 0 0,0-2 0,1-3 0,-3 5 0,4-5 0,5-8 0,15-17 0</inkml:trace>
  <inkml:trace contextRef="#ctx0" brushRef="#br0" timeOffset="48268">6921 1079 11221,'-5'20'0,"0"0"0,0 0 0,1 5 0,0 0 0,2 2 0,2-4 0,1 1 0,0 0 0,0 0-279,0-2 1,0 1 0,0-1 0,1 0 278,0 2 0,1-1 0,-1-3-511,0-3 0,-1-1 0,-4 6 1,-1-18-1</inkml:trace>
  <inkml:trace contextRef="#ctx0" brushRef="#br0" timeOffset="48417">6787 1433 11221,'-12'8'0,"2"-1"0,13-7 0,10-8 0,3-3 0,4 0-319,0 0 0,0-2 0,2-3 1,-1 1-1</inkml:trace>
  <inkml:trace contextRef="#ctx0" brushRef="#br0" timeOffset="52599">5800 2200 11221,'11'0'0,"6"-9"0,-9 3 0,3-4 0,1-3 0,0-1 0,-2 0 0,7-7 0,-6 1 0,-3 1 0,-8 9 0,1-7 0,-2 1 0,-2 6 0,-14-13 0,4 18 0,-13 2 0,10 10 0,2 2 0,1 3 0,4 8 0,2 2 0,0-3 0,0 1 0,2 1 0,4 0-634,7 5 1,3-3 633,2-6 0,5 4 0,4-3-235,-1-14 0,2-3 235,-2 0 0,0-2 0,8-5 0,-3-3 0,-4-3 0,3-5 0</inkml:trace>
  <inkml:trace contextRef="#ctx0" brushRef="#br0" timeOffset="52918">6056 2129 11221,'4'-16'0,"-1"-3"0,-3 18 0,6-6 0,2 11 0,3 0 0,-1 15 0,-6 4 0,-2-8 0,0-1 0,-2 5 0,6-22 0,2-9 0,1-5 0,4-3 0,0-1 0,-2 2 0,1 1 0,0 3 0,-1 3 0,-3 8 0,-1 21 0,-4 10 0,-3-8 0,0 1 0,0 6 0,3-6 0,1-13 0</inkml:trace>
  <inkml:trace contextRef="#ctx0" brushRef="#br0" timeOffset="53485">6460 1973 11221,'8'-11'0,"-21"23"0,2-4 0,1 5 0,-2 5 0,1 0 0,3-3 0,1 2 0,-3 9 0,5 0 0,9-10 0,2-2 0,7 6 0,5-17 0,1-6 0,5-1 0,-4-5 0,0-2 0,0-3 0,0-1 0,-6 4 0,0-2 0,0-1 0,0-1 0,-3 2 0,-2-8 0,4 0 0,-16 11 0,-2 10 0,-14 10 0,6-2 0,1 5 0,1 1 0,-4 3 0,5 1 0,2 0 0,0-1 0,4 1 0,2 1 0,15 4 0,0-11 0,2-2 0,10 0 0,-1-11 0,-2-5 0,-5-6 0,0 2 0,-1 0 0,-3-2 0,-3 0 0,0 1 0,-3 1 0,1-3 0,-8 3 0,-17 6 0,7-3 0,-6 5 0,-1 4 0,-5 5 0,5-5 0,1 0 0,-2 5 0,5-7 0,16 0 0,1-3 0,6-1 0,1-4 0</inkml:trace>
  <inkml:trace contextRef="#ctx0" brushRef="#br0" timeOffset="53802">6914 1895 11221,'-3'-11'0,"2"4"0,-5 0 0,2 7 0,0-7 0,1 10 0,3-2 0,0 15 0,0-3 0,1 9 0,1 5 0,-1-3 0,-1 1-368,0 0 0,0 0 368,0 3 0,-1-4 0,-5-11 0,5 10 0,-5-15 0,5-1 0,-6-4 0,7-3 736,-7 0-736,7-3 0,-3-4 0,-1 3 0,4-6 0,-4 6 0</inkml:trace>
  <inkml:trace contextRef="#ctx0" brushRef="#br0" timeOffset="55400">6893 2058 11221,'-3'-15'0,"2"5"0,-2 3 0,6 10 0,4 13 0,-2 0 0,-2 2 0,-4 4 0,0 0 0,1-4 0,-3 0 0,-8 0 0,-1-3 0,3-2 0,-6-4 0,-2-2 0,-1-6 0,5-9 0,2-3 0,4-2 0,3-2 0,2-1 0,1-1 0,3-4 0,3 2 0,4 8 0,2 2 0,2-3 0,1 2 0,2 3 0,0 2 0,12 1 0</inkml:trace>
  <inkml:trace contextRef="#ctx0" brushRef="#br0" timeOffset="55716">7021 2080 11221,'17'-10'0,"0"0"0,5-5 0,-1-3 0,-7 5 0,0-1 0,-1 0 0,3-2 0,-3-1 0,-1 2 0,-8 4 0,-26 10 0,-2 8 0,7-2 0,0 2 0,-3 11 0,4 4 0,10-5 0,2 0 0,-6 1 0,4-2 0,12-1 0,4-4 0,0-7-1639,10-1 1,3-3 1615,-1-3 0,-4 1 0,1-3 0,2-5 0</inkml:trace>
  <inkml:trace contextRef="#ctx0" brushRef="#br0" timeOffset="56034">7411 1852 11221,'-11'0'0,"-12"16"0,14 0 0,2 4 0,-1-2 0,0 2 0,2 0 0,3 0 0,0 0 0,2-1 0,0 4 0,3-3 0,11-1 0,2-25 0,-3-9 0,-2-4 0,-14 3 0,-5-1 0,0 5 0,-1 0 0,-1-2 0,-1 0 0,-11 0 0,15 11 0,2 7 0</inkml:trace>
  <inkml:trace contextRef="#ctx0" brushRef="#br0" timeOffset="56336">7745 1966 11221,'-5'4'0,"2"-1"0,3-3 0,22-6 0,-10 1 0,4-1 0,3-1 0,1 0 0,0 0 0,0-1 0,-1 1 0,7-3 0,0 1 0,-1 0 0,0-1 0,-3 2-1614,0 0 1614,-2 0 0,-1-1 0,-3 1 0,4-2 0</inkml:trace>
  <inkml:trace contextRef="#ctx0" brushRef="#br0" timeOffset="56751">8241 1760 11221,'0'-8'0,"3"-1"0,-2 8 0,6-2 0,6 3 0,-3 0 0,4 1 0,1 1 0,-5 2 0,4 3 0,-2 3 0,-7 2 0,2 4 0,-4 1 0,-13 3 0,-5 0 0,3-3 0,-1 0 0,0 0-267,0-3 1,0 0 0,-1-1 0,-9 5 0,1-3-1,-1-1 1</inkml:trace>
  <inkml:trace contextRef="#ctx0" brushRef="#br0" timeOffset="57119">7645 1852 11221,'12'-8'0,"0"-1"0,-26 21 0,10-9 0,-15 14 0,-1 5-841,8-3 841,1 0 0,-3 4 0,4-3 0,3 4 0,3-5 0,-1 3 0,2-4 0,3 0 0,6 1 0,3-2 0,2-7 0,9 0 0,2-1 0,0-5 0,-3 1 0,-1 0 0</inkml:trace>
  <inkml:trace contextRef="#ctx0" brushRef="#br0" timeOffset="58534">8631 1831 11221,'15'-11'0,"5"-6"0,2 2 0,-3 1 0,-2-3 0,-13 9 0,-1-5 0,-3 8 0,0-5 0,0 10 0,0-7 0,0 3 0,0-3 0,0 0 0,0-3 0,0 5 0,0-14 0,0 16 0,3-22 0,-2 19 0,2-21 0,-3 12 0,0 0 0,-3 2 0,2 12 0,-2-2 0,3 3 0,-3 0 0,-1 10 0,-3 14 0,3-3 0,0 7 0,1 0-326,3-5 326,-2-3 0,-1 3 0,1-3-923,1 2 923,0-2 0,-1 0 0,2-5 0,0 1 0,-1 2 0,-1 1 0,1-4 0,-2 0 0,-3 6 0,-1-3 0,-2-8-289,-1 2 0,0-1 289,2-6-77,-15-2 77,13-7 0,-3-3 0,0-2 0,4-4 0,0-2 0,1 0 0,1 2 0,5-2 0,0 0 0,2 6 0,11-14 0,-3 18 0,6-3 0,1 0 0,-1 3 0,9 0 0,0 0 0,-1 1 0,5 0 0,-1 2 0,-4 1 0,-5-1 0,0 1 0</inkml:trace>
  <inkml:trace contextRef="#ctx0" brushRef="#br0" timeOffset="58834">8816 1831 11221,'8'0'0,"11"-3"0,-13 2 0,8-5 0,1-1 0,-1 2 0,-1-6 0,1-1 0,-3 3 0,3-14 0,-10 14 0,-7-8 0,-18 13 0,6 6 0,0 2 0,-12 2 0,11 8 0,3 2 0,4-3 0,3 3 0,2 1 0,11 3 0,7-9 0,2-1 0,7 0 0,-3-8 0,0-4 0,-2-2 0</inkml:trace>
  <inkml:trace contextRef="#ctx0" brushRef="#br0" timeOffset="59083">9128 1739 11221,'7'-20'0,"-3"3"0,-1-1 0,-3 6 0,-3 11 0,-10 7 0,4 4 0,-1 2 0,-3 5 0,1 2 0,3 3 0,3-1 0,4-3 0,4-3 0,6 6 0,7-16 0,0-4 0,0-1 0,1-3 0,0 0 0,-3-2 0,7-5 0</inkml:trace>
  <inkml:trace contextRef="#ctx0" brushRef="#br0" timeOffset="59600">9355 1675 11221,'-4'-4'0,"1"1"0,3 6 0,-3-2 0,2 2 0,-2-3 0,3-3 0,0 2 0,0-2 0</inkml:trace>
  <inkml:trace contextRef="#ctx0" brushRef="#br0" timeOffset="60650">9319 1753 11221,'8'-17'0,"-4"2"0,-1 0 0,-3 5 0,-7 17 0,-4 16 0,5-4 0,1 2 0,-1 2 0,2-1 0,2-1 0,4-3 0,11 6 0,12-23 0,-7-5 0,0-3 0,0-6 0,-3-3 0,0-3 0,-5-1 0,-7 1 0,-2 1 0,-3-7 0,-9 14 0,-4 2 0,-2 4 0,-8-1 0,15 6 0,7 0 0</inkml:trace>
  <inkml:trace contextRef="#ctx0" brushRef="#br0" timeOffset="61000">9589 1476 11221,'-11'0'0,"4"10"0,9 5 0,3 4 0,0 7 0,2 3-234,-1-6 0,0 2 0,0-1 234,-2-2 0,-1 0 0,-2-1 0,-6 5 0,-4-3 0,-3-9 0,-3-3 114,-6-3 1,0-6-115,6-8 0,3-4 58,1-3 0,5-1-58,7-1 0,5 0 0,5 0 0,3 3 0,6 4 0,7 5 0,-10 7 0,1 3 0</inkml:trace>
  <inkml:trace contextRef="#ctx0" brushRef="#br0" timeOffset="61286">9746 1725 11221,'11'-4'0,"5"-12"0,-5 5 0,-1 0 0,4-7 0,-1 0 0,-1-1 0,-2 1 0,-7 2 0,-6 4 0,-19 7 0,2 14 0,0 7 0,0 3 0,3 3 0,3 2 0,7 0 0,12-7 0,6-3 0,6-8 0,4-5 0,6-3 0,0-4-547,-4 1 1,-2-1 0,-5-1 0,-1 0 0,2 0 0</inkml:trace>
  <inkml:trace contextRef="#ctx0" brushRef="#br0" timeOffset="61533">10030 1611 11221,'7'-7'0,"6"-6"0,-5 1 0,-1-1 0,8-10 0,-11 1 0,-18 32 0,2 3 0,1 4 0,-1 6 0,2 1 0,1-5 0,5-1 0,10 6 0,-1-28 0,-1-10 0,-11 1 0,-3 0 0,0-1 0,-1 0 0,-1 3 0,0 0 0,-1-10 0</inkml:trace>
  <inkml:trace contextRef="#ctx0" brushRef="#br0" timeOffset="65016">7348 1633 11221,'17'-18'0,"1"3"0,-4-2 0,0 2 0</inkml:trace>
  <inkml:trace contextRef="#ctx0" brushRef="#br0" timeOffset="67117">8383 1462 11221,'-11'14'0,"1"0"0,3 4 0,3-3 0,1 12 0,3-11 0,0 3 0,0 2 0,1-1 0,1 0 0,0-3 0,0 1 0,2 8 0,2-3 0,2-6 0,-3 2 0,0-1 0,2-2 0,-4 1 0,-2-1 0,3 1 0,-7 3 0,-1-1-291,3-1 291,-7 7 0,0-1 0,5-5 0,-7 8 0,-2-1 0,3-8 0,-2 4 0,-2-1 0,-2-4 0,2-4 0,-1 0 0,-2 2 0,-4-4 0,0-1 0,-1 5 0,-2-5 0,-4 0 0,4-1 0,-1 1 0,-1-1 0,0-1 0,-1 0 0,0 0-344,5-2 1,-1 0 0,1 0 0,-1 0 343,1-1 0,-1 0 0,1 0 0,2 0 0,-4 1 0,1 0 0,1-2 0,-3 2 0,0-1 0,4 0 0,-1 1 0,-1 0 0,-1-1 0,-4 0 0,-1 0 0,5 0 0,-1-1 0,0 0 0,0 0 0,-4 1 0,1-1 0,3 0 0,1 0 0,0 0 0,-1-2 0,-6 1 0,0-1 0,3 1 0,2 0 0,2 1 0,-1-1 0,1-1 0,0-1 0,-1 0 0,1 0 0,-6 2 0,0 1 0,4-2 0,4-1 0,1-1 0,-6 2 0,-2 1 0,3-2 0,8 0 0,-1-1 0,-2 1 0,-4 0 0,-1 0 0,3 0 0,-7-3 0,1 0 0,6 2 0,-1 0 0,0-1 0,-1-1 0,-1-2 0,2 1-191,-2-1 1,0 0 190,-1 0 0,-3-1 0,0 0 0,4 0 0,0 0 0,0 1 0,-2-1 0,0 0 0,3 1 0,-1-1 0,1 2 0,3 0 0,-1 1 0,3 0 0,-4-1 0,5 3 0,-4 0 0,3-1 0,-4-2 0,4 3 0,-4 0 0,4 0 13,-5 0-13,5 0 0,-3-1 0,1-1 81,-1 0 1,2 0-82,-2-1 0,0-1 0,1 1 0,0 0 0,1-1 0,-2-2 0,0 1 0,-3-1 0,0 1 0,-1-2 0,2 0 315,3-1-315,1 0 0,1 0 0,5-1 0,-1-1 0,1-3 0,1-6 0,-4-3 0,10-5 0,1 15 87,4-5 1,3-2-88,1 1 0,2-1 0,0-1 0,1-2 0,1 0 141,3-1 1,1 0-1,0 1-141,-2 3 0,-1 0 0,0 2 40,2-3 0,0 2-40,3-5 0,-7 14 0,5-1 0,1 7 0,-3 3 875,5 0-875,1 3 0,-2 1 0,2-1 0,1 1 0,1 0 0,1-1-203,-2-1 1,2 0 202,9 0 0,3-1 0,-5-1 0,1-1 0,2-1 0,-2 1 0,1-1 0,0 0 0,1 0-652,-1 0 1,0 0-1,0 0 1,0-1-1,-1 1 652,-1-1 0,-2 1 0,0-1 0,1 0 0,1 0 0,1-1 0,0 1 0,-1-1 0,-3 1-232,-2 0 1,-2 1-1,3-1 232,1-1 0,3 1 0,3-1 0,-1 0 0,0 0 0,-2 0 0,2 0 0,-1 0 0,0 0 0,1 0-178,-4 1 1,1-1-1,0 1 1,0-1-1,1 0 178,0 0 0,1 0 0,0-1 0,0 1 0,0-1 0,-1 1 0,0-1 0,0 1 0,0-1 0,0 1 0,1-1-131,-1 1 1,0-1 0,1 0 0,1 0 0,-1 1 0,1-1 0,-2 1 130,4-1 0,0 0 0,-1 0 0,1 0 0,-1 1 0,-1-1 0,2 1 0,0-1 0,0 1 0,-1 0 0,-2 0 0,0 1 0,-1 0 0,-1 1 0,-1-1 82,0 0 1,-1 0 0,0-1-83,-1 1 0,-1 0 0,2-1 0,4-1 0,1-2 0,2 1-230,-1 1 0,1-1 0,0 0 0,-2 1 230,2-1 0,0 0 0,-1 0 0,-4 1 0,1 1 0,-1 0 0,-2 0-169,1-1 1,-1 0-1,-1 1 169,7 0 0,0-1 0,-2 1 0,1 0 0,-5 0 0,2 0 43,3 0 1,0 1-44,1-1 741,-4 0 1,-1 2-742,-6 1 0,-2 1 0,7-4 2216,-8 4-2216,-9 0 0,3 0 0,0 0 0</inkml:trace>
  <inkml:trace contextRef="#ctx0" brushRef="#br0" timeOffset="68883">8390 2243 11221,'20'-4'0,"-1"1"0,1-1 0,0 0 0,0 0-582,1 1 0,2-1 582,2-1 0,3 0 0,-1-1-961,-6 3 1,-2 0 0,2 0 960,1 0 0,1-1 0,1 0 0,-2 1 0,7-2 0,-2 1 0,-3 0 0,-5 4 0,0-1-233,6-3 0,4-1 0,-4 1 233,-8 4 0,1-1-157,2-2 1,4-2 0,1 1 0,-3 0 156,5 1 0,0 0 0,-4 0 0,0 0 0,1-1 0,0 0 0,0 0 0,0-1-33,-2 2 0,0-1 1,1 0 32,1-2 0,1 0 0,0 0 0,1-1 0,-2 1 0,0 0 0,0 0 0,1-1 0,-1 0 0,0 0 0,0 0 0,-1 0 129,4-3 0,0 0 1,-2 1-130,-5 3 0,-2 0 0,1-1 0,3 0 0,-1-1 0,0 0 693,2 1 1,-1-1-694,-3 3 0,1 0 0,-2 0 420,0 0 1,-3 0-421,-1 2 621,-32 6-621,-3 0 0,-4 1 0,2 1 0,-2 2 0,-2-1 228,4-2 0,-2 1 0,-1-1 1,0 2-229,3-1 0,-1 0 0,0 1 0,0 0 0,-1-1-270,-2 0 0,1 1 0,-2-2 0,1 1 1,0 0 269,-1 0 0,-1 1 0,0-1 0,2 0 0,1 0 0,1-1 0,2 1 0,0-1 0,-1 1 0,2-2 0,-2 1 0,1-1 0,0 0 0,1 0-837,-6 1 1,2 0 0,-1-1 836,3 1 0,-1 0 0,0-1 0,1 0 0,-2 0 0,2-1 0,3 1-26,6-1 0,0 0 26,-6 0 0,-2 0 0,1 0 0,0 0 0,2 0 349,1 0 1,0 0-350,0 0 0,3-1 0,10-1 1066,-3 0-1066,12 0 3276,17-3-3236,2-2 1,5-1-41,-6 3 0,2-1 0,3 0-297,-5 0 1,1-1-1,2-1 1,0 1-1,1 0 1,-1 0 296,-1 0 0,0 1 0,0-1 0,1 1 0,0 0 0,1-1 0,1 0 0,2-1 0,1 0 0,0 0 0,-1 1 0,-1-1 0,-1 1 0,-1 0 0,-1 1 0,-1-1 0,0 1 0,1-1 0,0 1 0,1-1 0,1 0 0,0 0 0,-1 0 0,-2 0 0,5 0 0,-2-1 0,0 1 0,1-1-195,-2 1 1,2 0-1,0-1 1,-1 1 0,0 0 194,-1 0 0,0 1 0,-1 0 0,-1 0 0,-2 0 0,3 0 0,-3 0 0,-1 2 0,5-1 0,-11 2 0,-19 1 0,-9 3 0,-6 1 0,-2-2 0,-4 1 0,-2 0-267,6 0 0,-2 0 1,-1 1-1,1 0 1,1-1 266,-1 0 0,2 0 0,-1 0 0,-1 0 0,0 0 0,-2 1 0,0 0 0,0 0 0,1 1-216,1-1 0,2 0 1,-1 0-1,0 0 0,0 1 216,-3 0 0,0 0 0,0 0 0,-1 0 0,1 1-330,-2-1 1,0 1 0,0 0-1,1 0 1,2-1 329,-5 1 0,3 0 0,1 0 0,4 0 0,2 0 0,0-1-63,0-1 0,-2 0 63,-2 2 0,-4 1 0,3 0 595,3-3 0,-2 1-595,2-1 0,-3 0 0,1 1 0,4-1 932,-7 3-932,6-5 0,-1 0 0,6-1 0,2 1 0,-2-2 210,7-3-210,22-1 0,0 0 0,1 1 0,12-4 0</inkml:trace>
  <inkml:trace contextRef="#ctx0" brushRef="#br0" timeOffset="81051">2146 8013 11221,'11'-14'0,"-1"-1"0,-6 4 0,2 1 0,-5 6 0,2 1 0,0 12 0,-3 6 0,-2 4 0,0 1 0,0 2 0,-1 1-142,-1-3 0,-1 2 0,1-1 0,-1 1 142,-1 5 0,-1 0 0,1-2 0,0-5 0,0-1 0,1-2 0,-2 7 0,4-11 0,3-9 0</inkml:trace>
  <inkml:trace contextRef="#ctx0" brushRef="#br0" timeOffset="82068">2203 7906 11221,'14'-7'0,"12"0"0,-10 2 0,1 0 0,0 1 0,2 1 0,2-1-904,4-2 1,1 0-1,1 0 904,0 0 0,0 0 0,-1 0 0,-4 1 0,-1 0 0,2 0 0,-3 1 0,2-2 0,0 1 0,-1 1-884,5-2 1,0 1-1,0 0 884,-1 1 0,1-1 0,-1 0 0,-3 0 0,0 1 0,0 0 0,-2 0 170,0 0 1,-2 1 0,2-1-171,0-1 0,1 0 0,1 0 0,-1-1 0,1 2 0,-1-1 0,1 0 0,1 1 0,-1-1 0,1 0 0,0 0 0,1 0 0,-2 0 0,1 0 0,-1 1 0,0-1 0,1 1 0,0 1 0,2 0 0,1 0 0,-1 0 0,-2 1 0,5-1 0,-2 1 0,1 0 0,-6 0 0,2 1 0,-1 1 0,-2-1 0,8 2 0,-3 2 0,-6 0 0,-3 1 896,9 4-896,-14 5 3113,-4 4-3113,-11 6 0,4-4 841,-3 3-841,3 0 0,0-6 0,0 10 0,0-17 0,-4 14 0,-3 2 0,2-9 0,-1 1 0,-4 4 0,-1 0-1639,2-2 1,0-2 1580,0-3 1,-1-2-1078,-1 2 1,-1-2 1134,0-3 0,-2-1 0,-2 1 0,-2-2 0,-3 0 0,2-1 0,-3 0 0,0 0-142,-1 0 0,0 0 1,-2 0-1,0 0 142,2 0 0,0 0 0,-1-1 0,0 1 0,0 0 0,-2 0 0,-1 0 0,1 0 0,-1-1 0,0 1 0,-1-1 0,0 1 0,-1-1 0,2 0 0,1-1 0,3 0 0,2 0 0,0-1 0,-1 0 0,-4 0 0,0 0 0,-1-1 0,2 0 491,-1-1 1,1 0 0,-1 0-492,2 1 0,-2 0 0,0 0 0,1 0 0,-1-1 0,1 1 0,0 0 0,0 0 0,-2 0 0,1 1 0,1-1 0,-2 0 0,1 0 0,8-1 0,2 1 0,-2 1 0,-2 1 0,14 0 0,-19 5 0,18-4 0,-19 5 0,14-2 776,-15-1-776,11 0 3102,-5-3-3102,14-1 0,4-3 0,3 0 0</inkml:trace>
  <inkml:trace contextRef="#ctx0" brushRef="#br0" timeOffset="83067">2898 7920 11221,'7'-11'0,"-6"4"0,-2 18 0,-6 1 0,-2 3 0,-1 5 0,1 0 0,-4 3 0,0-2 0,1 0 0,0-3 0,-6-3 0,7-19 0,5-5 0,6-14 0,0 14 0,0-7 0,0 5 0,0 3 0,-4-2 0,7 10 0,7-7 0,15 10 0,-6 0 0,2 1 0,2 3 0,0 1-547,-5-2 1,-2-1 0,1 2 0,-1-1 0,2-2 0</inkml:trace>
  <inkml:trace contextRef="#ctx0" brushRef="#br0" timeOffset="84167">2153 7480 11221,'0'-23'0,"0"4"0,-3 12 0,2 0 0,-5 6 0,2 2 0,-3 15 0,1 0 0,2 0 0,-1 9 0,1-3 0,2-1 0,2-5 0,-1 1 0,2-1 0,2 4 0,-3 1 0,10-10 0,4-8 0,11-13 0,-8 3 0,1-1 0,4-2 0,-1-2 0,-7 3 0,0 0 0,3 1 0,-2-1 0,-6-5 0,1-7 0,-13-4 0,-1 8 0,0-1 0,-2 0 0,1 0 0,-1-1 0,2 2 0,0-6 0,1 5 0,3 16 0,3-4 0,-3 6 0,4 3 0,-4 4 0,0 4 0</inkml:trace>
  <inkml:trace contextRef="#ctx0" brushRef="#br0" timeOffset="84917">2501 7346 11221,'7'-14'0,"0"2"0,0-2 0,-3 7 0,-1 4 0,-3 12 0,0-3 0,-1 9 0,-1 5 0,0 0 0,0 1 0,-2 7 0,1-1-1055,4-2 1,0-3 1054,-2 6 0,23-15 0,-6-9 0,6-1 0,-7-6 0,-1 0 0,-3 1 0,6-4 0,1-3 0,-1-3 0,-2-1 0,-2-2 0,-6 1 0,-3-1 0,-3-3 0,-2 0 0,-3-8 1054,-4 10 1,-1-1-1055,0 6 0,0 0 0,-1-1 0,1 1 0,-9-2 0,8 10 0,3 3 0,0 0 0</inkml:trace>
  <inkml:trace contextRef="#ctx0" brushRef="#br0" timeOffset="85601">2912 7239 11221,'7'-18'0,"-6"4"0,-2 7 0,-6 13 0,3-1 0,-2 18 0,4-8 0,0 2 0,0 6 0,0 1 0,3 1 0,1-2 0,4-2 0,2-3 0,3-6 0,1-3 0,1-6 0,2-2 0,10-5 0,-7-4 0,-1-15 0,-9 9 0,-3-4 0,0 0 0,-2 1 0,-1-3 0,0 0 0,-2 3 0,-2-3 0,0 0 0,2 6 0,-5-1 0,-3 1 0,-3 5 0,-7 5 0,7 3 0,4 17 0,7-14 0,3 11 0,1-9 0</inkml:trace>
  <inkml:trace contextRef="#ctx0" brushRef="#br0" timeOffset="86151">3366 7197 11221,'0'-15'0,"0"4"0,0 1 0,-6 6 0,-5 4 0,0 8 0,1 4 0,-2 3 0,1 3 0,3 8 0,5 2 0,5-6 0,6-3 0,6-1 0,5-5 0,2-10 0,2-6 0,2-3 0,-1-3 0,-8-1 0,-2-2 0,7-6 0,-15-8 0,-12 3 0,1 7 0,-1-1 0,-6-1 0,-1 2 0,2 5 0,-1 2 0,-9-7 0,11 19-820,6 2 1,4 5 0,0-3 0</inkml:trace>
  <inkml:trace contextRef="#ctx0" brushRef="#br0" timeOffset="86533">3664 7161 11221,'-15'-4'0,"-11"4"0,14 10 0,-3 12 0,5-6 0,17 10 0,10-17 0,-3-3 0,1-2 0,9-1 0,2-3 0,-6-9 0,3-3 0,-11 1 0,-2-2 0,-1 0 0,-4 0 0,-9-1 0,-5 0 0,-4-1 0,-3 2 0,-5-3 0,-2 3 0,1 5 0,0 0 0,7 0 0,2 1 0,-4 3 0</inkml:trace>
  <inkml:trace contextRef="#ctx0" brushRef="#br0" timeOffset="89083">2132 6693 11221,'0'-15'0,"-3"-8"0,-4-3 0,3 11 0,0 0 0,-3-7 0,4 10 0,3 12 0,0 9 0,-1 6 0,2 4 0,0 0 0,1 2 0,1 1-216,0 4 0,0 1 1,2 0 215,0 0 0,2 0 0,-1-2 0,-1-5 0,0 0 0,0-3 0,0 0 0,0-3 0,-2 0 0,-3-11 0</inkml:trace>
  <inkml:trace contextRef="#ctx0" brushRef="#br0" timeOffset="89367">2118 6600 11221,'-4'-23'0,"1"4"0,12 2 0,6 1 0,1 6 0,2 2 0,3 6 0,-1 4 0,-4 1 0,-2 6 0,2 10 0,-6 6-1077,-9 0 0,-4 2 1077,1-3 0,-1 1 0,-2-7 0,-1 2 0,0-3 0,-2 2 0,1 0 0,1-1 0,1 1 0,2 5 0,7-14 0</inkml:trace>
  <inkml:trace contextRef="#ctx0" brushRef="#br0" timeOffset="89653">2430 6664 11221,'-11'3'0,"-6"8"0,5 13 0,6-11 0,1 1 0,6 1 0,1-2 0,4 5 0,13-11 0,-4-7 0,0-11 0,-4 3 0,-8-12 0,-6 5 0,-1 0 0,-10-4 0,6 10 0,-9-8 0,12 12 0,2-4 0,7 5 0,3-3 0</inkml:trace>
  <inkml:trace contextRef="#ctx0" brushRef="#br0" timeOffset="89984">2579 6551 11221,'-17'-19'0,"-5"15"0,2 9 0,9 6 0,3 2 0,7 12 0,2-5 0,7-7 0,3-3 0,3-6 0,0 2 0,2 1 0,9 4 0,-13-3 0,-1 2 0,-3 4 0,-2 0 0,-1 2 0,-14 10 0,4-17 0,-8 5 0,5-10 0,-2 2 0,9-15 0,2 7 0,9-15 0,1 6 0</inkml:trace>
  <inkml:trace contextRef="#ctx0" brushRef="#br0" timeOffset="90152">2664 6664 11221,'13'-17'0,"0"1"0,-2 3 0,-2 2 0,2-6 0,-7 12 0,-1 2 0,-3 7 0,0 16 0,0-7 0,0 3 0,0 2 0,0-2 0,0 0 0,0 8 0,0-6 0,0-4 0,0-8 0,3 3 0,1-12 0,3-1 0</inkml:trace>
  <inkml:trace contextRef="#ctx0" brushRef="#br0" timeOffset="90319">2742 6473 11221,'5'-11'0,"1"3"0,11-2 0,-2 3 0</inkml:trace>
  <inkml:trace contextRef="#ctx0" brushRef="#br0" timeOffset="90517">2848 6416 11221,'6'13'0,"-1"1"0,2 6 0,0-2 0,0 0 0,1 0 0,-1 6 0,-1 1 0,-1-6 0,0 6 0,-1-1 0,0-10 0,-2 3 0,0-1 0,1-10 0,-3 13 0,0-11 0</inkml:trace>
  <inkml:trace contextRef="#ctx0" brushRef="#br0" timeOffset="90801">2898 6685 11221,'-19'-15'0,"3"-1"0,8 12 0,5 0 0,-1 1 0,8-3 0,-1 1 0,8-4 0,1-2 0,6-1-521,2-2 1,0 1 520,0-3 0,-1 5 0,-1 1 0,-2 3-149,8-3 149,-16 10 0,1 6 0,-8-1 0,5 21 0,-5-12 0,0 2 0,1 1 0,1-1 0,-2 11 0,2-15 0,-3 4 0,0-11 256,6 1 0,-1-9 0,5 0 0</inkml:trace>
  <inkml:trace contextRef="#ctx0" brushRef="#br0" timeOffset="91151">3139 6508 11221,'0'-11'0,"0"-6"0,0 6 0,-6 0 0,-2 23 0,0-1 0,3 9 0,4 3 0,9-1 0,3-1 0,-8-4 0,1-1 0,9-1 0,5 0 0,0-6 0,-2-8 0,0-4-123,4 4 1,0-3 122,0-10 0,-4-3 0,-3 1 0,-4-2 0,-1 0 0,-5 3 0,-6-11 0,-1 12 0,-16-1 0,7 6 0,-13 3 0,13 1 0,-7 3 0,15 0 0,-1 6 0,9-1 0,1 2 0,3-4 0,4 0 0,0 1 0</inkml:trace>
  <inkml:trace contextRef="#ctx0" brushRef="#br0" timeOffset="91633">3345 6501 11221,'15'-6'0,"0"0"0,12-3 0,-16 12 0,-1 4 0,-3 1 0,3 8 0,-2-4 0,0 2 0,-2-6 0,-5-5 0,5-10 0,-2-7 0,3 1 0,3-13 0,-5 17 0,8-11 0,-9 12 0,10 1 0,-10 4 0,9 3 0,-5 7 0,0-3 0,1 7 0,-8-8 0,5 4 0,-5-6 0,5 2 0,5-10 0,4-4 0,3-1 0,-8 2 0,0 1 0,2 3 0,11-10 0,-7 12 0,2-3 0,5 0 0,-14 7 0,14 3 0,-17 2 0,6 11 0,-11-7 0,6 11 0,-7-9 0,3 7 0,1-11 0,-1 0 0</inkml:trace>
  <inkml:trace contextRef="#ctx0" brushRef="#br0" timeOffset="92368">4296 6359 11221,'6'-13'0,"0"0"0,2-2 0,-1 0 0,-5-1-3277,7-10 893,-8 13 2384,2-4 1409,-3 7-1409,-6-1 860,-5 10-860,-4-1 0,3 12 0,0 3 0,-3 0 0,1 3 0,1 1 0,0 0 0,4-5 0,2 0 0,3-2 3276,10-2-3160,9-5-116,7-3 0,-4 3 0,-4 1 0,-11 0 0,-3 12 0,-13-1 0,7 0 0,0-1 0,-8 1 0,4 8 0,12-15 0,-1 3 0,10-3 0,4-3 0,2-2 0,0-1 0,7 1 0,-1 1 0,-4-2 0,-1-1 0,8-4 0,-11-1 0</inkml:trace>
  <inkml:trace contextRef="#ctx0" brushRef="#br0" timeOffset="93416">4502 6380 11221,'-4'-7'0,"10"0"0,9 0 0,4 6 0,-5 8 0,-8 2 0,-6 11 0,0-12 0,4-4 0,3-15 0,-2-1 0,3-4 0,3-1 0,1-3 0,-3 8 0,0 2 0,5-3 0,-10 16 0,-1 1 0,0 13 0,-2-8 0,8 14 0,-4-17 0,2 3 0,2-9 0,-7-3 0,11-7 0,-12 1 0,12-8 0,-12 10 0,9-7 0,-9 6 0,8 1 0,-4 4 0,2 6 0,5 4 0,-3 8 0,5 3 0,-10 3 0,-5-5 0,-2-1 0,-1-1 0,1 5 0,16-32 0,0 4 0,-2-3 0,1-3 0,0-2 0,1-2 0,-1 1 0,-1 2 0,1-1-637,1-6 0,1-3 1,-2 4 636,0-1 0,-2 3 0,0 1 0,-5 6 0,2 0 0,-1 0 0,-2 1 0,0-6 0,-1 11 0,-3 4 0,0 12 0,0 13 0,0-2 0,3 0 0,0 0 0,2-3 0,1 1 0,1 0 0,1-1 1910,-1 3-1910,3-9 0,1-7 0,-2-1 0,6-6 0,-13 2 0,10-6 0,-10 7 0,8-10 0,-6 9 0,9-21 0,8 11 0,-6 0 0,-1 2 0,13 11 0,-7 1-1639,-10 9 1,-3 2 1523,-2-1 115,0 2 0,-1 0 0,-4-2 0,0 9 0,-3-13 0,-7 5 0,-14-10 0,6-4 0,-1 0 0,4 0 0,0-1 655,-3-3 0,2 1 1,5 2-1,-3-2 0</inkml:trace>
  <inkml:trace contextRef="#ctx0" brushRef="#br0" timeOffset="93919">5467 6359 11221,'14'-24'0,"-3"8"-1639,-1-2 1,0 0-746,-4 3 1845,3-3 1,-2 0 538,-6 2 1077,-1-4-1077,-20 9-1517,-4 23 1517,-2-8 758,15 16 1,6 5-759,6-9 0,4 0 0,4 5 0,3-2 0,0-5 0,3-3 0,5-8 0,5-2 0,-4-2 1008,-4-1 1,0-1-1009,7-4 0,4-2 0,-3-1-172,-4-3 1,-2-1-1,3-3 1,-1-2 0,-6 1-1,0 1 1</inkml:trace>
  <inkml:trace contextRef="#ctx0" brushRef="#br0" timeOffset="95016">3650 6111 11221,'8'-7'0,"-2"3"0,-6-6 0,0 2 0,4-12 0,-4 7 0,3-1 0,1-1 0,1-3 0,0-3 0,-1 0 0,0-3 0,0 2-181,0 3 0,1 1 0,0-1 181,1-8 0,-1-2 0,1 3 0,-2 9 0,0 0 0,1-4 0,0-4 0,-1 2 0,0-4 0,-1-1 0,-3 3 0,-2-1 0,1 2 0,3-1 0,-2 0 0,-6-4 0,-1 3 0,6 12 0,-5-3 0,-1 1 0,-1 7 0,-3-4 0,-5 13 0,6 9 0,1 5 271,0 2 1,0 1-272,-1 2 0,2 0 0,4-4 0,1-2 0,0-4 0,0-15 0,-7-8 0,-9-5 0,9 9 0,-2 2 0,-12-2 0,3 13 0,6 1 0,4 3 0,8-3 0,3-4 0,3-10 0,1 1 0,2-3 0,2-2 0,2 0 0,1 2 0,6-11-1639,0 7 1,1 3 1523,-4 3-1020,9-2 1,0 1 1134,-4 6-33,-2-2 0,5-2 1,-3 3 32,-1 3 0,0 2 0,8 0 0,-2 6 0,-9 9 0,-5 4 895,-2-2 1,-3 0-896,-4 4 0,-2 1 0,5 1 0,2-1 0,-1-4 0,2 1 0,3-4 0,4-14 0,4 0 0</inkml:trace>
  <inkml:trace contextRef="#ctx0" brushRef="#br0" timeOffset="96883">2976 4450 11221,'0'-8'0,"0"-5"0,0 12 0,0-5 0,0 6 0,-6 9 0,-2 12 0,3-2 0,-1 2 0,0-1 0,-1 3 0,0 0-180,1 3 1,0 1 0,-1 0 179,2-6 0,-1 1 0,1 0 0,-1-1 0,-1 5 0,0-1 0,1-1 0,0 4 0,1-3 0,-1-6 0,5-3 0,13 5 0,0-13 0,2-2 0,11-1 0,3-3-207,-6-1 1,0-1 0,2-1 206,2 0 0,2-2 0,0 0 0,-5 1 0,1-1 0,-1 0 0,-1 0 0,0 1 0,-1-1 0,1 0 0,-2 0 0,2 0 0,0 0 0,-1 0 0,4 0 0,-1 1 0,-1-1 0,-3-1 0,0 1 0,0-1 0,3 1 0,1 1 0,0-1 0,-4 1 0,-3-2 0,1 0 0,8 2 0,4 0 0,-3-1 0,-7 0 0,1-1 0,-1 2 0,3 1 0,0-1 0,-3 0 0,0-1 0,-1-1 0,1 1 0,4 1 0,0-1 0,-4 1 0,-2-1 0,0 1 0,3-1 0,4-1 0,0 1 0,-4 0 0,-2 3 0,1-1 0,1-1 0,3-2 0,0 0 0,-4 1 0,0 1 0,-1 0 0,1-1 0,3 1 0,0-1 0,-4 0 0,-1 0 0,-1-1 0,2 2 0,3 0 0,1 1 0,-1-1 0,1 0 0,0-1 0,1 1 0,-2 0 0,1 0 0,1 0 0,-2 1 0,1-1 0,-2 1 0,1 0 0,0-1 0,0 0 0,-4 0 0,7-2 0,-2 0 0,0 1 0,-5-1-1505,3 0 1,0 1 1504,-7 3 168,4-5 0,0 0-168,5 0 0,-1-2 0,1-2 0,-17 7 0,6-14 0,-11 11 0,2-15 0,-3 12 0,0-15 0,-3 10 0,1-4 0,0-2 0,-3 0 0,0 1 86,2 1 0,1-1-86,-1-2 0,-1-2 0,1 3 0,3-9 0,-2 4 0,-1-4 0,1 4 0,2 10 0,0 0 0,-2-8 0,0-3 0,-1 1 0,2 1 0,-2 0 0,0 2 0,0-2 0,-1-1 0,2 1 0,-1-1 0,0 1 0,0 0 0,-1 1 0,1-1 0,0 2 0,1 1 0,0 0 0,-2-8 0,1 3 0,-1-1 3260,-6 4-3260,-1 17 0,-10 1 0,-2 10 0,-1 2 0,10-4 0,0 2-696,-8 3 1,-4 2 0,4-2 695,-3 0 0,1 0 0,-5 2 0,4-1 0,8-4 0,-1 1 0,-2-1 0,-3 2 0,-3-1 0,1 1 0,1-1-590,1 0 0,0 0 0,1 0 0,-1-1 590,-2 1 0,0-1 0,-1 1 0,0-1 0,0 0 0,-1 0 0,0 0 0,2 0 0,3-1-317,-4 2 0,1-1 317,1-1 0,-4 1 0,-2 1 0,2-1 0,4 0 0,-3 2 0,0 0 0,6-2 0,-4 0 0,-1 1 0,-2-1 0,1 0 0,1 0 0,1-1 0,1 0 0,0-1 0,0 1 0,-1-1-263,0 1 0,-2 0 0,0 0 0,1 0 0,0 0 0,1-1 263,1 0 0,1-1 0,0 1 0,1-1 0,0 0 0,-4 1 0,-1 0 0,2-1 0,4 0 322,-1-1 0,1 0-322,-6 2 0,-2 1 0,3-1 0,11-2 0,-1 1 0,-8 2 0,-4 2 0,2 0 0,5 1 0,1 0 0,-7 1 0,1 0 0,3 1 0,3 0 0,6-2 0,1 2 0,0 0 0,5-1 0,-2 4 0</inkml:trace>
  <inkml:trace contextRef="#ctx0" brushRef="#br0" timeOffset="97734">3309 4436 11221,'0'-8'0,"0"21"0,0-6 0,-1 15 0,-1 1 0,1-4 0,-1 4 0,-2 4 0,2-7 0,-1 0 0,1-1 0,0-1 0,-1 0 0,0 12 0,0-5 0,3-20 0,3 2 0,1-14 0,3-8 0,4-3 0,-1-3 0</inkml:trace>
  <inkml:trace contextRef="#ctx0" brushRef="#br0" timeOffset="97949">3373 4443 11221,'-12'-11'0,"0"4"0,11 4 0,-2 3 0,12 9 0,-3 0 0,4 2 0,0 1 0,-2 1 0,3-2 0,1-2 0,13-5 0,-4 3 0,-6-6 0,-1-2 0,-5-2 0,4-1 0,-6-3 0</inkml:trace>
  <inkml:trace contextRef="#ctx0" brushRef="#br0" timeOffset="98353">3643 4308 11221,'2'-15'0,"0"0"0,-2-6 0,-7 15 0,2 9 0,-4 8 0,-1 4 0,4 2 0,0 1 0,-3 1 0,0 0-702,0-1 0,0 1 0,1-4 702,-3 1 0,1-1 0,-2 3 0,2-3 0,0 0 0,-7 2 0,20-25 0,2-8 0,4 0 0,2-1 0,1-3-674,-1 5 0,4-4 1,-1 0-1,-2 3 674,-2 4 0,-1 0 469,8-8 1,4-2 0,-4 9-470,-4 18 0,-1 8 0,-3 5 0,-6 7 0,-2 3-117,-1-1 1,-1 2 116,-2-3 0,-1 2 0,1 0-168,0-4 0,0 1 0,1 0 168,-1-2 0,0 1 0,1 1 0,-1-2 0,2 0 0,-1-1 0,1-1 0,1 4 0,0-4 0,4-7 0</inkml:trace>
  <inkml:trace contextRef="#ctx0" brushRef="#br0" timeOffset="98752">3828 4542 11221,'17'-6'0,"1"-1"0,-4 1 0,-2 0 0,0-3 0,0 0 0</inkml:trace>
  <inkml:trace contextRef="#ctx0" brushRef="#br0" timeOffset="99485">4033 4308 11221,'-11'-7'0,"4"3"0,1-2 0,5 5 0,-2 1 0,3 16 0,0-5 0,-2 9 0,0 2 0,2-7 0,-3 9 0,-1 1 0,4-7 0,-2 2 0,1 0 0,1-4 0,-4 8 0,4-13 0,-4-1 0,4-6 0,4-1 0,-1-12 0,1 3 0,0-7 0</inkml:trace>
  <inkml:trace contextRef="#ctx0" brushRef="#br0" timeOffset="100033">3856 4280 11221,'-8'-8'0,"-1"-2"0,8 10 0,1 25 0,1-4 0,2 3 0,0 0 0,1 2 0,-1-1 0,-1-2 0,-1-1 0,1-1 0,1 1 0,1-1 0,-2-2 0,-1-3 0,-1-2 0,2 3 0,-1-4 0,-1-11 0,7-13 0,-4-5 0,2-4 0,0 1 0,1-1 0,0-1-97,-1 0 0,0 1 1,0-1 96,0 0 0,1 0 0,0 2 0,-1-1 0,1 4 0,10 2 0,-4 29 0,-1-2 0,-5 6 0,-2 1 0,0-5 0,-1 5 0,1 2 0,2-6 0,1-2 0,2 13 0,-2-9 0,-1-4 0,-2-7 0,2 8 0,-2-11 0</inkml:trace>
  <inkml:trace contextRef="#ctx0" brushRef="#br0" timeOffset="100801">4012 4145 11221,'-7'-8'0,"3"1"0,-3 11 0,13 15 0,-5-1 0,0 1 0,2-1 0,1 2-233,-3 5 1,-1 3 0,-1-2 232,0-5 0,-1 0 0,1 0 0,-1 4 0,1 1 0,0-2 0,-2 2 0,3-3 85,1-3 0,4-4-85,9 1 0,-1 3 0,3-12 0,-9-5 0</inkml:trace>
  <inkml:trace contextRef="#ctx0" brushRef="#br0" timeOffset="101217">3870 4301 11221,'0'-11'0,"0"1"0,0-1 0,0 3 0,3-8 0,-2 10 0,5-3 0,-5 15 0,2 2 0,-3 6 0,-3 2 0,-1 5-988,2 7 0,0 0 988,-1-1 0,3-6 0,0 3 0,0-3 0,0 6 0,0 0 0,0 1 227,1-10 1,1-2-228,1 3 0,1-1 0,8 6 0,-1-14 0,-4-7 0,-1-9 0,-2-2 0</inkml:trace>
  <inkml:trace contextRef="#ctx0" brushRef="#br0" timeOffset="101450">3870 4464 11221,'-4'-3'0,"17"-10"0,3 3 0,4 1 0,-1-1 0,1 0 0,-1 1 0,2-1 0,0 1 0,-1 1 0,-1 0 0</inkml:trace>
  <inkml:trace contextRef="#ctx0" brushRef="#br0" timeOffset="101620">3969 4365 11221,'13'-9'0,"-1"1"0,4-8 0,3-1 0,-8 3 0</inkml:trace>
  <inkml:trace contextRef="#ctx0" brushRef="#br0" timeOffset="102136">4260 4407 11221,'-4'-8'0,"1"-1"0,19-4 0,-2 2 0,1 0 0,0-1 0,2 1-410,-2 0 0,2-1 1,-3 2-1,-1 0 1,-2 0-1,4-4 0,1 0 1</inkml:trace>
  <inkml:trace contextRef="#ctx0" brushRef="#br0" timeOffset="102718">4530 4173 11221,'-7'19'0,"0"0"0,1-6 0,1 2 0,0 2 0,1 3 0,-1-2-1073,1-2 1,1-2 1072,-1 6 0,1-2 659,-1 2-659,4-15 350,0 1-350,10-25 0,-5 5-779,6-10 1,1-1 778,-2-2 0,-3 10 0,1-2 0,0 3 902,0-9-902,-1 6 0,-1 1 0,-2-1 0,3 5 0,-6 7 0,8 20 1743,2 12-1743,-3-1 0,-1 2 0,-2-8 0,0 1 0,-1-1-161,2 10 1,-1-2 160,-3-9 0,0-2 0,-6 5 0,-4-13 0</inkml:trace>
  <inkml:trace contextRef="#ctx0" brushRef="#br0" timeOffset="102885">4516 4358 11221,'22'-15'0,"-5"2"0,-1 0 0,5-1-1639,-1-3 1,0-2 1495,-8 9 0,-1-1 143,3-1 0,0-3 0,-1 2 0,-3 3 0,0 0 0,3-4 0,1 1 0</inkml:trace>
  <inkml:trace contextRef="#ctx0" brushRef="#br0" timeOffset="103069">4750 4116 11221,'-4'-4'0,"4"11"0,4 8 0,0 4 0,-1-3 0,1 1 0,-1 0-387,0 4 1,-2 1 386,3-4 0,-3 2 0,1-1 0,-2-5 62,4 9 1,-4-16 0,0 4 0</inkml:trace>
  <inkml:trace contextRef="#ctx0" brushRef="#br0" timeOffset="104017">4686 4280 11221,'15'-2'0,"0"0"0,5 0 0,0-3 0,-3-4 0,2-2 0,6-2 0,0 0 0,-8 2 0,-1 0 0,-2 0 0,4-3 0,-3 0 0,1-7 0,-16 7 0,-4 3 0,0 4 0,1 3 0,6 17 0,-2-6 0,-1 13 0,-1-13 0,-2 0 0,3 0 0,0 0 0,0-3 0,0-1 0,3-3 0,1-3 0,3-4 0,1-1 0,-1-2 0,0 6 0,0 1 0,0 12 0,0 0 0,-3 5 0,5-1 0,2-5 0,1-1 0,2-3 0,-7-8 0,0 1 0,3-1 0,1 1 0,0 3 0,6 0 0,1 0 0,-4-3 0,0-1 0,3 1 0,-1-2 0,7-6 0,0 4 0,-16 4 0,4 3 0,-8-3 0,1 2 0,-4-12 0,0 8 0,6-18 0,2 1 0,3-4 0,-4 5 0,-4 10 0,-3 14 0,0 5 0,-3 13 0,2-2 0,4-1 0,15-8 0,-2-10 0,-1-3 0,0-1 0,1-1-128,2-4 1,-5 5 0,-2-3 0</inkml:trace>
  <inkml:trace contextRef="#ctx0" brushRef="#br0" timeOffset="105132">3849 4109 11221,'10'-16'0,"1"3"0,0-10 0,-4 11 0,0-8 0,-6 8 0,5-15 0,-5 11 0,2-5 0,0-1 0,-2 0 0,1 2 0,1-4 0,-2 2 0,-2 8 0,0 0 0,1-10 0,-1 1 0,-3 9 0,1 4 0,3-3 0,0 1 0,3-2 0,1 3 0</inkml:trace>
  <inkml:trace contextRef="#ctx0" brushRef="#br0" timeOffset="105935">3884 3513 11221,'0'-11'0,"-3"4"0,2 4 0,-5 3 0,-1 3 0,-1 1 0,-5 12 0,1-2 0,0 1 0,5-2 0,0 1 0,-10 7 0,-1-1 0,6-7 0,1 0 0,-2-2 0,0 0 0,-5 2 0,12-10 0,6-6 0,9-7 0,3-6 0,1-2 0,0 2 0,1 0 0,1-2 0,-1 0 0,-2 2 0,-1 3 0,-6 7 0,11-10 0,-14 12 0,7 0 0,-5 1 0,6 9 0,8 5 0,-7-1 0,0 2 0,1-3 0,1 0-1026,8 9 1026,-4-11 0,-3-4 0,1-3 0</inkml:trace>
  <inkml:trace contextRef="#ctx0" brushRef="#br0" timeOffset="107835">3153 2931 11221,'-3'-14'0,"2"3"0,-2 1 0,0 3 0,-1 6 0,0-2 0,-8 25 0,6 2 0,-1-10 0,1 2 0,1 4 0,2 4 0,0 0-309,-1 0 1,1 1 0,-1 1 308,1-1 0,0 2 0,1 0 0,-1-1-446,1-2 1,0-1-1,1-1 1,-1-1 445,0 9 0,1-4 0,1-6 0,0-3 0,3-5 0,4 8 0,4-15 0,13 1 0,-8-6 0,5 0 0,1 0-174,3-3 174,-2 1 0,5 0 0,0-1-276,-1-1 0,0-1 1,1 0 275,-6 1 0,2 0 0,-1 1 0,1-1 0,-2 0 0,2 1 0,-1-1 0,0 1 0,2-1 0,-2-1 0,0 0 0,2 0 0,0 0 0,0 0 0,-1 0 0,4 0 0,-1 1 0,0-1 0,1 0 0,1 1-162,-5 0 1,1-1-1,0 1 1,1 0-1,0-1 1,-2 1-1,0 0 162,4 0 0,-2 0 0,0 0 0,0 0 0,1 0 0,-2 0 0,1 0 0,1 0 0,0 1 0,-2-1 0,-1 0-448,3 0 1,-3 0 0,0 0 0,1 0 447,-2 0 0,1 0 0,-1-1 0,1 1 0,0-1-73,0 0 0,0 0 0,0 0 1,0 0-1,-2-1 73,1 1 0,-2-1 0,0 0 0,1 0 86,0 1 0,0-1 0,1 0 0,0 0 0,-1 0-86,3-1 0,1 0 0,-2 0 0,-2 1 0,6-2 0,-3 1 0,-6 1 0,0 1 0,-2-1 911,2-2 0,-1-1-911,3-2 0,2 0 0,2-3 0,-1-1 1003,-8 3 0,-2-1-1003,-1 3 0,-3-1 519,-3-4 1,-3 0-520,-1-12 0,-2 11 0,-2-1-85,-1-5 1,-3 1 84,-6-4 0,3-1 0,-1-1 0,2 13 0,-1 0 0,0-4 0,0-1 0,0 2 0,2 3 0,0 0 0,-3-5 0,-2-3 0,2 0-168,2 4 0,0 0 0,1-2 168,-1 0 0,0-3 0,-1 0 0,2 1 0,-3-5 0,0-1 0,2 3 0,3 4 0,0 2 0,0 0 0,-3-5 0,-2 3-2103,-2-1 2103,3 3 0,-8-1 0,11 15 667,-11-1-667,-6 9 0,3 1 0,4 2 0,0 1 200,-4 2-200,-2 4 0,-2 0 0,9-6 0,-1-1 0,-4 6 0,-3 0 0,4-2 0,-2 0 0,3 0-185,1-1 0,-1 0 185,-3 2 0,-3 1 0,-2 0 0,2-1 0,-3-1 0,2-1 0,-1 0-170,5-2 0,0 2 0,0-1 0,-2 0 170,-3 0 0,-1 0 0,-2 0 0,1 0 0,1-1-163,0 1 0,1-1 0,0 1 0,-3 0 163,6-1 0,-3 0 0,-1 1 0,0-1 0,-1 2 0,0-1 0,0 0 0,2-1 0,0 1 0,0 0 0,0 0 0,1 0 0,-1 0 0,0 0 0,0 0 0,-1 1 0,-2 1 0,0-1 0,0 1 0,1-1 0,1 0 0,2-1-69,-1 1 0,2-1 1,1 0-1,0-1 0,-1 2 69,-3 0 0,-1 1 0,0-1 0,1 1 0,1-3 0,3 0 0,0-2 0,1-1 0,-1 2-86,0-1 0,-2 1 1,0 0-1,1 0 1,2-2 85,-2 0 0,3-1 0,-1 1 0,-7 1 0,5-1 700,8-2-700,-11 4 0,19-3 0,0 1 0</inkml:trace>
  <inkml:trace contextRef="#ctx0" brushRef="#br0" timeOffset="110450">3600 2931 11221,'4'-15'0,"3"-1"-3277,-3-2 893,0 6 3555,-1-8-1171,-3 15 892,0-4-892,0 11 0,-3 8 0,-1 3 0,-3 8 0,0 1 0,-1 0 816,0 0 1,0 5 0,1-1-817,1 0 0,1 0 0,0 0 0,0-4 0,0 1 0,0-1 0,1 7 0,0 1 0,3-7 0,1-5 282,0 8-282,0-22 0,3-1 0,1-3 0</inkml:trace>
  <inkml:trace contextRef="#ctx0" brushRef="#br0" timeOffset="110650">3636 2924 11221,'13'-21'0,"-4"6"0,4 3 0,0 1 0,1 1 0,3-1 0,2-1 0,-2 4 0,0 0 0,-1-1 0,-3 1 0,0 8 0,-9 4 0</inkml:trace>
  <inkml:trace contextRef="#ctx0" brushRef="#br0" timeOffset="110803">3593 3116 11221,'19'-4'0,"7"-3"0,-9-1 0,6-2 0,0-2 0,0-5 0,-3 3 0,0 0 0</inkml:trace>
  <inkml:trace contextRef="#ctx0" brushRef="#br0" timeOffset="111034">4005 2818 11221,'-6'17'0,"1"0"0,-2 7 0,3-3 0,1 4 0,0 1 0,-1 1 0,1 0 0,2 1 0,0 1 0,2-3 0,3-5 0,6-15 0,-2-9 0</inkml:trace>
  <inkml:trace contextRef="#ctx0" brushRef="#br0" timeOffset="111249">4005 2825 11221,'-4'-12'0,"4"-7"0,16 1 0,-4 3 0,2 0 0,2 4 0,2 0 0,1-1 0,1-1 0,-3 2 0,7-3 0,-5 3 0,2-1 0,-2 2 0,-1-3 0,0 5 0,-3 0 0,-7 1 0,-1 0 0</inkml:trace>
  <inkml:trace contextRef="#ctx0" brushRef="#br0" timeOffset="111400">4083 2839 11221,'-12'17'0,"0"-1"0,0 1 0,3-1 0,2-2 0,-1 5 0,31-22 0,-10 2 0,7-4 0,3-2 0,-4 1 0,0 0 0,0-3 0,0 0 0,-3 0 0,1 0 0</inkml:trace>
  <inkml:trace contextRef="#ctx0" brushRef="#br0" timeOffset="112001">4345 2718 11221,'15'-16'0,"-4"4"0,-2 2 0,0 8 0,7-11 0,-11 28 0,-6-1 0,-1 2 0,0-1 0,-1 2 0,-4 5 0,-2 2 0,2-2 0,0-1 0,1-1-669,1-1 0,0 1 1,1-3 668,-3 9 402,7-7-402,0-18 0,0 6 0,4-7 0,-3-10 0,2-2 0,-3-6 0,1 3 0,1 0 0,-1-2 0,3-4 0,1-1 1534,0 1-1534,4-5 0,2-1 0,-2 10 0,0 2 35,0-4 0,1 2-35,3 5 0,0 5 0,0 6 0,1 5 0,-4 19 0,-6-5 0,-1 6 0,1 1 0,0-3 0,-2-4 0,1 3 0,1-4 0,2-3 0,2-2 0,2 4 0,3-5 0,0-11 0,2-6 0,0-8 0,-2-5 0,-5 3 0,-2-3 0,-1 0-229,3-5 0,-2-1 229,-3 2 0,-1-2 0,-1 4 0,-1 6 0,1-1 0,0-7 0,0-4 0,0 2 0,-1 6 0,0 0 0,0-6 0,0 1 0,3-2 0,1 18 0,3 2 0,0 6 0</inkml:trace>
  <inkml:trace contextRef="#ctx0" brushRef="#br0" timeOffset="113353">4182 2477 11221,'0'-17'0,"0"-1"0,0-5 0,0 4 0,0 1 0,0-1 0,3-9 0,1-1 0,0 12 0,0 0 0,-1-6 0,1 1 0,3 4 0,-1 3 0,-5 5 0,6-9 0,-7 15 0,-3 1 0,-8 6 0,3-2 0,-12 11 0,11-6 0,-3 6 0,-2 2 0,-5 5 0,8-6 0,0 0 0,-4-1 0,0-1 0,2 1 0,-4-2 0,10-16 0,7-15 0,5 2 0,0-2 0,-3-1 0,1 0 0,4 1 0,0 3 0,-3-4 0,-1 10 0,0 8 0,7 0 0,-1 1 0,11 3 0,-12 0 0,15 12 0,-10 4 0,4 3 0,3 1 0,-8-12 0,15-1 0,-11-7 0,4-4 0</inkml:trace>
  <inkml:trace contextRef="#ctx0" brushRef="#br0" timeOffset="116354">3459 1916 11221,'0'-14'0,"0"6"0,0-1 0,0 8 0,0-2 0,0 16 0,0-7 0,-1 7 0,-1 3 0,-3 3 0,-1 0 0,2-4 0,-1 0 0,-4 11 0,-1 1 0,4-9 0,0 0 0,-3 2 0,1 1 0,3-1 0,2-2 0,-4 7 0,14-5 0,4-5 0,7 3 0,3-10 0,0-5 0,-2-7 0,-5 0 0,5-3 0,4 4 0,-3-1 0,2 1 0,1-2 0,1-1 0,3 0 0,-1-2 0,0-2 0,-2-1 0,-3 0 0,-3 0 0,-1-3 0,-2 0 0,3-5 0,-8-1 0,-6 6 0,-4-7 0,0-1 0,0 8 0,0 0 0,0-5 0,0-4 0,-1 8 0,2-1 0,2-1 0,0-1 0,-3-3 0,1 0 0,6-5 0,-7 7 0,0 14 0,0-5 0,0 10 0,0-7 0,0 4 0,0-1 0,0 1 0,0 3 0,0 6 0,-3-5 0,-1 6 0,-7-7 0,4 0 0,-19 6 0,11-1 0,-7 1 0,-1 1-465,0 1 465,-3-1 0,0-1 0,0 2 0,4-3 0,1 0 0,4 3 0,-5-1 0,17-3 0,-1-1 0,6-3 0</inkml:trace>
  <inkml:trace contextRef="#ctx0" brushRef="#br0" timeOffset="120071">2153 7764 11221,'8'-15'0,"1"-1"0,-5 1 0,3 4 0,-3 0 0,-10 18 0,-6 11 0,-3 2 0,2-1 0,0 1 0,0 4 0,2-8 0,1 0 0,0 5 0,3-14 0,3 0 0,1-7 0,6-7 0,1 3 0,2-10 0,1-1 0,5-7 0,-3 3 0,0 1 0,2-5 0,-1 6 0,0 7 0,-5 6 0,1 1 0,-3 0 0,-2 2 0,8-2 0,-4 6 0,5 1 0,-6 3 0,2 3 0,-5 1 0,6 6 0,-6-5 0,5 8 0,-5-11 0,8 4 0,-7-9 0,10-1 0,-7-6 0,8-7 0,-5 1 0,6-11 0,-10 12 0,6-12 0,-10 14 0,4-9 0,-4 13 0,-4-4 0,4 6 0,-7 0 0,7-3 0,-3-1 0,3-3 0,-4 3 0,0 0 0,-3 11 0,0-6 0,-3 12 0,5-8 0,-7 5 0,7-3 0,-12 0 0,9 0 0,-6-3 0,4 2 0,5-2 0,-4 0 0,5 0 0,0-1 0,-2-3 0,5 0 0,1-7 0,1-1 0,8-8 0,-4 7 0,2-4 0,-1 9 0,-5 1 0,2 3 0,-3 6 0,3 8 0,-2 2 0,1-1 0,-1 0 0,-1 2 0,0 1 0,0 0 0,-3-1 0,3 1 0,-1 0 0,-5-1 0,4-1 0,0 1 0,-5 3 0,3-2 0,1-2 0,0-15 0,2 12 0,-2-12 0,3 6 0,0-14 0,6-7 0,-5 0 0,0-3 0,3-1 0,1-1 0,-4-3 0,-1 1 0,3-5 0,0 0 0,1 5-3277,3-2 3162,-3 2 115,2 10 0,-5 14 0,-1 2 0,-4 12 0,-3-2 0,2 2 0,0 3 0,-1 0 0,1 1 0,1 4 0,0 0 0,-1-7 0,1-2 0,0 7 0</inkml:trace>
  <inkml:trace contextRef="#ctx0" brushRef="#br0" timeOffset="123033">3352 2044 11221,'15'-3'0,"2"-4"0,-9-1 0,-1-2 0,-11 2 0,-7 5 0,-7-1 0,3 4 0,-8 0 0,-2 7 0,8-4 0,-2 1 0,-3 4 0,1-1-1225,6-3 0,0 0 1225,-8 5 0,0-2 0,3 4 0,6-4 0,0 1 0,-5 9 0,6-9 0,6 11 0,-3-1 0,5-1 1225,-2-2 0,-2 2-1225,2 0 0,-1 2 0,0 0 0,-2 1 0,0 2-820,2-3 1,0 1 0,0 0 0,0-1 780,0 1 1,1-1 0,-1 0 38,-2 6 0,0 0 0,1 0-757,1-2 1,1 0 0,0-1 756,0-3 0,1-1 0,-1 2-166,0 4 0,-2 2 0,1 2 1,0-2 165,1-4 0,0-1 0,-1 1 0,0 1-260,0 2 1,-2 2-1,1 1 1,-1-1 0,1-2 259,0 0 0,1-2 0,-1 0 0,0 2 0,0 0 0,0 1 0,-1 1 0,1 0 0,0-2 0,1 1 0,-1-1 0,1 0 0,0-1 0,1 0 0,1-1 0,-1 1 0,0 1 80,0-2 1,0 1-1,0 0 1,0 1-1,-1-1 1,2 0-81,-1 0 0,1-1 0,1 0 0,-1-1 0,0 1 0,-1 4 0,1-1 0,-1 0 0,0 3 0,1-6 0,-1 2 0,0 0 0,0 1 0,1 0 0,-1-1 0,2-3 0,-2 5 0,1-3 0,0 1 0,0 0 0,0-1 0,-1 1 0,1 0 0,-1 1 0,1-1 0,-1 3 0,1 1 0,0-1 0,0-1 0,1-4 0,-2 5 0,1-1 0,2-4 0,-1 4 0,0 1 0,1 0 0,-1 0 0,1-3 0,1-1 0,-1 1 0,1 0 0,-1 1 0,0 1 0,1 0 0,-1 2 0,0-1 0,1 0 0,-1-1 0,0 0 0,0-1 0,1-1 0,-1 1 0,1 1 0,0-1 0,1 2 0,0 0 0,0-1 0,0-2 0,-1-4 0,0 4 0,-1-1 0,2-2 0,0 5 0,0 1 0,0 1 0,0-2-136,-1-2 1,0 0 0,0 0 0,1-1 0,-1-1 135,1 3 0,0-2 0,0 1 0,-1 2 0,0-2 0,-1 4 0,0 0 0,0-1 0,0-2 0,1-4 257,-1 5 0,-1 0-257,1-6 0,-1 3 0,-1 2 0,1 1 0,0-3 0,0-2 27,-1-1 0,1-3 1,-1 2-28,1 2 0,-1 2 0,0 2 0,0 1 0,-1 0 0,1-2 0,-1 1 0,0 1 0,0 0 0,0 0 0,1 0-68,0-3 1,1-1 0,0 1 0,0 0 0,0 0-1,0 0 1,-1 0 67,0 1 0,0 1 0,0-1 0,0 1 0,0-1 0,0 0 0,1 1 0,0-1 0,1 1 0,0 1 0,0-2 0,0 0 0,1-2 0,0-3 121,-2 2 0,2-3 0,-1 2-121,1 2 0,-1 1 0,1 2 0,0 1 0,-1 0-85,0-3 0,0 2 0,-1-1 0,0 0 0,0 0 0,1-2 85,0 3 0,1-1 0,0-1 0,-2 4 0,2-5 0,-2 2 0,0 2 0,0 1 0,0 0 0,0-2 0,1-2 0,1-4 143,-1 2 1,2-3 0,-2 3-144,1-1 0,-2 4 0,0 1 0,1 0 0,-1-1 0,1-4 0,1 0 0,0-3 0,0 3 0,-1 3 0,0 4 0,0 1 0,0 0 0,0-1 0,2-4 0,0 0 0,1 0 0,0-1 0,-1 1 0,0 2 0,0 1 0,1-1 0,-1 2 0,1-3 0,0 3 0,1-1 0,-1 0 0,1-2 0,0-4 190,0 6 1,0-2-191,0-2 0,1 2 0,0 2 0,-1 0 0,1-1 0,0-1 0,0-2 0,0 1 0,0 2 0,1 0 0,0 2 0,0 1 0,0 0 0,0-1 0,0-3 0,0 0 0,0 1 0,0-2 0,0 0 0,0-1 0,0 2 0,0-2 0,1 0 0,1 0 0,1 3 0,1 0 0,0-1 0,-1-5 160,0-6 1,1 0-161,2 4 0,3 2 0,-1-2 0,3 2 0,-3-7 0,0 1 0</inkml:trace>
  <inkml:trace contextRef="#ctx0" brushRef="#br0" timeOffset="124633">5083 1945 11221,'8'-8'0,"11"-2"0,-9 2 0,4 0 0,2 0 0,10-1 0,-3-1 0,0 4 0,-3 2 0,-6 0 0,1 1-220,0-1 0,0 0 220,5 1 0,1-1-559,-6 2 1,-1 0 558,1 1 0,0-1 0,5 2 0,-1 0 0,-4 3 0,3-1 0,-1 4-1439,-6 10 1,-2 4 1438,6 0 0,-9 0 0,-2 4 0,-1-3-185,-3 3 185,0-5 0,0 5 0,0-2 0,0 2 0,0 1 0,1-2 0,-1 3 0,1 1 0,0-1-424,0 2 1,0 0 0,0 0 0,0-1 423,0-4 0,0-1 0,0 1 0,0 0 0,1 6 0,-1 1 0,1-2 0,-1-4 33,0-6 1,-1 0-34,1 5 0,0 4 0,0 2 0,-1-1 0,0-3 0,0-1 0,0 1 0,0 1 0,0-2 0,1 1 0,0 1 0,-1 0 0,1 0 0,-1-2 0,0 4 0,0-1 0,1 0 0,-1 1 0,1-1 0,0 3 0,1-1 0,-1-2 0,0-3-140,0 3 1,-1-1 139,1-5 0,-1 3 0,1 1 0,-1-1 0,1-3 0,1 4 0,-1 0 0,0-3 0,0 2 0,0 2 0,-1-1 0,1-3 0,1 4 0,0 1 0,0-7 0,1 3 0,0 2 0,0 1 0,-1-1 0,1 0 168,0 1 0,-1-1 1,0 0-1,1 1 0,0 1-168,0-3 0,0 1 0,1 1 0,0 0 0,-1 0 0,1 1 0,-1 0-97,0-2 1,0 1 0,-1 0 0,0 1 0,1-1-1,-1 1 1,0-1 0,-1 0 96,1 0 0,-1-1 0,0 0 0,0 0 0,0 0 0,0 0 0,0 0 0,-1 1 0,1 0 0,0 0 0,-1 1 0,0-1 0,1 1 0,-1 0 0,0 0 0,0-1 21,-1 1 0,1 0 1,-1 1-1,0-1 1,0 0-1,0 0 0,0-1 1,0 1-22,0 0 0,0 0 0,-1 0 0,1 0 0,0-1 0,0 0 0,0-1 0,0 3 0,1-1 0,-1-1 0,0 0 0,0 1 0,1-3 0,-1 0 0,1 0 0,-1 0 0,1 0 0,-1 0-204,0 1 0,1-1 1,-1 0-1,0 0 0,1 0 204,0 4 0,0 0 0,0-1 0,-1 3 0,0-5 0,-1 3 0,-1 0 0,1 0 0,-1-2 0,2-4 38,0-2 1,1-3 0,-2 3-39,-1 5 0,-2 4 0,0 1 0,0-1 0,1-5 100,2-3 1,0-4 0,0 3-101,-2 1 0,-1 4 0,0 1 0,-1 0 0,1-1 0,1-4 0,0 0 0,1-3 0,0 2 0,-2 5 0,0 5 0,0 0 0,1-1 0,0-5 0,0-1 0,0 0 0,1 0 0,-1 4 0,1 2 0,-1-1 0,1-2 0,0-3 0,0-2 0,0 0 0,0 1 0,0 2 0,-1 0 0,1 1 0,-1 1 0,1-4 0,0 2 0,0-1 0,-1 0 0,1-1 0,-1 2 0,-1-2 0,1 1 0,-2 0 0,1 0 0,-1 1 0,0 0 0,1 0 0,-1-2 0,1 1 0,1-2 0,-1 1 0,-1 0 0,-1-1 0,-1 1 0,-1 0 0,0-1 0,1 0 0,-2 1 0,1-1 0,0 1 0,-1 0 0,0-1 0,-1 2 0,0 0 0,-1 0 0,-2-1 0,1-1 0,-2 1 0,-1-1 0,0 0 0,0-1 0,1-1 0,-2 1 0,0-2 0,1-1 0,-1 1 0,0-2 0,-3 4 0,1-2 0,-1 1 0,-2-1 0,2 0 0,-2 0 0,0 0 0,0 0 0,2-1 193,0-1 1,2-1 0,0 0 0,-1 2-194,1-2 0,-2 1 0,0 1 0,0-1 0,0 1 0,2-1 0,-1 1 0,1 0 0,0-1 0,0 0 0,1 1 0,-3 1 0,0 1 0,1 0 0,1-1 0,1 1 0,0 0 0,2 0 0,0-2 0,3-2 0,0-2 0,-1 1 0,-5 6 0,-1 1 0,0-3 902,-1-4 1,-1 0-903,0 1 0,-2 1 0,-1-2 0,1-3 0,0-2 0,-2 0-427,-1 1 1,0-1 0,0 0 426,7-4 0,0 0 0,1 0 0,-2 0 0,1-1 0,1 0 0,1-2 0,1 0 0,-1 0 0,-1-1 0</inkml:trace>
  <inkml:trace contextRef="#ctx0" brushRef="#br0" timeOffset="139366">1805 1952 11221,'15'-7'0,"2"-4"0,-3 0 0,4 0 0,0 1 0,-1 2 0,-1-1 0,2 0-695,1-1 1,-1 0 694,-2 6-96,-1-3 0,0 1 96,1 4 0,1-4 0,-1 0 0,-2 4-68,9-7 68,-19 5 0,-7 0 0,-24 1 0,1 3 0,6 0 0,-5 1 0,2 1-698,-3-1 0,0 2 698,7-1 0,0 0 0,-1 1 0,-3-1 0,0 0 0,4 1 307,-5 4-307,-4-3 0,1-1 0,9 1 30,0-2 0,2-1-30,8-1 0,-2 0 0,23 0 0,2-1 0,2-1 0,5-1 0,1-1 0,-2 2 0,2-1 0,-2-2 0,2-1 0,-2 1 0,3 3 0,-1-1 0,0-1 0,0-1 0,-1 1 1109,-3 0 0,-1 1-1109,8-1 164,-22 1-164,-30 12 0,6-2 0,-2 1-316,0-1 0,-2 1 316,1 0 0,-2 0 0,1-1 0,2 0 0,1-1 0,-1 0 0,-1-1 0,0 0 0,0 0 0,1 0 0,0 0 0,4-1 0,-7-1 277,22-6-277,8 2 0,9-2 0,1 0 0,0 2 0,3-1 0,3-2 0,-2 0-462,6 0 462,-3 0 0,5-1 0,-4 0 619,1-3-619,-3 3 0,3 0 0,-4-1 0,3-6 0,-4 5 0,-8 3 0,-23 4 0,-8 6 0,-4 2 0,4-1 0,-1 1 0,-1-1 61,-3 1 0,0 0 0,1 2-61,5 0 0,1 0 0,1 0 0,-4-2 0,3 1 0,6 1 0,0-1 0</inkml:trace>
  <inkml:trace contextRef="#ctx0" brushRef="#br0" timeOffset="149633">4381 4961 11221,'-8'0'0,"2"-3"0,3 2 0,-1-2 0,0 3 0,1 0 0,0-3 0,2 2 0,-3-2 0,1 0 0,-1 2 0,-3-2 0,3 3 0,1 0 0,0-4 0,-1 4 0,-3-7 0,3 7 0,-2-4 0,5 4 0,-2 0 0,3-3 0,6 3 0,5-4 0,14 4 0,-10 0 0,2 0 0,2 1 0,1-2 0,0 0 0,0-1 0,-3 0 0,-2 0 0,3-2 0,-2-5 0,-14 4 0,4-2 0,-12 1 0,1 5 0,-12-5 0,-1 2 0,2-3 0,-6-4 0,13 7 0,-8-12 0,13 13 0,-9-12 0,8 13 0,-8-4 0,8 3 0,-7 2 0,10-2 0,-4 3 0,6 0 0,0 0 0,6 3 0,2-2 0,16 5 0,-8-5 0,4 0 0,0 1 0,-2-2 0,2 3 0,-1 0 0,-5-1 0,0 4 0,1 0 0,-3-1 0,9 12 0,-10-9 0,-4 9 0,-17 3 0,4-6 0,-9 1 0,-2-1 0,6-5 0,-7 4 0,0 1-121,8-2 1,-3-3 0,0-1 0,-2 3 0</inkml:trace>
  <inkml:trace contextRef="#ctx0" brushRef="#br0" timeOffset="158785">4161 5188 11221,'-11'0'0,"1"0"0,-1 0 0,3 0 0,-5 0 0,8 0 0,-1 3 0,6 1 0,9 0 0,0-1 0,15-3 0,-8-3 0,10-1 0,-7-3 0,-1 3 0,-4 1 0,-10 0 0,-1 2 0,-3-5 0,-3-1 0,-7-4 0,-5-1 0,0 5 0,-2 1 0,9 5 0,-5-5 0,8 5 0,-4-5 0,8 2 0,-2-6 0,9 2 0,-1 1 0,8 4 0,-5 6 0,5 4 0,-5 4 0,6 6 0,-6-5 0,2 11 0,-6-10 0,2 13 0,-5-13 0,1 1 0,-1 1 0,-4 2 0,-1 7 0,-3-6 0</inkml:trace>
  <inkml:trace contextRef="#ctx0" brushRef="#br0" timeOffset="163133">4885 5585 11221,'-15'0'0,"4"0"0,1 0 0,6 0 0,-5 0 0,7 4 0,-7-4 0,8 4 0,-2-4 0,9 3 0,12-3 0,0 4 0,2-1 0,-6-3 0,1 1 0,13 0 0,-1 1 0,-5-2 0,5 1 0,3 1-841,-11-2 1,0 0-1,0 1 841,5 0 0,0 1 0,0-2 0,0 0 0,-3 0-91,4 0 91,0 1 0,0 1 0,-4-1 0,1 0 0,-1 1 0,-4-2 0,2 1 0,-2 1 0,-3-1 0,0 0 0,1 1 0,10-2 0,-4 0 0,-3 0 0,-1 0 0,-3-3 0,2 1 0,1 0 0,-4-2 0,13-2 0,-11 2 0</inkml:trace>
  <inkml:trace contextRef="#ctx0" brushRef="#br0" timeOffset="171216">6091 2874 11221,'7'11'0,"-6"-9"0,-2 15 0,-2 5 0,-2-8 0,-2 8 0,2 1-714,3 0 714,0-5 0,0 3 0,0-1-262,2-5 0,0 0 262,0 7 0,0 2 0,0-1 0,0-4 0,0-1 0,-1 5 0,0 2 0,0 0 0,-2 2 0,-1-1 0,0 3-557,2-5 0,0 2 0,-1 1 0,1-1 0,0-2 557,-1 0 0,0-2 0,0 1 0,0 1 0,2 2 0,-1 1 0,1 2 0,0-1 0,0-2-262,1 2 0,0-2 0,0 0 0,0 2 262,0-3 0,0 1 0,0 0 0,0 1 0,0 0 0,0-2-226,0 0 1,-1-1-1,0-1 1,1 1 0,-1 1 225,0 0 0,1 1 0,-1 0 0,0 0 0,1 0 0,-1-1 0,0-1 0,0-1 0,1-1 0,-1 2 0,0 0-100,1 2 0,0 2 0,-1 0 0,1 1 0,1 0 0,-1-1 100,1-3 0,0 1 0,0 0 0,0 0 0,0-1 0,0-1 0,0-1 0,0 2 0,0-2 0,0 0 0,0 0 0,0 0 0,1 3 0,0 1 0,0-1 0,0 0 0,-1-1 0,1 0 0,-2-1 0,1-1 0,0 0 0,1 4 0,1 0 0,0 1 0,-1-1 0,0 2 0,0-2 0,2-5 0,1-4 0,1-2 0,-1 6 0,-1 1 0,1-2 676,1-7 1,-1 1-677,-1 4 0,-1 3 0,0-3 0,5 7 0,-5-1 0,1-1 0,0-7 486,-1-2 1,0 0-487,1 3 469,0-6 1,-1-2 0,-3-10 0</inkml:trace>
  <inkml:trace contextRef="#ctx0" brushRef="#br0" timeOffset="185499">5878 7289 11221,'0'-11'0,"0"-3"0,0 10 0,0-6 0,0 9 0,0 14 0,0 0 0,2 12 0,-1 3-707,1-11 1,0 0 706,2 3 0,0 4 0,1 0 0,-1-3-419,0 3 1,1-1 418,0 2 0,2 5 0,-1-1 0,-1-4 0,0 1 0,-1 0 0,0-1 0,2 3 0,-1 1 0,0-6 0,-3-2 0,1-1 0,2 5 0,0 2 0,1-5-353,2 1 353,0 3 0,4-29 0,-10-9 0,3-12 0,-1-4 0,-6 10 0,-1 0 0,1-2 0,1-1 0,-1 1 0</inkml:trace>
  <inkml:trace contextRef="#ctx0" brushRef="#br0" timeOffset="185716">5899 7424 11221,'-5'-23'0,"0"1"0,1 2 0,1 0 0,2 1 0,4-4 0,4 1-1093,1 3 1,2 0 0,0 2 1022,3-2 1,2 2 69,6 5 0,4 1 0,-2 5-29,-2 5 0,0 3 29,6-3 0,-1 3 369,-11 4 1,-3 3-370,-6 11 0,-5 6 0,-4-3 0,-3 3 0,-1 0-127,2-5 1,0 1 0,-1 0 0,-2 0 126,0-1 0,-2 1 0,-1 0 0,1-1 0,1-3 0,-1 1 0,1-3 0,-1-1 0,-5 8 0,1-4 0,7-11 0,-1 2 0</inkml:trace>
  <inkml:trace contextRef="#ctx0" brushRef="#br0" timeOffset="186101">6333 7381 11221,'-16'-20'0,"-3"5"0,14 21 0,-8 14 0,8-2 0,0-4 0,0 2 0,4 3 0,1 2 0,-1-1 0,-2 1 0,1-1-209,2 6 1,-1 0 208,0 0 0,0 1 0,0-5 103,1-2-103,2 2 0,-1-2 0,0-14 0,2 4 0,-3-33 0,-6-5 0,-2 5 0,-1 1 157,3 7 0,-2 3-157,-4-3 0,-2 4 0,3 3 0,0 7 0,7 3 0,8 8 0,3-3 0</inkml:trace>
  <inkml:trace contextRef="#ctx0" brushRef="#br0" timeOffset="186384">6439 7580 11221,'8'-3'0,"5"-4"0,0-5 0,0-3 0,2-3 0,-1-1 0,-3 3 0,1 0 0,-3 0 0,-2-1 0,-4 1 0,-4-4 0,-14 22 0,-3 6 0,7 4 0,0 1-119,-7-1 0,2 1 119,5 10 0,4-1-3277,0-3 3259,4-5 0,3 1 18,9 6-1041,-3-8 1041,11 3-75,-5-10 0,2-2 75,3 1 0,0-2 0,2 0 0,-1-2 0,-1-1 0,0-1 0</inkml:trace>
  <inkml:trace contextRef="#ctx0" brushRef="#br0" timeOffset="186702">6843 7544 11221,'-23'8'0,"0"-1"0,0-1 0,10-2 0,16-4 0,18-16-295,-7 7 0,2-2 295,3-3 0,3-3 0,-2 1-1550,-1 1 0,0 1 1550,-1 0 0,1-2 0,-3 2 0,-4 2 0,-2-1 0,3-1 0,-1 0 0</inkml:trace>
  <inkml:trace contextRef="#ctx0" brushRef="#br0" timeOffset="187416">7198 6927 9470,'-7'-10'0,"3"-5"834,1 7-834,3-2 0,3 26 0,1-3 0,0 5 0,0 6 0,1 0-333,2 2 0,0 1 0,1 1 333,-2-6 0,0 1 0,1 0 0,0 0 0,-1-1 0,0 0 0,0-1 0,0 0 0,0 0 0,1 3 0,0 1 0,0-2 0,-2-3 221,-2-4 1,-1-1-222,3 14 0,-1-2 420,-3-10-420,2-1 0,-3-13 0,0-6 0,-3-4 0,-1-4 0</inkml:trace>
  <inkml:trace contextRef="#ctx0" brushRef="#br0" timeOffset="187870">7163 7260 11221,'-12'0'0,"2"0"0,10 0 0,19-9 0,-2 1 0,3-2 0,1 0 0,2-1 0,1 0-368,-5-1 0,0 0 0,0-1 0,0 1 368,0-1 0,0 0 0,-2 0 0,0 0 115,-1 0 1,-2-1 0,-1 0-116,3-5 0,-6 2 0,-9 2 0,-2 4 0,-15 17 0,6 4 0,0 6 0,0 4 0,6 0 0,1 0 0,-2 8 0,3-1 0,1-6 0,2-1 0,-1-1 0,3-2 1125,11-5-1125,-2-5 0,-1-17 0,-8 3 0,-7-8 0,-16 8-1639,6 0 1,-1-1 1523,-9-4-1020,3 5 1,3 1 1134,8 2-766,-10 1 766,16 3 0,10 3 0,6 1 0,10 3 0</inkml:trace>
  <inkml:trace contextRef="#ctx0" brushRef="#br0" timeOffset="188367">7659 7097 11221,'-3'-15'0,"-7"2"0,-11 6 0,-2 12 0,1 7 0,12 10 0,19-7 0,10-15 0,4-9 0,-5-2 0,-3-1 0,-1-1 0,-2 3 0,-1 0 0,-6 6 0,1-3 0,-6 11 0,3 12 0,-2-6 0,1 5 0,2 0 0,6 0 0,-1 4 0,14-9 0,-17-7-3277,19-9 3162,-18 1 115,6-7 0,0-2 0,-1-10 0,-3 11 0,0 0 0,1-10 0,-6 15 0,-1 1 0,-3 4 0,0 13 0,0 1 0,10 8 0,-8-8 0,17-2 0,-17-8 3276,11 2-3247,-12-3 0,2 0 0,-3 0 0</inkml:trace>
  <inkml:trace contextRef="#ctx0" brushRef="#br0" timeOffset="188501">7844 6920 11221,'-12'0'0,"3"-7"0,9 3 0,3-10 0,1 3 0</inkml:trace>
  <inkml:trace contextRef="#ctx0" brushRef="#br0" timeOffset="189399">8007 6906 11221,'11'3'0,"6"1"0,1-1 0,-2-2 0,0 8 0,-9-1 0,-3 0 0,-1-2 0,-3-6 0,4-13 0,-1 4 0,1-6 0,0 0 0,3-2 0,-2 2 0,0 1 0,3 1 0,2-4 0,-3 13 0,-3 4 0,-1 14 0,-3-2 0,3 15 0,1-14 0,10 10 0,4-18 0,-2 5 0,-1-16 0,-1-4 0,-4 3 0,8-10 0,0-2 0,-7 5 0,1 0 0,4-4 0,-2 1 0,-2-1 0,0 1-103,2-3 0,1 0 103,-2-3 0,-3 3 0,-6 6 0,0-4 0,-1 0 0,-3 8 0,0-13 0,0 15 0,-3 1 0,-2 4 0,-2 19 0,0-3 0,3 7 0,1 1 0,-1 0 0,4 1 0,4-2 0,13-2 0,-4 2 0,2-16 0,-1-5 0,-4-3 0,2-6 0,-1-2 0,-3-3 0,2-10 0,0-1 0,-1 2 0,-3 3 0,0-5 0,-2 4-871,-1 6 1,-1 1 870,2-4 0,-2 1-217,-8 2 217,1 15 0,-11 7 0,7 16 0,-1-2 0,10 4 0,3 1-528,2 1 528,-1-8 0,2 4 0,1 2 0,-2-3-439,1 0 0,-1-2 1,1 2 438,1 2 0,0 1 0,1 1 0,-1 1 0,1 0 0,-1-4 0,-2-6 0,0 0-651,2 8 0,2 4 1,-2-4 650,-3-9 0,0 1-50,3 7 1,0 3-1,-1-1 50,-2 2 0,-2 0 0,-1-3 0,-1 2 0,-1-1-330,-3-4 0,-1 0 0,-1-2 330,-1 0 0,-2-2 778,-5-1 0,-1-3-778,0-8 0,1-1 1163,0 2 1,0-2-1164,-11-8 0,1-5 0,2-4 0,3-1 0,1 1 0</inkml:trace>
  <inkml:trace contextRef="#ctx0" brushRef="#br0" timeOffset="190116">5502 7310 11221,'-4'15'0,"1"-7"0,3 8 0,1 7 0,1 0 0,3-1 0,0 1 0,2 2-820,0 0 1,1 2 0,1 0 0,-1-1 223,0-5 0,-1 0 0,1 0 0,1 1 596,2 2 0,2 1 0,0 1 0,0-1 0,-1-1-270,-1-2 1,-1-1 0,-1-1 0,1 1 269,1 1 0,0 1 0,0 0 0,-1 0 0,0 0 0,0 2 0,-1-2 0,-2-4 0,-2-3 0,-1 1 295,4 7 1,0 5 0,-1-4-296,-2-7 0,-1-2 0,1 6 0,0-3 0,-2-2 0</inkml:trace>
  <inkml:trace contextRef="#ctx0" brushRef="#br0" timeOffset="191083">5403 7239 11221,'16'-8'0,"1"0"0,8-5 0,-8 5 0,4 0 0,1-1 0,-3 1-991,3-1 0,0 0 991,-3 2 0,3-2 0,2-1 0,1-1 0,0 1 0,-3-1-316,2 0 0,-3 0 0,1 0 1,1 0-1,3-2 316,-6 4 0,1-1 0,2-1 0,0 0 0,1 0 0,1 0 0,0 0 0,-1-1 0,0 1 0,0 0-190,1 0 0,0-1 0,-1 1 0,1 0 0,0 0 1,-1-1-1,2 1 0,-1-1 0,1 0 190,-1 1 0,1-1 0,0 0 0,0 0 0,1 0 0,0 0 0,-1 0 0,1 0 0,-2 0 0,1 1 0,-2 0-131,3-1 0,-1 1 0,-1 0 0,0 0 0,0 0 0,0 0 0,1 0 1,2 0 130,-5 2 0,0-1 0,2 1 0,0-1 0,0 0 0,1 0 0,0 0 0,0 0 0,-1 1 0,1-1 0,-2 1 0,0 0 0,-1 0-112,4-1 1,-2 0 0,0 1-1,-1 0 1,0 0 0,0 0-1,0 0 1,2-1 0,1 0 111,-4 2 0,1-1 0,1 1 0,1-1 0,0-1 0,0 1 0,0 0 0,0 0 0,0 0 0,0 0 0,-1 1 0,-1-1 0,-1 1-56,4-1 0,0 0 0,-1 0 0,-1 0 0,0 1 0,-1-1 0,0 1 0,-1 0 0,0 0 56,4-2 0,-1 0 0,-1 0 0,-1 1 0,1 0 0,-1 0 0,1 1 0,1-1 0,0 1 0,-2 1 0,-1 0 0,-3 0 0,7-2 0,0 1-74,-6 2 0,4-1 0,1-1 1,-1 2-1,-4 0 74,1-1 0,0 1 201,0 1 1,2-1 0,2 1 0,-4 1-202,-2 2 0,-1 1 0,0 0 0,4-1 0,1 1 0,-2 1 707,1-2 0,-1 4-707,-1 7 0,-2 4 0,-5 1 0,-1 2 0,0 1 0,2 3 0,-2 0 566,0 4 0,-1 1 0,0 0-566,-2-5 0,0-1 0,1 1 0,0 1 481,0 2 0,0 0 1,0 1-1,1 0-481,-1-3 0,-1-1 0,1 0 0,0 1 0,0 0-206,1 2 0,0 1 1,0 0-1,1-1 1,-1 1 205,-1-3 0,1 1 0,0 0 0,0-1 0,-2-1 0,1 1 0,-1-2 0,-1 0 0,1 1 0,2 2 0,1 0 0,0 1 0,-2-3-758,0 1 0,-1-2 0,1 1 758,1 1 0,0 1 0,0 1 0,-1-4 0,0 2 0,0-1 0,-1-2 102,2 6 1,0-1-103,-2-1 0,1 1 0,-4-1 0,-2 5 0,-6-1 0,-9-2 0,-4-2 108,2-5 0,-4-1-108,0-5 0,-3 2 0,-2-1 0,0 0 0,0-1-220,-4 1 1,1-1-1,-1-1 1,0 1 219,3 0 0,1-1 0,-1 1 0,-1 0 0,-2 0 0,4-3 0,-1 1 0,-2-1 0,0 0 0,0 0 0,-1 0 0,0 0 0,1 0 0,-2 1 0,-1-1 0,1 1 0,0-1 0,-1 0 0,-1 1 0,-1 0 0,5-1 0,-1 1 0,-1-1 0,-1 1 0,0 0 0,0 0 0,-1 1 0,0-1 0,0 0 0,0 1 0,0-1-101,3-1 1,-1 0 0,0 1 0,0-1 0,0 0 0,-1 1-1,1-1 1,-1 1 0,0-1 0,1 1 0,-1 0 0,0-1 0,0 1 100,2 0 0,-1-1 0,1 1 0,-1 0 0,0 0 0,0-1 0,1 1 0,-1 0 0,0 0 0,0 0 0,0 0 0,0 0 0,0 1 0,0-1-56,0 0 0,-1 1 0,1-1 0,-1 1 0,1 0 0,-1-1 0,1 1 0,-1 0 0,1 0 0,-1-1 1,1 1-1,-1 0 0,1-1 0,0 1 56,0-1 0,1 0 0,-1 0 0,0 0 0,1 0 0,-1 1 0,1-1 0,-1 0 0,1 0 0,0 0 0,0-1 0,0 1 0,0 0 0,0 0 0,-2 0 0,0 1 0,0-1 0,1 1 0,-1 0 0,1-1 0,0 0 0,-1 0 0,2 0 0,-1 0 0,1 0 0,0-1 0,-1 1 0,0-1 0,0 1 0,0-1 0,1 0 0,0 0 0,1-1 0,0 1 0,1-1 0,1-1 0,-6 2 0,1 0 0,2-1 0,0 0 0,1 0 0,2-1 0,-3 0 0,1 1 0,3-2 0,3 0 0,3-2 0,1 1 0</inkml:trace>
  <inkml:trace contextRef="#ctx0" brushRef="#br0" timeOffset="192733">1202 6175 11221,'0'-19'0,"0"-1"0,0 2 0,0 0 0,0 0 0,0 10 0,0 2 0,0 6 0,-3 0 0,-1 16 0,-2 7 0,-1 5 0,2-7 0,0 1 0,-1 1 0,1 2-319,-1-1 0,1 1 0,-1 1 0,0 1 1,-1 0 318,1-2 0,-1 1 0,0 1 0,0-1 0,0 0 0,-1-1 0,1 3 0,-1 0 0,0-1 0,0 0 0,-1-1 0,0-1 0,0 0 0,0 0 0,0-2 0,0-1 0,-3 4 0,2-1 0,-2-5 0,-1-3 0,2-9 0,10-35 0,3 8 0,1-2 0,0-3 0,1-1-277,0 1 0,0-3 1,1 0-1,-1-1 0,1 0 277,-1 1 0,1 0 0,0-2 0,-1 1 0,1 0 0,0-1-186,-1 5 1,-1-1-1,1 0 1,0 1-1,0-1 1,0 1-1,1 0 186,0-1 0,0-1 0,1 2 0,-1-1 0,1 1 0,-1 1 0,1-3 0,0 2 0,0-1 0,0 2 0,-1 1 366,3-7 0,-2 2 0,-1 2-366,-3-3 0,-4 6 0,-17 10 0,1 23 0,-2 10 0,7-7 0,1 3 0,-1 2 0,0 0 43,1 0 1,0 1-1,0 1 1,0 1 0,0-1-44,-1 2 0,1 0 0,0 0 0,0 0 0,0 0 0,0-2 0,-1 0 0,1-1 0,0 0 0,1-1 0,-2 8 0,1-1 0,-1-4 793,-9 5 0,8-13-793,21-29 0,2-3 0,2-4 0,1-2-187,-1 6 1,0-1 0,1 0 0,2-3 186,-2 5 0,2-3 0,2 0 0,0-1 0,1-1 0,-1 1 0,0 1 0,-1 1-288,0 0 0,0 0 1,-1 1-1,1 0 1,-1 0-1,2-1 288,1 0 0,0-1 0,1 0 0,0 0 0,0 0 0,-1 2 0,0 2 0,5-4 0,0 2 0,-1 2 0,-2 3 0,4-4 0,-2 7 0,3 11 0,-2 8 209,-7 12 0,-4 6-209,0-4 0,0 2 0,0 1 0,-4-4 0,-1 2 0,0 0 0,0-1 0,0 0 0,0 0 0,0 0 0,0-2-753,-1-1 1,-1 0 0,1-2 752,2 2 0,1-3 0,2 0 0,-3-6 0</inkml:trace>
  <inkml:trace contextRef="#ctx0" brushRef="#br0" timeOffset="193684">1209 5955 11221,'-15'11'0,"5"-1"0,0 0 0,9 1-1639,-5 2 1,-1 1-746,6 3 2384,-5 6 0,-1 0 1253,6 2-1253,-1-4 0,-1 5 0,1-3 198,2-3 1,0 1-199,1 0 0,-1 2 0,0 2 0,-1 0-226,1 1 1,-1 0 0,0 2 0,0 1 225,1-4 0,0 0 0,0 1 0,0 1 0,0 1 0,0 0 71,-1-4 1,1 1 0,-1 0 0,0 1 0,0-1 0,0 1-1,0 0 1,0-1-72,0 0 0,-1 0 0,1 0 0,-1 0 0,1 0 0,-1 0 0,0 0 0,0-1 0,-1 3 0,1 0 0,-1-1 0,1 1 0,-1-1 0,0 0 0,0 0-93,-1 1 1,0-1-1,-1 1 1,1-2-1,0 0 1,-1-1 92,1 4 0,-1-2 0,0-1 0,1-1 138,1 3 1,-1-1-1,1-10-138,0-11-419,2-17 0,1-14 0,1 1 419,-1 0 0,0-3 0,1 6 0,0-2 0,0-2 0,1-1 0,-1 2-88,1 1 0,0 0 1,1 0-1,-1 1 1,0 0 87,1-3 0,-1 1 0,0-1 0,0-1-168,0 2 1,1-2-1,-1-1 1,0 1 0,0 1-1,0 4 168,-2 0 0,0 3 0,1-2-122,-1-3 1,2-4-1,-1-1 1,1 0 0,-1 1 121,0 3 0,-1 0 0,1 1 0,0-1 0,0-2 0,0 3 0,-1-1 0,1-2 0,0 0 0,0 1 0,0-1 0,1 1 0,0-2 0,1 0 0,-1-1 0,1 2 0,1-1 0,-2 1 0,1 2 0,-1 0 0,0 1 0,1-1 0,0 2 0,0 1 283,3-5 0,0 1 0,1 2 0,-1 2-283,1-7 0,0 4 0,0 5 0,-3 10 0,-8 21 0,-2 9 0,1-1 0,0 2 0,-1 2 0,1 1 0,0 1 0,0 3 0,0-1 0,0 0 153,1-4 0,0 0 0,1 1 1,-1-1-1,1 1-153,0 4 0,-1 0 0,1 1 0,0-1 0,0-1 0,0-3 0,0-1 0,0-1 0,0 0 0,0 1 0,0 0 0,0 0 0,0 1 0,0-1 0,0-1 0,0 4 0,0-1 0,1-1 0,-1-1 0,1 0 0,-1-2 0,2-1 0,1-2 0,0 0 0</inkml:trace>
  <inkml:trace contextRef="#ctx0" brushRef="#br0" timeOffset="200749">1245 2392 11221,'-8'-7'0,"5"-6"0,3-4-1639,1-1 1,2-1 446,0 0 0,1-1 1192,-2 0 0,0-1 0,1 4 1353,1-3-1353,-1 1 0,0-5 0,0-1 0,0 0 0,-1-1 0,1 2 92,0 2 0,1 1 0,0-2-92,-1-3 0,1-4 0,-1 2 0,0 5 0,0 4 0,-1 1 0,0-1 0,1-4 0,0 0 0,-1 3 0,-2 3 0,0 0 0,1-6 0,-1-3 0,-1 2 0,0 2 0,-2 1 0,-1-4 0,-2 1 3075,-5-2-3075,-3 14 65,3 31-65,5-1 0,2 3 0,1 2 0,2 1 136,-2-2 1,0 1-1,-1 0-136,1 4 0,-2 0 0,1-5 0,-2 1 0,-1-1 0,1-3 0,0 0 0,0-2 0,0 2 0,0-2 0,-6 5 0,11-33 0,-2-15 0,2 3 0,2-4 0,-1 5 0,1 0 0,1-2-280,0-1 0,0-1 1,1-1 279,0 6 0,1-1 0,-1 0 0,1 2 0,2-8 0,0 2 0,-2 4 0,1 0 0,-1 4 441,7-6-441,-9 10 0,0 0 0,5 0 0,-7 8 0,0 18 0,0-2 0,0 9 0,0 1 0,0-1 0,1 6 0,1-1 0,2-9 0,2 3 0,1-1 0,1-7-2511,15 6 2511,-10-12-443,14 6 443,-15-5 0,3 3 0,-1 3 0,-2 2 0,0-1 0,-1-1 0,0-1 0,1 2 0,-1-1 0,0-4 0</inkml:trace>
  <inkml:trace contextRef="#ctx0" brushRef="#br0" timeOffset="201882">435 1561 11221,'-7'11'0,"-3"0"0,9-8 0,-2 1 0,6-14 0,-2 5 0,5-12 0,-2 0 0,0 7 0,3-9 0,-7 15 0,3 6 0,-3 19 0,2 4 0,0 3 0,0-6 0,0 0 0,1 0-812,0 1 1,1-1 0,0-1 811,1 1 0,1-1-287,4 5 287,-6-22 0,2 12 0,5-4 0,-3 0 0,9-6 0,-6-10 0</inkml:trace>
  <inkml:trace contextRef="#ctx0" brushRef="#br0" timeOffset="202516">1443 980 11221,'-4'14'0,"14"-7"0,5 3 0,-1-5 0,1 0 0,-2 4 0,-1 0 0,-1 2 0,-1 0 0,1 8 0,-1 3 0,-9-12 0,1 4 0,-1 1 0,-5 1 0,-2 0 0,-3 9 0,-3 1 0,2-8 0,-2-1 0,1-1-139,-4 3 1,0-2 0,1-4 0,1-3 0,-1-3 0</inkml:trace>
  <inkml:trace contextRef="#ctx0" brushRef="#br0" timeOffset="203134">528 1384 11221,'-3'-11'0,"-1"-2"0,-13 11 0,-2 9 0,0 2 0,7 11 0,1 2 0,3-2 0,2-4 0,0 3 0,1 2 0,1 1 0,1 3 0,2-1 0,1 0-216,4 0 1,2-1 0,3 0 215,-1-1 0,2 2 0,1-2 0,4-5-1025,6-6 1,4-5 0,-1-4 1024,-3-3 0,0-2 0,-1-1 0,5-1 0,-2-1 0,-9-1 0,-1 0 0,12-4 0</inkml:trace>
  <inkml:trace contextRef="#ctx0" brushRef="#br0" timeOffset="203749">1529 937 11221,'-5'-4'0,"2"-3"0,3 7 0,13-3 0,9 6 0,-3 0 0,2 4 0,1 6 0,-1 5-73,-8-5 1,0 2 0,-3 1 72,0 4 0,-3 1 0,-3 2-222,-3 3 0,-5 1 0,-2 0 222,0-6 0,-1-1 0,-1 0 0,-1 0-317,-3 4 1,-1-1 0,0-1 0,1-4 0,0 0 0,1-3 0,1-1 0,0 0 0</inkml:trace>
  <inkml:trace contextRef="#ctx0" brushRef="#br0" timeOffset="211418">783 7992 11221,'-7'3'0,"3"4"0,-2-6 0,2 5 0,-6-2 0,5 3 0,-8 0 0,9-3 0,-10 2 0,3 1 0,0-2 0,1 1 0,3-2 0,3-4 0,1 4 0,22-17 0,1-6 0,-4 8 0,1-1 0,3-6 0,0 0-692,-5 6 1,1 0 691,0-1 0,0 1-335,-2 1 1,-1 2 334,-2 1-377,9-5 377,-11 8-32,8-8 32,-10 12 0,13-12 0,-10 5 0,6-6 0</inkml:trace>
  <inkml:trace contextRef="#ctx0" brushRef="#br0" timeOffset="213015">762 8063 11221,'-3'-12'0,"2"2"0,-2 6 0,0-2 0,2 18 0,-1 3 0,1 1 0,1-1 0,0 0 0,0 6 0,0 3 0,0-3 0,0 6 0,-1-2 0,2-1 0,5-4 0,9-9 0,-3-13 0,5-12 0</inkml:trace>
  <inkml:trace contextRef="#ctx0" brushRef="#br0" timeOffset="213736">812 7963 11221,'3'-15'0,"4"-2"0,4 6 0,3-3 0,2-2 0,2 1 0,1 0-545,-1-3 1,2-1 544,-2 5 0,2-1 0,-2 1 0,-5 2 0,0 0 0,6-4 0,4-2 0,-3 2 0,-1 0 0,-1 0 0,-3 5 0,0-1 0,0 0 0,5-4 0,-3 2 0,3 2 0,-5 0 0,0 1 0,-3 2 261,11-1-261,-8 6 0,3 11 0,0 4 0,-7-3 0,-1 5 0,-3-9 0,0 0 0,7 2 0,-6-5 0,15 5 0,-13-5 0,9 6 828,5 0-828,-8 1 0,1 1 0,-3-3 0,0 0 0,5 4 0,-3 0 0,-6-2 0,6 6 0,-9 6 0,0 6 0,-3-3 0,-4-3 0,0-13 0,-13 3 0,11-2-1639,-11 3 1,-3 1 1523,5 1 115,-3-1 0,-4 2 0,1-1-180,6-2 1,-1 0 179,-7 4 0,-4 2 0,0 1 0,2-3 0,0 1 0,1 0-216,1-2 0,2 0 1,-2 0 215,-1 1 0,-1 1 0,0-1 0,4-1 0,4-2 0,0 1 0,-6 1 0,-4 2 0,3-3-968,1-1 1,2-1 967,-1-1 0,0-2 0,-5 2 386,19-10 1,1-4 0,3 0 0</inkml:trace>
  <inkml:trace contextRef="#ctx0" brushRef="#br0" timeOffset="214565">1082 7807 11221,'4'4'0,"-1"-1"0</inkml:trace>
  <inkml:trace contextRef="#ctx0" brushRef="#br0" timeOffset="215701">1075 8467 11221,'-11'14'0,"3"-6"0,-2 2 0,0-7 0,-1 1 0,3-1 0,1-3 0,7 0 0,7-3 0,7-7 0,2-3-331,4 2 331,-2-2 0,3-3 0,-2 3-280,-8 4 1,1 0 279,9-5 0,4-3 0,-3 2-478,-6 2 1,0 1 477,5-2 0,3-1 0,0 0 0,-1-1 0,0 0 0,-2 0 0,-4 6 0,-1 0 0,1 0 0,2-4 0,0-1 0,-1 1 0,-2 2 0,-2 0 0,3-4 0,-2 4 0,0 0 0,-3 1-169,1-2 0,-6 5 1,0-3-1</inkml:trace>
  <inkml:trace contextRef="#ctx0" brushRef="#br0" timeOffset="218801">719 1625 11221,'15'-6'0,"-1"-6"0,2-3 0,-1 1 0,0 0 0,1-1 0,0-1 0,1 2-300,0 1 1,1 2-1,0-1 300,3 0 0,0-1 0,1 0 0,1-1 0,-1-1 0,2 1-154,-6 3 0,1 1 1,0-1-1,-1 0 154,4-3 0,-1 0 0,0-1 0,0 0 0,-1 0 0,-1 0 33,-1 1 0,0-1 0,-1 1-33,-2-1 0,0 1 0,-2-1 0,3-1 0,-3 0 0,-1 5 0,-4 2 0,-4-2 0,-13 10 207,-4 5 1,-3 3-208,-6 4 0,-3 3 0,4-1 0,0 1 0,-1 2-33,4-3 1,0 0-1,-1 1 1,0-1 32,1 1 0,-1 0 0,0-1 0,0 1 0,-2 0 0,1 0 0,-1 0 0,1 0-43,-3 1 1,0-1-1,1 0 43,1 0 0,1-1 0,1-1 0,-3 1 0,1-1 0,6-3 0,2-1 0,-8-1 0,10-7 828,4-4-828,4-3 430,9-6-430,12-5 0,-6 4 0,2-1 0,6 1 0,1-1 0,-2 0 0,-1 2 0,1 3 0,-2 2 0,4-6 0,-11 10 0,-6 1 0,-14 6 0,5 1 0,-18 6 0,13-2-3277,-6 3 3162,9-4-812,0 0 927,0 0 0,0 3 0,0 1 0</inkml:trace>
  <inkml:trace contextRef="#ctx0" brushRef="#br0" timeOffset="220099">776 1221 11221,'-17'-18'0,"-1"10"0,0-2 0,3 13 0,-7 14 0,7-5 0,0 2-518,2 0 1,-1 2 517,-5 2 0,-2 2 0,2-2-388,7-5 1,0 1 387,-1 2 0,-3 1 0,0 3 0,2-1 0,1 2 0,2 0 0,0 2 0,-1 0-319,0 0 1,-1 1 0,0 1 0,0 0 0,0 2 318,3-5 0,0 0 0,0 1 0,0 0 0,-1 1 0,1 0 0,0 0 0,-1 0-270,1 0 1,-1 1 0,-1 0 0,1-1 0,0 1 0,0 1-1,0-1 1,0 2 269,1-3 0,0 0 0,1 0 0,-1 1 0,0 0 0,1 0 0,-1 1 0,0-1 0,1 1 0,-1 0-126,1-2 1,1 1-1,-1-1 1,0 1-1,0 0 1,0 0-1,0 0 1,1 0-1,-1 0 1,1 1 0,-1-1 125,1 0 0,2-8 0</inkml:trace>
  <inkml:trace contextRef="#ctx0" brushRef="#br0" timeOffset="220099">-1 5506 3272,'4'20'0,"1"6"0,0 2 0,0-1 0,0 0 0,-1 0 0,1 0 0,-1-2 0,1-1 29,0 3 1,0-1 0,-1-2 0,1 1 0,0 3-30,0-3 0,-1 2 0,1 1 0,0 1 0,0-1 0,0 1 0,1-1 0,-1-2 48,0 2 0,1-1 1,0 0-1,0-1 1,0 1-1,0 0-48,0-3 0,0 1 0,0 0 0,0 0 0,0 1 0,1-1 0,0 0 0,0 1 0,0 0 0,1-1 0,0 1 0,0 0 0,0 0 0,0 0 0,0-1 0,0 1 40,1 0 0,0 0 0,-1 1 0,1-2 0,0 1 0,0-1 0,0-1-40,1 2 0,1 0 0,-1-1 0,1 0 0,0-1 0,-1 0 0,0 3 0,0-1 0,0 0 0,0-1 0,0-1 0,2 1 0,0-1 0,1-1 0,-1-2 0,3 2 0,-1-2 0,0-2 0,-1-1 0,1-4 745,2-6 1,0-3-746,3-2 1818,6-9-1818,-1-2 0,-12-3 0,1-6 0,-9 6 0,0-7 0,-1 4 0</inkml:trace>
  <inkml:trace contextRef="#ctx0" brushRef="#br0" timeOffset="223249">5474 7239 11221,'4'-4'0,"-1"1"0,-6 3 0,2 6 0,-5 12 0,5 1 0,-1 2 0,1 2-1093,3-3 1,2 2 0,-1-1 908,0 3 1,0 2 183,1-6 0,1 3 0,0-1 0,1-2 0,-1-2 0,1 1 0,0 1 0,0 4 0,0 0 0,0-3 0,0 2 0,1 1 0,-2-4 0,2 2 0,0 2 0,0-1 0,-1-3 0,1 4 0,0 0 0,2-1 0,2 4 0,0-1 0,-2-3 0,-2-4 0,0 0 0,1 0 0,2 4 0,-1-1 0,-1-4 292,-1 0 1,0-1-293,1 1 0,2 2 0,0 0 0,1-2 0,4-1 0,0 0 0,0 5 0,1 0 0,2-9 0,-1-3 0,-4 2 0,11 2 0,-7-7 0,-2-3 0,0-1 0,0 0 0,3-2 0,5 2 0,-9 0 0,-3 1 0</inkml:trace>
  <inkml:trace contextRef="#ctx0" brushRef="#br0" timeOffset="224552">5389 7239 11221,'-15'-19'0,"1"3"0,10 12 0,1-3 0,3 4 0,3-1 0,4-3 0,4 3 0,13-9 0,-4 4 0,-4 1 0,3-3 0,2 1-448,3 1 0,1 1 0,2-2 448,-4 0 0,2-1 0,1-1 0,0 1 0,-2 0-552,-1 2 0,0 0 0,-1 0 1,1 0 551,1-1 0,1-1 0,1-1 0,-2 1 0,-3 2 0,-3 1 0,-2 1 0,2-2 0,2 1 0,3-1 0,2-1 0,0 0 0,1 0 0,-3 1 0,2 0 0,-1-1 0,0 1 0,-1 0 0,2 0-306,-3 0 1,1 0-1,0 0 1,0 0-1,1 0 1,-1-1 305,3-1 0,1 0 0,0 0 0,0-1 0,-2 1 0,-2 1 0,-2 0 0,-2 2 0,-1-1 0,3-1 0,0 0 0,2-1 0,2-1 0,0-1 0,0 1 0,-2 0 0,-3 2 0,2 0 0,-4 1 0,1 0 0,2-1 0,0 0 0,2-1 0,1-1 0,1 1 0,0-1 0,-2 1 0,-2 2 0,0 0 0,-3 1 0,1 1 0,2-2 0,-1 0 0,3 0 0,1-1 0,1-1 0,-1 1 0,-1 1 0,-3 1 0,5-3 0,-3 2 0,3-1 0,-4 1 0,3 0 0,2-1 0,0-1 0,1 1 0,-2-1 0,-1 2 0,1-1 0,-1 0 0,-1 0 0,1 0 0,1 0 0,-4 2 0,2 0 0,0-1 0,1 1 0,-1-1 0,1 1 0,-1 0-269,3-2 1,0 1 0,1-1 0,-2 1 0,0 0 0,-3 2 268,5-2 0,-3 1 0,1 1 0,-1 0 0,3 0 0,-2 0 0,-4 2 143,-6 1 0,0 0-143,3 0 0,3 1 0,-4 0 0,8-1 0,-5 2 0,-1 1 0,-5 1 582,0-1 1,1 2-583,4 2 1774,3 4-1774,-9-2 0,1 1 3205,11 5-3205,1-1 0,-2-6 563,0 9-563,-12-6 0,1 1 0,7 6 0,2 0 0,-1-1 0,-1 0 0,-2 0 0,0-1 0,2-1 0,-1 1-715,-5 1 0,-1 0 715,2-1 0,-1 2 0,1 6 0,-3 0 0,-4-8 0,-1 0 0,4 15 0,-1-1 0,-4-13 0,0 0 0,0 6 0,1 2 0,4 5 0,1-2 0,-7-9 0,1 2 0,6 5 0,4 4 0,-2-2 0,-2 0 0,0-2 0,-2-6 0,2-1 0,-1 1 0,0 1 0,1 1 0,-2-3 0,-2-3 0,0 0-116,5 6 1,1 3-1,-1-1 116,-3-1 0,0 1 0,1 1 0,0-1 0,1 2 0,0 0 0,-2-1 0,0 0 0,-2-1 0,1 0 0,2 3 0,1 1 0,-3-2 0,0 0 0,-2 0 0,0-4 0,-1 0 0,-1 0 0,0 2 0,-1 0 0,-2 0 0,-5 2 0,-1 0 0,3-4 0,-3-1 0,-10 1 0,-2-3 0,-1 2 0,-1-6 0,-5 2 0,-1-1 0,5-2 0,0-1 0,-1 0 0,0-1-379,-5 3 0,0-1 1,-2 1 378,5-2 0,-3 0 0,1 1 0,-2-1 0,2 0-460,1-2 0,0 0 0,0-1 0,0 0 0,-1 1 460,0 0 0,-1 0 0,-1 1 0,1-1 0,-1 0 0,2 0 0,-1 0 0,0 0 0,0-1 0,1 0 0,-2 1 0,2 0 0,-1 1 0,-1-1 0,1 1 0,2-1 0,2-1 0,-3 0 0,3 0 0,-2 0 0,0 1 0,-2 1 0,-1 0 0,0 1 0,3-1-280,0-1 0,2 0 0,1 1 0,-1-1 280,1-1 0,0 1 0,0-1 0,-1 1 0,-2 1 0,-1 1 0,-1 0 0,0 0 0,0-1-238,-1 0 1,-1-1-1,1 1 1,-1-1 0,2 0 237,2-1 0,2 1 0,-1-1 0,0 0 0,-1 0-48,-3 2 0,-2 0 1,-1 0-1,1 0 1,2 0-1,4-2 0,-6 1 1,2 0-1,4-1 1,1 1-1,-1 0 0,0 0 1</inkml:trace>
  <inkml:trace contextRef="#ctx0" brushRef="#br0" timeOffset="227484">9838 6480 11221,'4'-14'0,"2"2"-3277,-5-7 893,5 9 3793,-5-13-1409,2 8 0,-3 1 0,0 3 0,0 8 860,-3 0-860,-1 5 0,-6 2 0,5 7 0,-2 2 0,-2 1 0,0 8 0,0 2 1438,1-6 0,-1 1-1438,1 6 0,0 4 0,2-5 0,3-9 0,1-1 0,-1 8 0,0 3 0,6-3-1611,10-5 1,3-3 1610,-9 3 0,3-1 0,7-8 0,5-2 0,0-1-636,-3 0 0,-1 0 1,0-1 635,8 0 0,0 0-257,-5 3 1,0 2 0,-4-2 256,-4 3 101,-1 4 0,-5 4-101,-12 0 0,-5 0 0,1 1 0,-1 1 0,-3-1 0,-5 1 0,-3 0 0,1-2 0,5-3 0,0-1 0,-1-2 0,-3-2 0,-2 0 0,2-5 572,3-3 0,2-3-572,-13-3 322,13-7 0,6-4-322,10-7 0,-2 4 0,1-1 0,6-6 0</inkml:trace>
  <inkml:trace contextRef="#ctx0" brushRef="#br0" timeOffset="228267">10334 6309 11221,'0'-15'0,"0"2"0,0 9 0,-3 29 0,3-7 0,0 2 0,-1 0-676,0-2 1,0 0 0,0 3 675,1 4 0,0 4 0,0 0 0,0-4-630,0-2 0,0-1 630,0-2 0,0 2 0,0 1 0,0-2 0,0 0 0,0-1 0,0-1-916,0 4 1,0-2 915,0 4 0,0-4-165,0-3 165,3-10 144,1 2 0,0-17 1,-1 0-1</inkml:trace>
  <inkml:trace contextRef="#ctx0" brushRef="#br0" timeOffset="228533">10306 6331 11221,'-4'-10'0,"1"1"0,6-7 0,10-1 0,3 0 0,1-6-1093,1 5 1,5-2 0,-3 3 604,-8 7 1,0 1 487,9-6 0,3-3 0,-1 2 430,0 5 0,-2 1-430,2-3 0,-2 2 0,2 4 0,-30 14 0,-8 4 0</inkml:trace>
  <inkml:trace contextRef="#ctx0" brushRef="#br0" timeOffset="228717">10306 6529 11221,'-7'15'0,"0"0"0,2 6 0,28-36 0,-7 5 0,3-2 0,0-1-820,0-1 1,1-2 0,-1 0 0,1 1 24,2-1 1,0 2-1,0-1 795,-3 1 0,2 1 0,-2-1 0,-2 3 0,-1 0 0,-2 0 0,2 0 0,-1 0 0,1-1 0</inkml:trace>
  <inkml:trace contextRef="#ctx0" brushRef="#br0" timeOffset="229500">10988 6082 11221,'7'-11'0,"-3"-5"0,-1 11 0,-6-5 0,-1 28 0,0-6-392,1 4 1,0 8 0,1 2 0,0-2 391,1 3 0,1-1 0,0 1 0,-2-4 0,1 1 0,-1 0 0,0 0 0,2 1 0,0 1 0,0-2 0,0-3 0,1-3 0,-2-1 0,1 4 0,-2 3 0,1-4 0,1 2 183,-2-1 1,-3-6-184,-2-15 0,2 0 0,-1-17 0</inkml:trace>
  <inkml:trace contextRef="#ctx0" brushRef="#br0" timeOffset="229816">10796 6068 11221,'-18'4'0,"7"-4"0,4-4 0,20-13 0,4 5 0,4-1 0,1-1 0,2-2 0,2 1-342,-7 4 1,1 0 0,0 0 0,1 0-1,-1 0 342,2-1 0,-1 0 0,0-1 0,0 1 0,-1 0 0,3 1 0,-1-1 0,-1 1 0,-1 1 132,1-1 1,-2 1 0,-3 4-133,2 6 0,-16 8 0,-17 10 0</inkml:trace>
  <inkml:trace contextRef="#ctx0" brushRef="#br0" timeOffset="230417">9554 6238 11221,'-4'-4'0,"1"30"0,3-4 0,1 4 0,1 0-773,-1-5 0,0 0 1,1 3 772,0 1 0,1 3 0,0 1 0,1 1 0,1-2-286,-1-2 0,2-2 0,0 0 0,0 1 1,0 2 285,-1-3 0,0 1 0,1 1 0,-1 0 0,0 0 0,1-1 0,-1-1 0,1 3 0,1-1 0,-1-1 0,0 0 0,-1 0 0,0 1 0,-1 0 0,1 0 0,-2-1 0,0-3-30,-1 1 1,-1-3 0,-1 0 0,-1 7 0,-1-1-1,0-5 1,0 0 0</inkml:trace>
  <inkml:trace contextRef="#ctx0" brushRef="#br0" timeOffset="231284">9568 6075 11221,'-18'-10'0,"4"5"0,13-11 0,13 7 0,6 0 0,2-4 0,2-3 0,4 0-546,-4 4 0,3 0 1,1 0-1,1 0 1,0-1 545,-4 1 0,1 0 0,0 0 0,0-1 0,1 1 0,1 0 0,0 0-222,-1 1 1,0 0 0,1 1-1,1-1 1,-1 1 0,1-1 0,0 1-1,0 0 222,-1 0 0,-1 1 0,1-1 0,0 1 0,0-1 0,1 1 0,-1 0 0,0-1 0,0 2 0,0-1 0,0 1 0,0 0 0,0 0 0,0 0 0,-1 0 0,1 1 0,0-1 0,0 1 0,-1 0 0,0 0 0,0 0 0,0 0 0,1 0 0,-2 1 0,1-1 0,0 1 0,-1-1 0,1 0 0,0 0 0,0 0 0,0-1 0,-1 1 0,0 0 0,0 1 0,-1-1-144,5 0 1,-1 0-1,-1 0 1,0 0 0,0 1-1,-2 0 144,1 0 0,-1-1 0,0 2 0,-2-1 0,0 1-6,4 0 1,-1-1-1,-2 4 6,1 3 0,-3 4 636,-7 1 1,-4 3-637,-3 6 0,-3 2 0,0 1 0,-1 0 0,-3-3 0,0 0 0,-1 9 0,2 1 0,0-6 0,1 1 1134,-2 1 1,1 2-1135,0 2 0,2 4 0,-1-2 134,-1-6 1,-1-1 0,0 3-135,0-2 0,1 4 0,-1 1 0,1 0 0,0 0 0,-1-4-396,1 5 0,0-3 1,0 2 395,0 0 0,0 4 0,1 0 0,-1-2 0,1-5 0,2-1 0,0 0 0,0 0 0,1 4 0,-1-1 0,0-3 0,-2-2 0,1-1 0,1 1 0,2 3 0,-1 0 0,-1-1-163,-2-1 0,0-1 0,0 0 163,1 2 0,0 0 0,1 1 0,-1-1 0,0 1 0,-1-1 0,0-2 0,0 4 0,0-2 0,-1-2 0,-2-4 0,-3-2 0,-3 1 0,-3-1 0,-2-5 0,-3 0 0,-5 2 0,0-2 0,-1-1 0,0-2 0,-1 0-184,0 1 1,0 0-1,-3 1 184,2-1 0,-3 0 0,-1 0 0,-1 0 0,2 1-329,2-1 1,1 0 0,0 1 0,-1-1 0,1 1 328,-1-1 0,1 1 0,-1-1 0,-1 1 0,-1 1 0,4-2 0,-1 2 0,-1-1 0,-1 1 0,0 1 0,1-1 0,-1-1 0,2 0-109,-4 1 1,2-1 0,0-1 0,0 1 0,-1-1 0,-2 2 108,5-2 0,-1 0 0,0 1 0,-1-1 0,-1 1 0,1 0 0,-1 0 0,2-1 0,-1 0 0,0-1 0,0 0 0,0 0 0,0 0 0,1 0 0,0-1 0,1 1 0,1-1 0,-6 2 0,1-1 0,1 1 0,1-1 0,2-1 0,-6 2 0,3-2 0,3 1 0,6-1 0,0 0 0</inkml:trace>
  <inkml:trace contextRef="#ctx0" brushRef="#br0" timeOffset="240917">12059 5805 11221,'7'-14'0,"-3"3"-3277,2-8 893,-5 12 2384,2-5 1409,-3 8-1409,0 4 860,0-3-860,-6 3 0,4 3 0,-11 4 0,2 7 0,3-2 0,-2-1 0,1 1 0,3 0 0,-3 5 0,-2-1 0,3 2-559,0 3 0,-1 0 559,2 1-949,1 1 0,2 0 949,0-2 0,1 2 0,3 0 0,3-5 0,0 5 0,1 0 0,4-5 0,-1-1 0,2-1 0,3-4 0,2-7 0,2-2 0,1-4 0,4-7 0,1-1 0,-4-4 0,1-2 0,1-3 0,-5 2 0,-1-1 0,-2 2 0,0-1 0,2-6 0,-2 2 1898,-7 2-1898,-1-1 0,-2-1 0,-2 3-576,-2-3 1,-2 0 575,-4 3 870,-3-1 1,-2 3-871,-4 5 0,1 3 0,0 2 0,-1 5 0,-10 9 0,12 9-1047,9-4 0,1 1 1047,-1 8 887,8-7 0,2-3-887,1-3 501,8 10-501,0-10 0,1 0 0,0 1 0,0 1 0,1-1 0,-1 0 0,-3 4 0,-3-1 0,-4-4 0,-1 4 0,-3 1-1077,-4 9 0,-1 0 1077,4-10 0,0 1 0,-3 4 0,-1 3 0,4-4 1760,14 1-1760,-7-1 163,10-12 0,4-5-163,-6-7 0,-1-2 0,4 4 0,-1-1 0,4-11 0,-3 0-343,-4 1 1,-1 2 0,-1 0-1,0-2 1</inkml:trace>
  <inkml:trace contextRef="#ctx0" brushRef="#br0" timeOffset="241135">12428 5997 11221,'4'-20'0,"2"2"0,-5 17 0,2-2 0,-3 3 0,0 15 0,0 2 0,0 8 0,0-11 0,3-4 0,1-10 0,3 4 0,0-8 0,0 0 0</inkml:trace>
  <inkml:trace contextRef="#ctx0" brushRef="#br0" timeOffset="241551">12073 5898 11221,'7'-18'0,"0"32"0,-4 4 0,-2 5 0,0 0 0,0 2 0,0 0-357,0-3 1,0 0 0,0 0 356,2 2 0,0 2 0,1-1 0,0-1 0,0 0 0,2-1 0,-1 1 0,1-3 0,0 2 0,1-1 0,-1-2 171,3 7 1,0-5-172,5-6 0,-7-16 0,-4-7 0</inkml:trace>
  <inkml:trace contextRef="#ctx0" brushRef="#br0" timeOffset="241817">12108 5905 11221,'0'-22'0,"0"1"0,4 1 0,5 1 0,9 1 0,3 4 0,-7 1 0,2 4 0,5 4 0,4 4 0,-4 3-1279,-5 6 1,-1 2 1278,7-2 0,-2 4 0,-9 13 0,-5 3 0,-5-13 0,-2 0 257,-1 3 0,-2 1 1,-1 1-258,-4 0 0,-2 0 0,0-1-181,2-1 0,-1 0 181,-3 6 0,0-4 0,7-9 0,2-1 0</inkml:trace>
  <inkml:trace contextRef="#ctx0" brushRef="#br0" timeOffset="242134">12506 5962 11221,'-16'17'0,"0"0"0,4-5 0,2 0 0,-5 12 0,4 1 0,1-2 0,4-1 0,-1 4 0,3-2 0,4-8 0,3 0 0,2 9 0,4-6 0,14-25 0,-10-4 0,-4-4 0,-7-4 0,-6 0 0,-6 1 0,-3 2 0,-7 5 0,0 2 0,4 2 0,2 2 0,-6 4 0,17 1 0,3 5 0,0-2 0</inkml:trace>
  <inkml:trace contextRef="#ctx0" brushRef="#br0" timeOffset="242851">12634 6061 11221,'-7'-4'0,"-10"1"0,4 6 0,-1 1 0,8 9 0,19 9 0,-2-14 0,3 0 0,3 2 0,3-3 0,3-11 0,0-5 0,-3 2 0,-1-3 0,-3-5 0,-3-1 0,5-3 0,-9-4 0,-5 15 0,0-3 0,-1 8 0,3 16 0,2 3 0,3-5 0,2 0 0,-2-2 0,1-1 0,10-1 0,-8-4 0,1-3 0,1-6 0,5 4 0,2-13 0,-10 3 0,4-9 0,-6 9 0,-7 2 0,2 13 0,1 4 0,-2-2 0,14 11 0,-7-7 0,10 2 0,4-5 0,-3-9 0,3-1 0,-11-2 0,0-1 0,-2-2 0,2-1 0,-1 0 0,-4 5 0,3-5 0,0 1 0,-4 3 0,3-1 0,2 1 0,5-1 0,-5 3 0,0 0 0,2 1 0,0-1 0,10 0 0,-5 1 0,-7 0 0,-7-1 0</inkml:trace>
  <inkml:trace contextRef="#ctx0" brushRef="#br0" timeOffset="243552">12158 6863 11221,'-1'21'0,"-1"1"0,0-1 0,-1 2 0,1 1 0,0-2 0,0 2 0,0-1 0,0 1 0,-1-2 0,0 0 0,1 0 0,0-2 0,-2 10 0,4-7 0,3-13 0,-1-20 0,1-8 0,0 0 0,0-3 0,1-1-526,-2 1 1,0-3-1,-1 1 1,1-1 525,0 1 0,-1 0 0,1 0 0,0 0 0,1-2 0,1 0 0,1 1 0,0 3 240,1-6 1,4 5-241,1 7 0,2 7 0,-1 18 0,0 8 0,-3 0 0,-1 2 0,1 2-132,-1-1 1,1 1-1,0 0 1,-1 0 131,-1 0 0,0 1 0,-1-1 0,1-1-242,1 3 0,1-1 1,-1-2-1,-1 1 1,-1-3-1,1 1 1</inkml:trace>
  <inkml:trace contextRef="#ctx0" brushRef="#br0" timeOffset="244234">12123 7183 11221,'18'-11'0,"1"1"0,-3 1 0,1 0 0,0-2 0,4-2 0,1-1 0,0-1-211,-1 0 0,0 0 0,-1 1 211,-2 0 0,-1 0 0,-2 2 103,-2 0 0,-2 6-103,2 20 52,-8 0 1,0 3-53,3 4 0,2 1 0,3-5 0,0-2 0,5 6 322,-4-14-322,-11-4 0,-3-6 0,0-8 0,3-13 0,4-3 0,1 2 0,2 5 0,-2 12-2376,2-2 2376,-5 6 0,10 1 0,-9 9 0,7 12 0,-6 8 0,-4-11 0,2-1 0,8 7 2376,2-23-2376,-4-6 0,-1-3 0,0-8 0,-2-2 0,1 2 0,0 1 0,-2 3 0,0 2 0,1 6 0,-2 24 0,-3 10 0,0-10 0,1-2 0,10 7 0,1-15 0,0-8 0,-5-6 0</inkml:trace>
  <inkml:trace contextRef="#ctx0" brushRef="#br0" timeOffset="245068">12840 7005 11221,'13'-24'0,"-5"12"0,-1-2 0,0-2 0,1 0 0,5-6 0,-9 5 0,-1 13 0,-3 4 0,-3 7 0,2 4 0,-2 1 0,3 4 0,6-1 0,2 0 0,6-2 0,1-18 0,-1-4 0,-3-9 0,-1 4 0,-3 7 0,0 10 0,3 8 0,1 10 0,7-2 0,0-5 0,3-17 0,-3-9 0,-3-9 0,-5 6 0,-3 5 0,-3 7 0,-1 3 0,0 0 0,8 0 0,-3 0 0,12 0 0,-2 0 0,-4-2 0,1 1 0,10 0 0,-9-3 0,-1-2-1639,0 0 1,-1-2 1523,9-8 115,-8 4 0,-1-2 0,0-2 0,-2 0 0,0-1 0,-1 0 0,-1 0 0,-3 2 0,-4-3 0,-10 12 0,-7 19 3276,-1 6-3218,7-4 0,2 2-58,2 6 0,8 0 0,22-19 0,-6-1 0,1-2 0,1-4 0,1-1 0,-3 0 0,-2 0 0,6-7 0</inkml:trace>
  <inkml:trace contextRef="#ctx0" brushRef="#br0" timeOffset="245867">11612 6409 11221,'20'-11'0,"1"1"0,-4 2 0,1 0 0,0-1 0,2 0 0,0-1 0,0 0 0,-3 0 0,1 0 0,-3 2 0,-1 0 0,-3 1 0,-6-3 0,-28 16 0,0 1 0,-3 1 0,7-3 0,-2 0 0,1 0 0,-3 1 0,-1-1 0,3-2 0,-2 0 0,3-2 0,0-5 0,20-3 0,4 2 0,22-1 0,-6 1 0,0 0 0,-1-1 0,1 0 0,4-2 0,0-1 0</inkml:trace>
  <inkml:trace contextRef="#ctx0" brushRef="#br0" timeOffset="246202">11810 6118 11221,'-11'0'0,"4"0"0,4 3 0,13 1 0,11 9 0,-4-6 0,2 1 0,5 6 0,-1 3-1639,-3 2 1,-3 1 1580,-3-3 1,-4 1 57,-2 6 0,-6 2-517,-8-3 0,-1 0 517,5-3 0,-2 0 0,-3-2 0,-1 0 0,0-2 0,-4 8 0,4-8 0,-1-1 0</inkml:trace>
  <inkml:trace contextRef="#ctx0" brushRef="#br0" timeOffset="247249">11655 7211 11221,'-16'0'0,"-10"0"0,16 0 0,-16 0 0,21 3 0,-8-2 0,12 2 0,14-3 0,-3-7 0,7 3 0,3-2 0,2-6 0,1-1 0,2 2 0,0-1 0,-2 0 0,-3 0 0,0-6 0,-34 1 0,-8 2 0,7 8 0,0 0 0,-6-3 0,11 2 0,13-2 0,21 6 0,-9 2 0,0 4 0,7 6 0,-1 4 0,-6 2 0,-4 2 0,-2 8 0,-4 1 0,-4-9 0,-3-1 0,-5 8 0,-3 0 0,-1-1 0,0-1-327,0 0 1,-1 0 0,0 2-1,0-1 1,5-8 0,0 0-1</inkml:trace>
  <inkml:trace contextRef="#ctx0" brushRef="#br0" timeOffset="253366">11697 1739 11221,'-4'-15'0,"1"4"0,3 5 0,0 2 0,0 0 0,0 1 0,3 13 0,-2-5 0,0 9 0,1 1 0,-2 0 0,0 6 0,0 3 0,-3-2 0,0 1 0,2 3 0,0-1 0,-2-4 0,0-2 0,3 4 0,0-19 0,0-4 0,0-4-3277,3-19 3162,1 6-1020,1-5 1,0 0 1134,0-2-759,-1-1 1,-2 0 758,-2 3-224,0-4 1,0 0 223,0 7 647,0-3 1,0-2-648,3-2 0,1 3 0,3 4 0,0 18 1937,4 10-1937,-3 4 0,1 3 0,2 6 0,0 3 0,0-5 0,1 1 0,0-1 965,-1-3 0,1 0 1,1 0-966,5 2 0,1 0 0,-1-3 0,-1-3 0,-1-1 0,8 5 0,-2-2 0,-7-3 0,-3-1 0,-10-5 0</inkml:trace>
  <inkml:trace contextRef="#ctx0" brushRef="#br0" timeOffset="253568">11789 1895 11221,'-15'-7'0,"-1"-3"0,28 2 0,-9-3 0,15 6 0,6 0 0,-8 0 0,0-1 0,7 0 0,0 1 0,-4 0 0,0 0 0</inkml:trace>
  <inkml:trace contextRef="#ctx0" brushRef="#br0" timeOffset="254832">12144 1788 11221,'-4'-7'0,"1"-3"0,3 9 0,3 1 0,-2 1 0,5 12 0,-5-8 0,5 15-1639,-1-6 1,0-1 1523,1 6-115,1-2 0,-2-2 230,-4-6 0,6 4 0,-7-9 0,3-1 0,1-9 0,-4 1 0,7-15 0,-7 11 1582,2-5 0,0-1-1582,-2-5 0,0 6 0,0 0 0,0-1 688,3 2-688,-2 12 0,11-2 0,-6 3 0,10 3 0,-8-2 0,3 15 0,-8-10 0,4 14 0,-6-9 0,2 6 0,-3-8 0,0 7 0,0-15 0,3 6 0,-2-7 0,5 0 0,-5 0 0,5 0 0,-5 0 0,5 0 0,-2 0 0,3 0 0,0-4 0,0 4 0,1-4 0,-1 11 0,6 4 0,-4-2 0,4 3 0,-6-11 0,4-1 0,-4-1 0,4-5 0,-4-1 0,0-4 0</inkml:trace>
  <inkml:trace contextRef="#ctx0" brushRef="#br0" timeOffset="255215">12470 1739 11221,'-18'0'0,"-2"0"0,15 6 0,-1-1 0,9 5 0,10 0 0,6 1 0,-5-2 0,1 0 0,3 6 0,-4-4 0,-11 1 0,-3-7 0,-9 9 0,3-7 0,-17 7 0,14-10 0,-14 6 0,14-9 0,-4 2 0,9-3 0,4 0 0,4 0 0</inkml:trace>
  <inkml:trace contextRef="#ctx0" brushRef="#br0" timeOffset="256065">12641 1625 11221,'-4'28'0,"6"-9"0,2 0 0,-3-5 0,0 1 0,9 10 0,-1-1 0,-3-9 0,3 6 0,2-1 0,-3-8-656,-1 1 1,0 0-1,0-2 1,0 3 0</inkml:trace>
  <inkml:trace contextRef="#ctx0" brushRef="#br0" timeOffset="256700">11946 2250 11221,'-8'4'0,"1"5"0,17 15 0,-1-5 0,0 2 0,-1-2 0,0 1 0,4 2 0,-1-1 0,-3 1 0,-1-4 0,-4-7 0,-8-25 0,-3-7 0,2 2-412,2 2 1,-1-4 0,1 3 411,-3-5 0,5 1 0,1 1 0,-3-5 0,0 9 0,5 4 0,14 12 0,-1 8 0,2 4 0,0 0 0,2 1 0,1 1-79,2 1 0,0 1 0,-2 0 79,-1-1 0,-2 0 0,-1 0 49,2 3 0,-4-1 1,-6 8-1,-11-6 1</inkml:trace>
  <inkml:trace contextRef="#ctx0" brushRef="#br0" timeOffset="257367">11988 2463 11221,'10'-14'0,"0"0"0,5-2 0,2 0 0,1-4 0,1 0 0,1 5 0,-1 0 0,-6 3 0,0 4 0,3 17 0,-6 17 0,-3-7 0,0-1 0,2-2 0,1-2 0,14-4 0,-11-15 0,-1-4 0,0-5 0,-2-2 0,0 0 0,-2-1 0,-3 2 0,0 2 0,2-1 0,-3 11 0,2 16 0,-2-4 0,7 11 0,0-9 0,3-3 0,-3-2 0,2-6 0,-5-3 0,12-7 0,-4-5 0,-6 4 0,1 1 0,6-5 0,-6 11 0,0 21 0,-1 7 0,4-2 0,14-25 0,-8-14 0,-6 4 0,-1-2 0,1-10 0</inkml:trace>
  <inkml:trace contextRef="#ctx0" brushRef="#br0" timeOffset="257700">12676 2193 11221,'9'-12'0,"0"0"0,-2-1 0,1 0 0,3-6 0,-11 6 0,-14 22 0,-2 7 0,5 9 0,30-6 0,-1-12 0,2-1 0,4-2 0,0-1 0,-5 0 0,-2 1 0,3 6 0,-19 8 0,-18 4 0,7-9 0,-1-1 0,-5 1 0,1-1 0,0 6 0,5-7 0,10-2 0,0-5 0</inkml:trace>
  <inkml:trace contextRef="#ctx0" brushRef="#br0" timeOffset="258749">12705 2221 11221,'14'-15'0,"0"2"0,-3 22 0,-4 6 0,-10 8 0,-8-5 0,-1-11 0,2-21 0,13-5 0,8-3 0,7 8 0,7 20 0,-13 3 0,-2 4 0,-1 8 0,-3 3 0,-1 4 0,-4 0 0,-6 0 0,-3-2 0,1-5 0,-2-3 0,-3-7 0,0-5 0,0-9 0,12-9 0,18-9 0,-2 11 0,3 2 0,3 2 0,0 1 0,-2-1 0,0 2 0,-4 3 0,-1 1 0,-1 0 0,-4 1 0,-6 2 0</inkml:trace>
  <inkml:trace contextRef="#ctx0" brushRef="#br0" timeOffset="260300">12208 2633 11221,'-8'4'0,"5"-1"0,-1-3 0,11 0 0,7 16 0,-4-3 0,-1 3 0,1 7 0,-2 1 0,-2 2 0,-2-1 0,-3-7 0,-2-3 0,-3 1 0,0-38 0,3 7 0,-1-2 0,1-2 0,0-1 0,0 0 0,1-2 0,-1 2 0,-1 2 0,1 2 0,7 2 0,7 19 0,4 6 0,6-3 0,-1 1-237,0 5 0,-1 1 237,-4-7 0,2-1 0,-3 1 0,0 3 0,-2 0 0,3 0 0,-1-1 0,-3 0 0,-1-1 0,1 4 0</inkml:trace>
  <inkml:trace contextRef="#ctx0" brushRef="#br0" timeOffset="261034">12257 2853 11221,'10'-21'0,"-1"7"0,3 0 0,6-2 0,4 0 0,-5 3 0,1-1 0,0 1 0,-2 2 0,0 0 0,0 0 0,6-2 0,-2 2 0,5 1 0,-11 7 0,-1 12 0,-5-3 0,9 16 0,-8-11 0,0 0 0,0 1 0,1-1 0,7 7 0,-6-15 0,-1-14 0,4-13 0,-5 9 0,0 0 0,0 0 0,0 1 0,9-7 0,-4 21 0,-3 11 0,-4 0 0,-1 3 0,-1 6-3277,4 2 3162,-8-17 115,9 1 0,1-21 0,-1 4 0,1-1 0,-1-6 0,-1 0 0,5-5 0,-4 4 0,-10 15 3276,4 0-3160,-1 7-116,4 8 0,-2 2 0,1 2 0,2 0 0,1 0 0,1-1 0,1-2 0,1-2 0,1-4 0,3-9 0,0-3 0,7-4 0,-11 1 0,-1-2 0,4-3 0</inkml:trace>
  <inkml:trace contextRef="#ctx0" brushRef="#br0" timeOffset="261351">13074 2590 11221,'10'-11'0,"-2"-5"0,-5 1 0,-6 3 0,-5-1 0,4 13 0,-12 0 0,1 13 0,2-4 0,1 11 0,21-2 0,6-13 0,1-1 0,7 9 0,0-11 0,-1-1 0,-8 3 0,4 3 0,-1 2 0,-6 1 0,1 0 0,-4 3 0,-12 2 0,-4 0 0,0 0 0,-1-1 0,0 2 0,-1-1 0,-9 2 0,18-13 0,-6-1 0,7-3 0,0 0 0</inkml:trace>
  <inkml:trace contextRef="#ctx0" brushRef="#br0" timeOffset="261619">13315 2598 11221,'-8'11'0,"2"5"0,6-7 0,3 11 0,-2-12 0,5 6 0,-2-7 0,3-3 0,3-1 0,-2-3 0,15-3 0,-13-1 0,16-3 0,-11 3 0,3-3 0,-1 4 0</inkml:trace>
  <inkml:trace contextRef="#ctx0" brushRef="#br0" timeOffset="262732">11193 2015 11221,'-11'4'0,"1"-4"0,3 0 0,6-3 0,11-14 0,3 8 0,4-4 0,2 0-1192,2 0 1192,-3 4 0,4 0 0,-3 0-1090,-3 2 0,-1 1 1090,10-1 0,0 1 0,-10 1 0,-1 1 0,0 0 0,0 0 0</inkml:trace>
  <inkml:trace contextRef="#ctx0" brushRef="#br0" timeOffset="263285">11477 2633 11221,'-4'8'0,"-2"-2"0,14-9 0,5 0 0,2-1 0,5-1 0,2-1-461,1 1 1,1-1 460,-3 0 0,1 1 0,-2-1 111,-1 2 0,-1 0-111,2-1 0,2 0 0,-3 1 0,-3 1 0,-1-1 0,2 1 0,0-1 0</inkml:trace>
  <inkml:trace contextRef="#ctx0" brushRef="#br0" timeOffset="263617">11626 3166 11221,'15'-8'0,"-5"1"-3277,12-10 893,-11 5 2384,5 2 0,3-1 0,-2 2-180,7-4 1,1 0-1,0 0 1,-11 5-1,1 1 1</inkml:trace>
  <inkml:trace contextRef="#ctx0" brushRef="#br0" timeOffset="273632">9589 6054 11221,'-18'0'0,"-5"0"0,17 0 0,-7 0 0,13 0 0,-7 6 0,7 15 0,-2 1 0,0 5 0,2-8 0,0 2 0,0 1 0,0 1-286,0 1 0,0 1 0,0 0 1,0 0 285,0-2 0,0 0 0,0 0 0,0 0 0,0 1 0,1 1 0,-1 0 0,1 0 0,0 0 0,0 0-603,0 0 0,0 0 1,1-1-1,-1 0 0,1-1 603,-1 1 0,0-1 0,0 0 0,0 0 0,1 2 0,1 0 0,0-1 0,-1 0-146,-1 2 1,0-1 0,1 0 145,1-4 0,2 1 0,0 0 0,1-1-63,4 6 0,1-2 0,4-2 63,2-8 0,3-2 0,1-4 0,2-2 0,1-3 0,0-2 0,1-2 0,-1-2 0,-1 1 0,-3 0 0,-1 1 0,0 0 343,3 0 0,-3 0-343,9 1 0,-13-1 0,-1-4 0</inkml:trace>
  <inkml:trace contextRef="#ctx0" brushRef="#br0" timeOffset="276017">6233 8516 11221,'11'-10'0,"1"3"0,2 0 0,4 0 0,2-1 0,4 0-656,-1 0 1,3-1-1,1 1 1,2-1 0,-1 0 421,-3 1 1,1 0 0,1-1 0,0 1 0,-1 0 0,0 0 35,0 0 0,-1 0 1,0 1-1,0-1 1,1 0-1,-1 0 198,0 1 0,0-1 0,1 0 0,0 0 0,-1 1 0,-1-1 0,-3 2 0,3-2 0,-3 2 0,1-1 0,2-1 0,-2-1 0,2 0 0,2-1 0,1-1 0,0 0 0,-1 0 0,-1 1 0,-3 2-190,6-3 1,-4 2 0,1-1 0,3 0 189,-7 1 0,3-1 0,2 0 0,0-1 0,1 0 0,0 1 0,-2-1 0,-1 2 0,-3 0-253,7-1 1,-4 1 0,-1 0 0,5-1 252,-7 3 0,2 0 0,2-1 0,2-1 0,-1 1 0,0 0 0,-1 0 0,-2 1 0,-2 0-28,4-2 1,-3 1 0,0 1-1,3-1 28,-3 1 0,2 0 0,2-1 0,1 1 0,-1-1 0,0 1 0,-3 0 0,-2 1 0,8-3 0,-4 1 0,2 0 0,-3 0 0,3 0 0,1 0 0,0 0 0,-2 0 0,-4 2 0,-1 1 0,-2 0 0,1 1 0,6-3 0,3 0 0,0 0 0,-5 2 418,-4 0 0,-1 2-418,2 0 0,1 0 0,-6 2 1654,-9 1-1654,-21 10 0,-14 6 0,9-8 0,-3 1 0,-2 0 0,0 0 0,1 0-37,1 0 0,1-1 0,-1 1 1,0-1-1,-2 1 37,0 0 0,-2 0 0,-1 0 0,-1 0 0,0 0 0,1 0 0,-1 0 0,5-2 0,-1 0 0,1 0 0,-1 0 0,1 0 0,-2 0 0,0 0 0,0 0-24,1 0 1,1 0 0,-2 1 0,0-1-1,0 0 1,0 1 0,-1 0 0,0-1-1,0 1 1,-1 0 0,1 0 23,0 0 0,0 0 0,-1 1 0,1-1 0,-1 0 0,0 1 0,0-1 0,-1 1 0,1-1 0,0 1 0,0-1 0,0 0-106,1 0 1,1 0-1,0-1 1,-1 1-1,1 0 1,-1-1 0,1 1-1,-1-1 1,1 0-1,0 1 1,-1-1 0,1 0-1,0 0 106,-1 1 0,0-1 0,0 0 0,-1 0 0,1 0 0,0 0 0,0 0 0,0 0 0,1 0 0,1-1 0,0 0 0,0 0-132,-3 1 0,1 0 1,1 0-1,0-1 0,1 0 1,-1 0-1,0 0 0,0 0 132,-1 0 0,-2 0 0,0 0 0,0-1 0,1 1 0,2-1 0,1-1 0,4 0 138,-5 1 0,4-1 0,-2 1-138,-1 0 0,-3 0 0,-1 1 0,2 0 0,3-2 0,-1 0 0,1 0 0,-3 1 0,-3 0 0,5-1 1258,-2 0-1258,10-2 0,3-1 0,9-1 0,16-5 0,11-3 0,-5 4 0,3 0 0,0 0 392,0-3 1,2 0-1,2 0-392,-2 2 0,4 0 0,2 1 0,0-1 0,-1 1 0,-5 0 293,3-2 1,-4 1-1,4-1-293,-5 2 0,3 0 0,3 0 0,1-1 0,0 1 0,1-1 0,-1 0 0,-1 0-163,0-1 1,-1 1 0,-1-1 0,1 0 0,0 0 0,1-1-1,2 0 163,-6 2 0,2-1 0,0 0 0,0-1 0,1 1 0,1-1 0,-1 1 0,1-1 0,-1 0 0,0 0 0,0 0-143,0 0 1,0 0 0,0 0 0,0 0 0,0-1 0,-1 1 0,1-1 0,-1 1 0,0-1 0,0 1 0,-1 0 142,2-1 0,-1 1 0,-1 0 0,0-1 0,1 1 0,-2 0 0,1 0 0,1-1 0,-1 1-83,2-1 0,1-1 0,0 1 0,1-1 0,-1 0 0,-1 1 0,-1 0 0,-1 1 0,-2 0 83,6-1 0,-3 1 0,-1 0 0,5-1 0,-8 2 0,3-1 0,1 0 0,1 0 0,1-1 0,1 0 0,-1 0 0,0 0 0,-1 0 0,-2 0 0,4-1 0,-1-1 0,-2 1 0,1-1 0,-1 1 0,2-1 0,0 0-41,-2 1 1,1 0 0,1 0 0,0 0 0,0 0-1,0 0 1,-1 0 0,-1 0 0,-1 0 40,5-2 0,-2 0 0,-1 0 0,-1 1 0,0-1 0,-1 1 0,3-1 0,-1 1 0,0 0 0,-3 0 0,-2 2 0,3-3 0,-2 1 218,-1 1 1,2 0 0,-2-1 0,-4 2-219,4-9 0,-3 7 0,-8 3 0,-26 3 0,-13 5 0,9 2 0,-2 4 0,0-1 232,-3-1 1,-1 0 0,-2 2-233,7-2 0,-2 2 0,-1 0 0,-1 1 0,-1 1 0,2-1 0,0 1 62,1 0 0,1 0 1,0 1-1,0 0 1,-1 0-1,-3 1-62,5-3 0,-3 1 0,-1 1 0,-1 0 0,-1 0 0,0 0 0,-1 0 0,2 0 0,0-1 0,2 1 0,1-2 0,-3 3 0,2-2 0,2 1 0,0-1 0,-1 1 0,0 0 0,-3 0 0,4-1 0,-1 0 0,0 0 0,-2 0 0,0 1 0,0 0 0,-1 0 0,1-1 0,1 1 0,0 0 0,0-1 0,-1 1 0,1 1 0,0-1 0,0 1 0,0-1 0,1 0 0,0 1 0,0-1 0,0-1-150,0 1 1,0 0-1,0-1 1,1 0 0,-1 1-1,0-1 1,0 1-1,-2 1 150,1 0 0,-2 0 0,-1 1 0,-1 1 0,0-1 0,1 1 0,0-1 0,3-1 0,1 0 0,2-2-12,-4 3 1,4-3-1,0 1 1,-4 1 11,3-2 0,-4 2 0,-2 0 0,-1 1 0,0-1 0,2 0 0,1 0 0,4-2-48,1 0 0,2 0 0,1-1 0,-2 1 48,-2 1 0,-3 0 0,-1 1 0,0-1 0,3 0 0,3-1 0,-6 4 0,2 0 144,0-2 1,-2 1-1,3-1-144,6-1 0,0 0 337,-1-2 1,-1 1 0,3-3-338,-1 2 742,1-1-742,16-7 2113,20-10-2113,-3 2 0,2-2 0,-1 1 0,3-1 290,-4 0 1,3 0 0,1 0 0,-1 0-291,6-1 0,0 1 0,1 0-191,-3 1 1,1 0 0,0 0 0,-1 0-1,2-1 1,0 1 0,-2 0 0,2 1 0,1-1-1</inkml:trace>
  <inkml:trace contextRef="#ctx0" brushRef="#br0" timeOffset="277868">10633 7275 11221,'0'-8'0,"-3"-2"0,-8 28 0,-2 5 0,-1 3 0,3-3 0,1 2 0,0-1-452,-1 0 1,0-1-1,0 0 452,0 2 0,0 1 0,0-4 0,3-6 0,0 0 0,-1 1 0,-1 1 0,2-2 0,-4 7-119,2-6 0,0-1 119,5-3 0,-8 4 0,12-13 0,-2-11 0,10-14 0,-3-3 0,3 7 0,3-2 0,-1-1-80,0 0 0,0 0 0,0-2 80,0 2 0,0-2 0,1 1 0,-1 0 0,-1 0 0,0 0 0,1 0 0,-1-2 0,1-1 0,0 3 179,-1 4 0,0 1-179,1-5 0,0 1 0,1 1 0,-7 7 0,-6 11 0,-7 10 0,-2 13 0,-3 2 0,8-4 0,1 4 0,0-3 58,1-6 0,0 0-58,0 6 0,-1 3 0,1-3 0,-2 3 0,0-3 0,0 0 0,-1-3 0,1-3 0,0 0 189,-6 6-189,4-5 0,-4 1 0,6-10 0,3-4 0,1-6 1170,3-4-1170,0-7 0,5-2 0,2-2 0,0-5 0,2-1 0,0 1 0,2-1 0,0 0-178,1-2 1,0 1 0,0 0 177,-3 4 0,0 1 0,0 2 0,3-4 0,0 3 0,-5 5 0,-1 2 0,-1 2 0,7-13 0,-7 15 0,8-12 0,-5 11 0,3-1 0,-7 7 0,-1 3 532,-3 13-532,-5 0 0,0 2 0,3-1 0,-1 0 0,-5 7 0,-2 3 0,2-3-241,2-6 1,1 1 240,-2 4 0,-2 3 0,0 0 0,2-3 0,2-4 0,0 1 0,-1 1 0,-1 3 0,0 1 0,1-2 0,-4 7 0,2-1 0,1 0 0,1 1 0,0-7 0,-1 0 0,1-1-1617,3 0 1,1-1 1616,-1-3 0,-1 1 0,2 0 0,1-3 0,1-9 0,0-16 0,0-15 0,1 9 0,1-1 0,0 0 0,0 0 0</inkml:trace>
  <inkml:trace contextRef="#ctx0" brushRef="#br0" timeOffset="280082">10640 7161 11221,'-4'-8'0,"-2"-1"0,5 8 0,-2-2 0,-1 3 0,0-3 0,-6 2 0,2-3 0,-15 14 0,13-4 0,-7 5 0,-2 4 0,3-1 0,-1 1 0,2-1 0,-1 0 0,0 1 0,-1 1 0,0 0 0,1-1 0,-3 4 0,2-2 0,5-4 0,3-2 0,-1 0 0,20-15 0,8-16 0,-3 4 0,2-1 0,-2 1 0,1-1 0,-1 0-146,1 0 1,0 0 145,-2 2 0,0 0 0,0 2 0,0 1 0,-2 1 0,3-4 0,-1 2 0,1 4 0,-2 3 0,2-4 0,8 20 0,-17-5 0,7 6 0,0 1 0,-7-3-1639,7 6 1,0 0 1619,-4-5 19,5 13-1037,-6-8 0,-1 0 1037,-3 1-382,4 3 0,-1 0 382,-6-9 0,6 16 0,0-7 0,0-4 0,4 1 0,-4-15 1890,-3 2-1890,2-3 2826,-5-3-2826,5-11 0,-2-8 0,0 3 0,-4-4 0,-4 18 0,-9-4 0,4 8 1709,-14-2-1709,-2 3 0,6 0 0,-1 0 0,-2-4 0,0-2 0,-1 0 0,0-3-1639,6-2 1,1 0 1580,3 4 1,2-1 57,-3-8 0,10 12 0,1-6 0,3 3 0,-3 3 0,2 1 3276,-5 3-3160,5 0-116,-8 6 0,-5 5 0,3 0 0,-1 2 0,-4 3 0,1 1 0,5-6 0,0 1 0,-5 6 0,1 0 0,4-4 0,1 1 0,0-2 0,-1 1 0,0 4 0,0-3 0,3-3 0,-4 2 0,7-10 0,1-1 0,6-19 0,8-4 0,-3-6 0,2 7 0,0 2 0,-1 3 0,1-5 0,3-1 0,1 5 0,0 0 0,-4 2 0,1-1 0,4-1 0,2-1 0,-1 2 0,-1 3 0,-1 0-1093,1-1 1,3-2 0,-2 3 1034,-1 2 1,0 2-1078,0-4 1,0 3 1134,-3 6-307,4-4 307,-11 6 0,4 6 0,-2 9 1058,0-3 1,0 1-1059,6 4 0,-1 1 1582,-4-4 1,1-1-1583,4 6 0,0-2 0,-5 0 0,2-2 0,0 3 0,-4-1 0,0 2 343,1-1 0,0 1-343,-1 2 0,-2-3 0,0 0 0,-1-9 0,-3-15 0,0-5 0,-3-10 0,-1 8 0,-3-6 0,0 18 0,-6-9 0,4 10 0,-14-10 0,14 9 0,-11-12 0,6 5 0,-4-9 0,3 2 0,4 3 0,2 0 0,0-4 0,1 4 0,0 1 0,0-1 0,-3-2 0,8 11-3277,-4-4 3162,6 6 115,-8-5 0,7 5 0,-7-2 0,8 3 0,-5 0 0,2 3 0,-10 7 0,-4 5 0,3 0 0,1-3 0,2-1 0,-1-1 0,-1 3 0,1 0 0,0-4 0,1 3 0,2-1 0,4-2 0,-10 4 0,15-9 0,-5-1 0,6-3 0,3-6 0,1 1 0,9-14 0,-4 9 0,2-3 0,0 0 0,-1 3-608,6-3 1,0 1 607,-5 2 0,8-5 0,1 1 0,-6 4 0,7-7 0,1-2 0,-8 9 0,-1 0 0,6-3 0,-2 1 0,1-2 0,-2 11 0,-11 3 0,5 0 0,3 6 0,-1-1 1395,-2 4 0,1 2-1395,0 3 0,-1 0 0,2 10 0,0-3 0,-1 1 0,-7-3 0,0 2 0,2 3 0,-1 3 0,-1-8 0,-1 0 0,0 0 908,-3 0 1,1-2-909,3 0 0,1-3 0,3-4 0,6-2 0,0-5 0,1-3 0</inkml:trace>
  <inkml:trace contextRef="#ctx0" brushRef="#br0" timeOffset="283582">10186 4918 11221,'-4'-7'0,"-6"-3"0,2-14 0,0 7 0,2-7 0,16 17 0,1 26 0,-2 0 0,0 2-994,-1 1 0,-2 0 994,-2-3 0,-2 0 0,-1 0 0,1-3 0,0 1 0,-1 9 0,1 2-274,-1-6 0,0 1 0,1 0 274,1 0 0,1-1 0,-1 1 0,-1-4 0,-1 0 0,1 0 0,3 3 0,-1-2 0,0 6 0,0-10 0,-1 0 0,-1-1 0,-3-1 0,-6 7 0,-16-10 0,-7-8 0,7-8 0,0-5-511,1 4 0,-2 0 0,4-3 511,2-5 0,4-2 526,5-1 0,2 2-526,0 5 768,0-6-768,3 9 0,10 6 0,9 8 0,4 2 0,-3 5 0,1 4 0,-1 3 0,1 1 526,-1-3 1,0 0-1,1-1-526,0 2 0,-1-1 0,2-4 0,0-5 0,1-3 0,0-5 0,-1-5 0,0-5 0,-1-2 0,1-6 0,-1-3 0,-1-2 0,-2-1 0,-1-1 0,-1-1 0,-2 2 0,-2 1 0,-1 0 0,-1-1 0,-2 1 0,-1-3 0,0 11 0,1 5 0</inkml:trace>
  <inkml:trace contextRef="#ctx0" brushRef="#br0" timeOffset="285716">11356 1363 11221,'-11'-9'0,"-1"0"0,-2 1 0,-9-2 0,-4 10 0,10 3 0,-7 6 0,-2 2 0,5 1 0,1 3-278,1 0 0,-1 1 0,2 2 278,2-1 0,0 0 0,1 2 0,1 4 0,2 0 0,0 2 0,2-1 0,0 1 0,2 1 0,2-5 0,0 0 0,1 1 0,0 0 0,1-1 0,0 1 0,1 0 0,0 1 0,1 1 0,-1 1 0,2-1 0,0 1-162,1 0 1,0 1 0,1-1 0,1 0 161,1 2 0,1-1 0,0 1 0,-1 0-262,0-4 1,0 0 0,0 1 0,1 0 0,-1 0 261,1 1 0,1 0 0,0 0 0,0 0 0,0 0 0,-1 3 0,1-1 0,-1 1 0,0 0 0,0 1 0,0-4 0,0 0 0,0 1 0,1-1 0,-1 0 0,1 0 0,-1-1 0,0 0 0,1-1 0,0 0 0,0 0 0,0 1 0,0-1 0,1 0 0,-1 0 0,1 0 0,0 0 0,0 0 0,1 3 0,0-1 0,0 1 0,0-1 0,1 0-172,1-2 1,-1 1 0,1-1 0,0-1 0,2 0 171,1-2 0,0 0 0,2-1 0,0-1 0,0-1 0,1 0 0,1-1 0,0-1 0,0-2 0,7 1 0,0-2 0,-1-2 0,-3-5 0,-1-1 0,1 1 0</inkml:trace>
  <inkml:trace contextRef="#ctx0" brushRef="#br0" timeOffset="286700">13045 1405 11221,'13'-6'0,"1"-1"0,-1 1 0,1 0 0,3 0 0,1 1 0,-3 2 0,-1 3 0,10 7 0,-12 1 0,0 2 0,-4 0 0,3 8 0,-1-5 0,0 2 0,1 9 0,0 1-109,0-2 1,0 3 108,-2-4 0,-1 4 0,1 0 0,-2-3-398,2 0 0,0 0 398,-2-1 0,2 2 0,0 0 0,-1-6 0,8 4 0,-8-7 0,2 4 0,-1-1 0,-1 0 0,1 0 0,-1 0 0,2 5 0,-1 2 0,0-2 0,0 2 0,-1-1 0,-2-4 0,-2-1 0,2 0 0,2 4 0,2 1 0,-4-3 0,1 2 0,0-1 0,1-2 0,1-1 0,-1 1 0,-1 4 0,-1 1 0,0 1 0,0-4 0,1 1 0,-1 0 0,-1 0 0,0 5 0,-2 0 0,0-2 0,1 3 0,-1-2 0,-1-6 0,-1 0 0,-1-4 0,0 5 0,1 0 0,-2 1-71,-5-4 0,-3-1 71,-1 0 0,0 0 0,-3 0 0,-4 0 0,-2-1 0,1-2 0,2-2 0,1 0 0,0-2 0,-5 2 0,3-3 0,3 1 0</inkml:trace>
  <inkml:trace contextRef="#ctx0" brushRef="#br0" timeOffset="297667">12995 1625 11221,'-12'-8'0,"3"-1"0,6 5 0,2 0 0,-2-5 0,3 7 0,0-8 0,0 6 0,0 1 0,3-1 0,1 8 0,3 3 0,0 1 0,3 8 0,1-1 0,1 6 0,-2 1 0,0-4 0,1-1 0,6-9 0,2-2 0,-1-6 0,-1-3 0,-3-4 0,4-7 0,-6-2 0,0-2 0,-1 2 0,1 0 0,1-2-173,-2 1 1,1-1-1,-1-1 1,1 1 172,0 0 0,0 0 0,0-1 0,0 1 0,2-4 0,0-1 0,0 1-67,-3 4 1,0 0 0,-1 1 66,0-1 0,-2 0 0,-2 3 0,-2 3 0,-1 0 0,-3 6 0,7 12 0,-3-1 0,6 5 0</inkml:trace>
  <inkml:trace contextRef="#ctx0" brushRef="#br0" timeOffset="305767">11470 2172 11221,'-15'7'0,"1"3"0,11-9 0,-4 2 0,7-3 0,12 0 0,6-3 0,3 0 0,5-1 0,4 0-1093,-3 0 1,2 0 0,-2 1 1034,1-1 1,-1 1 57,0 0 0,3 1 0,-5 0-167,-9 2 0,-1 0 167,4-1 0,3-1 0,2 0 0,-1 0 0,-2-1 0,0 0 0,1-1 0,1 1-226,3-1 1,1 0-1,2-1 1,0 1-1,0-1 226,-4 0 0,0 0 0,0-1 0,0 1 0,1-1 0,-1 0 0,1 1 0,0 0 0,0-1 0,0 1 0,0-1 0,-1 1 0,4-1 0,-1 0 0,0 1 0,-1-1 0,0 1-133,-1 0 0,-1 1 1,0-1-1,-1 1 0,1 0 133,-1 1 0,0-1 0,0 0 0,0 1 0,-1 0 465,3 0 1,-1 0-1,0 1 1,0-1-466,-3 0 0,0 0 0,-1 1 0,-1 0 0,3 0 0,-1 1 0,-3 0 0,-4-1 0,-1 1 337,5 1-337,-31 0 1449,-13-3-1449,7 1 0,-2 1 0,-2 0 0,1-1 0,-1 0 0,0 0 0,-2 0-138,1 1 1,-1 0 0,0 1 0,-1-1 0,0 0 137,2 1 0,-1-1 0,-1 0 0,1 1 0,-1 0 0,0-1 0,0 1 0,-1 0 0,1 0 0,-1 0 0,0 0 0,0 0-147,-1 0 1,0 0 0,-1 0 0,1 0 0,0 0 0,0 0 146,1 1 0,1 0 0,-1 0 0,1 0 0,-1 0 0,1 1 0,-3-1 0,-1 0 0,1 1 0,1 0 0,0 0 0,2-1 0,1 2 0,0-1 0,1 0 0,1 1 0,-6 0 0,2 1 0,2-1 0,-4-1 0,4 0 0,3 1 0,11-3 0,7 0 0,3 0 0</inkml:trace>
  <inkml:trace contextRef="#ctx0" brushRef="#br0" timeOffset="307015">11562 1469 3029,'7'-11'0,"-3"-2"0,2-8 0,-2 8 1454,0-10-1454,0 9 0,-4-1 0,-3-11 0,-1-4 0,0 6 0,-3 0 283,0-2 1,-3 0 0,-1 0-284,-1 5 0,-1 1 0,-1 1 0,-2 0 0,-3 1 0,0 5 0,-2 1 0,2 1 0,6 3 0,-1 0 0,-7-1 0,-4 0 0,0 0 462,0 1 0,1 0 1,-3-1-463,5 3 0,-2-1 0,-1 1 0,1-1 0,1 1 159,0 0 1,1 0-1,0 1 1,0-1-160,-5 0 0,-1 0 0,1 0 0,4 1 0,-1-1 0,1 1 0,3 0 0,-1 1 0,0-1 0</inkml:trace>
  <inkml:trace contextRef="#ctx0" brushRef="#br0" timeOffset="307084">10611 837 9588,'-24'-2'0,"-1"0"0,0 0 0,1 1 0,-2-1 0,-1 0 0,0 0 0,-1 0 0,2 0 0,-2 0 0,0 0 0,1 1 0,0-1 0,1 1 0,1 0 0,0-1 0,-1 1 0,1 0 0,-1-1 0,1 0 0,-1 1 0</inkml:trace>
  <inkml:trace contextRef="#ctx0" brushRef="#br0" timeOffset="308932">11136 773 11221,'-15'-14'0,"2"3"0,6 5 0,-16-1 0,9 2 0,-6 5 0,-3 3 0,3 6 0,0 4 0,3 0 0,0 2 0,0-1-307,-3 3 0,0 2 307,6-3 0,0 2 0,0 1 0,0-1-1030,0 2 1,0-1-1,0 0 1030,-2 0 0,0 1 0,0 1 0,1 0 0,-1 1 0,1 0 0,2-3-467,0 1 1,0 0 466,1-2 0,-1 3 0,-1 2 0,1-2 0,2-2 0,-2 5 0,-1 0 0,3-4 0,-2 4 0,-1 0 0,1-1 0,2-3-513,-2 4 1,0 1 512,5-7 0,-2 5 0,0 1 0,0 0 0,0-2 0,2-2 0,-1-1 0,1-2 0,0 3 0,0 1 0,-1 5 0,0 1 0,-1 2 0,1-2 0,1-1 0,0-3 0,1-1 0,1 0 0,-1 0 0,0 0 0,0 1 0,0-1 0,-1 1 0,1 1 0,0 0 0,1-1 0,-1 2 0,0 0 0,1-1 0,1-1 0,0-3 0,0 1 0,1-3 0,-1 3 0,1 0 0,0 3 0,-1 2 0,0 0 0,1-2 0,0-3 0,1 0 0,1-4 0,-1 4 0,0-1 0,1 4 0,-1 1 0,0 2 0,0 0 0,0 0 0,0-3 0,0 5 0,0-2 0,0-1 0,1 1 0,-2 2-172,2-5 1,-1 2-1,0 0 1,0 0 0,1 1-1,-1-1 1,0 0 0,1-2 171,-1 5 0,1-1 0,0 0 0,0-1 0,-1 1 0,1 0 0,-1 0 0,0 2 0,0-2 0,0-2 0,1-3 270,0 0 0,1-3 0,0 4-270,-1-1 0,0 3 0,0 3 0,0 2 0,0-1 0,0 0 0,0-4 0,1 1 0,-1-2 0,0-1 0,1 1 0,-1 0-36,1 0 1,0 1 0,0 0 0,-1 1 0,1-1 0,0 1 35,1-2 0,-1 0 0,1 0 0,-1 0 0,1 0 0,0 0 0,-1-1-24,1 1 1,0 0-1,0-1 1,0 1-1,0 0 1,0 1 23,1 0 0,-1 2 0,1 0 0,0 1 0,0-1 0,0 0 0,1 0 0,-1-1 0,1 0 0,0 1 0,0-2 0,0 1 0,0-2 0,1-2 0,0 6 0,-1-2 0,2-1 0,-1-1 0,3 5 0,0-2 0,-1-3 0,-2-7 0,1-1 0</inkml:trace>
  <inkml:trace contextRef="#ctx0" brushRef="#br0" timeOffset="309366">9994 4613 11221,'-10'-17'0,"2"2"0,4 4 0,8 11 0,0 11 0,0 8 0,1-2 0,1 3 0,-1 0-247,0 6 1,0 2 0,0-1 246,2 0 0,2 0 0,0-2 0,0-2 0,1-1 0,2-4 0,9 0 0,4-6 0,-7-7 0,2-3 0,-1-3 0,4-6 0,1-3 0,-3-1-322,3 1 1,-2-2-1,-1-5 1,-3 1 0,-4 2-1</inkml:trace>
  <inkml:trace contextRef="#ctx0" brushRef="#br0" timeOffset="316351">10349 4010 11221,'0'-21'0,"0"-1"0,1 0 0,-2-1 0,1 2 0,-2 1 0,0 4 0,-2 7 0,4 22 0,1 4 0,1 7 0,-1 0 0,-2-3 0,0 1 0,1 1 0,-1-1-475,2 0 1,0 0-1,-1 0 1,1 0 474,-3 2 0,1 1 0,-1-2 0,0-3 0,2-2 0,-1-1 0,0 3 0,0 2 0,0-5 0,1 0 438,0 10-438,0-23 0,0 0 0,2-17 0,-1-10 0,1 0 0,-1-2 0,0-2-646,1 5 1,-1 0 0,-1 0 0,1 0 645,0-1 0,0 0 0,0 0 0,0 0 0,0-1 0,1-2 0,-1 2 0,1 2 177,0-4 1,1 1-178,0 3 0,0-3 0,2 0 0,0 4 0,3 2 0,0 1 0,1 2 0,0-7 0,2 2 0,5 2 0,1 5 0,-1 10 0,-1 0 0,0 1 0,2 6 0,-2 4 0,0 3 0,-6 7-664,1 6 0,-1 3 664,-7-8 0,-2 1 0,0 6 0,1 4 0,-2-3 0,-2-5 0,-2 1 608,-2 3 1,-2 3 0,-2-3-609,-2-8 0,-2-2 0,0-1 0,3 1 0,1 0 0,-2-1 0,-6 2 0,-3-1 0,4-3 329,5-5 0,1-1-329,-6 3 0,8-1 0,26 5 0,-2-4 0,3 0 0,4 0 0,2 1 0,0 3 0,1 3 0,-1-2-374,-2-1 0,0-1 374,2 2 0,2 2 0,-2-2 0,-2 2 0,-1-2 885,-4-3 0,0 0-885,-2-1 0,-2-1 108,0 2 0,-1 0 1,-5 0-1</inkml:trace>
  <inkml:trace contextRef="#ctx0" brushRef="#br0" timeOffset="316867">10796 3861 9027,'4'-7'0,"-1"-4"0,-3 7 604,0-6-604,0 10 500,0 9-500,2 14 0,-1 8 0,-1-11 0,-2 2 0,0 1 0,1 0-120,0 3 1,0 1 0,1 0 0,0 0 119,0-1 0,1 0 0,0-1 0,3-3 0,2 8 0,6-7 211,9-8 1,4-9-212,-6-8 0,1-3 0,-1-2 0,0-1 0,-1-2 0,0 1 0,4-4 0,-1 0 0,-8 3 0,0 0 0</inkml:trace>
  <inkml:trace contextRef="#ctx0" brushRef="#br0" timeOffset="317435">11271 3797 11221,'0'-14'0,"0"3"0,0 0 0,0 1 0,0 2 0,0 7 0,0 6 0,-1 11 0,-1 5 0,0 1 0,0 4-245,-1-1 0,-1 3 1,1 0 244,1-2 0,1 0 0,-1-1 0,0-4 0,-1 0 0,1-1 0,2 7 0,0-1 0,0 0 0,4 0 0,0-16 0,0-14 0,-1-7 0</inkml:trace>
  <inkml:trace contextRef="#ctx0" brushRef="#br0" timeOffset="317802">11505 3655 11221,'0'-11'0,"0"4"0,0 4 0,0 3 0,0 28 0,0-11-227,0 2 1,-2 5 0,1 1 226,0 1 0,0 1 0,-1-1-196,1-4 0,0-1 0,-1 1 196,1 2 0,-1 2 0,1 0 0,-1-4 0,0 4 0,0-2 0,0 4 0,0-1 0,-1-7 0,0-3 0,-1-3 0,-3-7 0,0-7 0</inkml:trace>
  <inkml:trace contextRef="#ctx0" brushRef="#br0" timeOffset="317985">11292 4052 11221,'0'-14'0,"0"6"0,13-7 0,5 5 0,2 1-300,-5 1 1,1 0-1,6-4 1,-1 1-1,-4 0 1</inkml:trace>
  <inkml:trace contextRef="#ctx0" brushRef="#br0" timeOffset="318617">11732 3733 11221,'4'-17'0,"0"5"0,-1-8 0,-3 12 0,4-3-1639,-9 30 1,-3 10 1150,5-16 1,0 2 487,-2 8 0,-2 6 0,1 2 0,1-3-353,2-5 1,1-2 0,0 1 0,0-1 352,-1 6 0,-1 0 0,1-1 0,1 2 0,1-1 0,1-4 0,0 4 0,0-2 0,0-14 0,0-12 0</inkml:trace>
  <inkml:trace contextRef="#ctx0" brushRef="#br0" timeOffset="318867">11761 3719 11221,'-23'0'0,"-3"0"0,20 0 0,-3-3 0,12 2 0,11-7 0,4-3 0,5 3 0,0-1-402,2-1 0,0-2 402,-2 2 0,2 0 0,-4 1 0,-8 4 0,0 0 0,11-5 0,-1 0-749,-1 6 0,-7 4 0,-6 5 1</inkml:trace>
  <inkml:trace contextRef="#ctx0" brushRef="#br0" timeOffset="319067">11740 3967 11221,'-4'15'0,"10"-4"0,0-8 0,8-6 0,4-4 0,-4-1 0,-1-2 0,5 1 0,1-2-1639,2-5 1,-2-1 663,2 4 975,-5 0 0,1 0 0,1-2 0,-6 4 0,0 0 0</inkml:trace>
  <inkml:trace contextRef="#ctx0" brushRef="#br0" timeOffset="319749">10242 3712 11221,'-1'14'0,"-1"1"0,-1 12 0,-1 2 0,0-11 0,0 2-820,0 2 1,1 5 0,-1 0 0,1-4-373,1 1 0,0 1 1192,0-5 0,1 4 0,-1 1 0,1 0 0,1-1-270,0 2 1,1 0 0,0-1 0,0 0 269,-1-3 0,0 0 0,0-1 0,0 2 145,2 5 1,1 1 0,-1 0-1,1-5-145,-1-1 0,0-3 0,3 4 0,1-1 0,-2-8 0,-1 0 0</inkml:trace>
  <inkml:trace contextRef="#ctx0" brushRef="#br0" timeOffset="320767">10129 3705 11221,'14'0'0,"0"0"0,6-3 0,3-1 0,-5 1 0,2 0 0,1-2-820,2 1 1,1-2 0,1 1 0,-1-1 24,0 0 1,0 0-1,0-1 795,2 1 0,2-1 0,0 0 0,-1 0 57,-4 0 0,0 0 1,1 0-1,1 0-57,-3 2 0,2 0 0,0 0 0,1 0 0,1 0 0,-1 0 0,-2 0 0,1-1 0,0 0 0,1 0 0,-1-1 0,1 2 0,0-1-67,1 0 1,1 1 0,0 0 0,0 0-1,0 0 1,0 0 0,1 0 66,-3 0 0,0 0 0,0 0 0,0 0 0,1 0 0,-1 0 0,1 0 0,-1 0 0,0 1 0,1-1 0,-1 0 0,0 1 0,0-1 0,0 1 0,0 0 0,-1 0-206,2 0 0,0 0 1,-1 0-1,0 0 1,0 1-1,-2 0 1,0 0 205,2-1 0,-2 1 0,0 0 0,-1 1 0,0-1 0,6 1 0,0 1 0,-1-1 0,-5 1 614,-2-1 0,-1 1-614,4 0 0,3 1 0,2 1 0,-4-2 0,-3 0 0,-1 0 0,0 0 0,3 2 0,0 0 0,0 0 0,0 0 0,0 0 0,-5 1 740,2 2-740,4 0 0,1 1 1643,-5 6-1643,-7-1 0,-1 2 0,-2 7 0,-6-1 0,-1 3 0,-3 0 0,0-1 1503,2 1 0,-1 0-1503,0-2 0,-1 1 0,-1 0 0,0 6 0,-1-1-58,2-3 1,0 0 57,-3-1 0,-1 3 0,1-5 0,1 4 0,-1-2 0,-2 3 0,1 0 0,1 0 0,1-1 0,-1-1 0,-1 1 0,1-1 0,-2 6 0,0-3 0,0-5 0,-2-1 0,-3 1 0,-3-2 0,-1-4 0,-1-2-143,0-1 0,0 0 143,-2-3 0,-2 0 0,2-1 0,-10 2 0,4 0 0,-5 2 0,4-2 0,8-4 0,0 0 0,-6 4 0,-5 1 0,-1 1 0,1-2-265,3-2 0,1-1 0,-1-1 0,-2 2 265,2-1 0,-1 1 0,0 0 0,-2 1 0,1-1 0,0-1-445,1 0 0,0 0 0,-1 0 0,1-1 0,1 0 0,1 0 445,-6 0 0,3 1 0,-1-1 0,-1 1 0,5-2 0,0 1 0,-1 1 0,0-1 0,0 0 0,2-1-287,-5 0 1,2 0 0,-1 0 0,0 0 286,-1 1 0,-2 0 0,0 1 0,1-1 0,1-1 0,3-1 0,2 0 0,0-1 0,0 1 0,-1 0 0,0-1 0,1 1 0,4-2 0,-9 0 45,5 1 0,-3 1 0,4-1-45,-6-2 0,8 2 0,0-1 892,3-1-892,12 0 0,1-3 0,3 0 0</inkml:trace>
  <inkml:trace contextRef="#ctx0" brushRef="#br0" timeOffset="322932">4956 5862 11221,'-21'-3'0,"-1"-4"0,3 2 0,-4-7 0,14 10 0,6-4 0,4 6 0,12 0 0,4 0 0,-3 0-114,7 1 1,4-2 113,-4-2 0,1-1 0,1-1 0,-1 1-475,-3 2 1,0 0 0,3-1 474,0-1 0,4-2 0,2-1 0,1 1 0,-1-1 0,-2 2-712,3-1 1,-2 1-1,0 0 1,1 0 711,-5 1 0,-1-1 0,2 0 0,-1 0 0,2 0 0,-1 1 0,2-1 0,1 0 0,1 0 0,0 0 0,-1 1 0,0-1 0,-2 0-158,2 1 0,-2-1 1,-1 0-1,1 1 0,1-1 158,-1 0 0,2-1 0,0 1 0,-1-1 0,-1 1 0,-2 0-16,6-1 0,-3 0 0,-3 0 16,-2-1 0,-4 1 0,-8 2 0,-22 1 0,-9 3 0,1 0 0,-2 1 0,-2 1 0,1-2 0,-1 0 0,-1 0 0,2 0 38,2 2 1,2-1 0,-1 1 0,-2 0-39,-2-1 0,-2-1 0,-1 1 0,-1 0 0,2 0 107,3 0 0,0 1 1,0 1-1,0-1 0,-1 0-107,-2 0 0,-2 0 0,0 0 0,0-1 0,0 1 0,2 0 0,2 0 0,1 0 0,1 1 0,-1-1 0,0 0 0,-1 0 0,0 1 0,-1-1 0,0 0 0,1 0 0,2 0 27,-3 1 1,2-1 0,1 0 0,-3-1-28,-1 1 0,-2 0 0,0-1 0,0 0 0,2 0 0,1 1 0,0-1 0,1 0 0,2-1 62,-1-1 0,1 0 1,3-1-63,-2 1 0,10-1 767,17-6-767,10 5 0,6 2 0,2 0 0,4 0 0,1 0 210,-6 1 0,1 0 1,0 0-1,1 0 0,1 0-210,-2 0 0,1 0 0,0-1 0,1 0 0,0 1 0,0-1-177,-1 1 0,1-1 0,0 1 1,0-1-1,0 1 0,0-1 1,1 0 176,1 0 0,0 0 0,0-1 0,1 1 0,-1-1 0,1 1 0,-1-1 0,1 1 0,-1-1 0,0 0 0,0 1 0,0-1 0,0 1 0,0-1-307,0 0 1,1 1-1,0-1 1,-1 1-1,0-1 1,-1 1-1,-1-1 307,1 0 0,-2 0 0,-1-1 0,0 1 0,1 1 0,0 0 0,2 0 0,-1 0 0,-1 1 0,-2-1-168,4-1 0,-3-1 0,1 1 168,4 2 0,-1 0 0,-1 0 0,-5-2 0,-1-1 0,0 1 0,1 2 0,1 1 0,-3-2 320,0-4 1,-2 0-321,8 3 0,-1-1 1582,2-7-1582,-20 3 0,-23 0 0,0 3 0,-1 2 0,-3 1 0,-2 1 0,2 0 0,-1 1 0,-2 1 325,3-1 1,-3 0 0,0 0 0,-1 1-1,-1 0-325,-1 1 0,0 0 0,-1 1 0,-1 0 0,1-1 0,2 1 0,0-1 0,0 1 0,0 0 0,0 0 0,-1 0-69,3-1 0,0 1 1,-1 0-1,1 1 1,-1-1-1,1 0 1,0 0 68,-2 0 0,0 1 0,0-1 0,1 0 0,-1 0 0,0 0 0,1 0 0,-1-1 0,1 0 0,-1 0 0,1 0 0,1-1-139,-2 1 0,0-1 0,1 0 0,1 0 1,0-1 138,-2 1 0,0-1 0,1 0 0,2-1 0,-2-1 0,1 0 0,2-1 0,-1 0 0,4-3 1159,5-3-1159,24-5 0,6 7 0,4 1 0,-1 1 0,4 0 0,-1 1-74,-1 0 1,0 1 0,1 0 0,-1 0 0,0 0 0,0 0-1,1 0 1,1-1 0</inkml:trace>
  <inkml:trace contextRef="#ctx0" brushRef="#br0" timeOffset="326686">10284 4564 11221,'23'3'0,"-5"1"-3277,9-4 893,-6-4 3613,7 4-1229,-8-3 0,2-1 0,1 3 0,2 0 0,1-1 58,-5 0 0,2 0 1,0-1-1,0 0-58,3 0 0,2 1 0,-1-1 0,0 0 0,-2 0 0,0-1 0,0 1 0,0-1-55,-3 0 0,0 1 1,-1-1-1,-1 1 55,2-1 0,-2 0 0,-1 1 1442,2-3 0,-3 2-1442,-1 0 202,-23 1-202,-17 3 0,0 3 0,2-2 0,-1 2 0,-2 1 0,-2 2 52,4-2 1,-3 1 0,0 0-53,2-1 0,-1 1 0,1-1 0,1 1-257,-1 0 1,3 0-1,-2 0 257,-6 1 0,-1 0 0,4-1 0,9-3 0,1 0 0,-7 2 0,-3 1 0,3-1 0,-4-3 0,6 2 0,-3 1 0,3-1 0,-6-2 0,-1 0 0,1 1 0,5-2 0,1 1 0,1 1 0,5-1 0,-8 2 0,17-3 0,-1 0 0,18-7 734,-2 6-734,7-6 0,5-2 0,4 3 0,1 1 0,-3-4 0,1-1 0,-6 5 0,0-1 0,0 0 0</inkml:trace>
  <inkml:trace contextRef="#ctx0" brushRef="#br0" timeOffset="329284">6113 2754 11221,'0'-11'0,"0"-3"0,-4 6 0,4 1 0,-7 7 0,6 7 0,-5 4 0,5 13 0,-2-7 0,0 8 0,0 5 0,0-11 0,1 1 0,-1 1-259,0 0 1,-1 1 0,0 1 0,1 1 258,0-1 0,0 1 0,0 1 0,0-2 0,1-1 0,-1 2 0,0-2 0,1 2 0,0 1 0,0 3 0,0 0 0,1-5 0,1-4 0,0 0 0,1 6 0,0 4 0,0-4 0,1-4 0,0-1-445,0 1 0,0 3 0,0 0 1,0-4 444,0 0 0,0 0 0,-1 4 0,0 4 0,0 1 0,-1-2 0,-2-3 0,0-1 0,-1 0 0,2-2 0,0 0 0,0 1 0,0 1 0,-2 1 0,0 2 0,-1 0 0,0-1 0,1-1 0,-1 4 0,0-3 0,0 4 0,1-4 0,0 2 0,-1 2 0,0 0 0,1-1 0,0-3 0,-1 3 0,0-2 0,0 1 0,0-1 0,0 2 0,0 0 0,0-1 0,0-5-274,0 3 0,-1-2 1,1-1-1,-1 2 0,1-3 1,1-6-1,-1 1 0</inkml:trace>
  <inkml:trace contextRef="#ctx0" brushRef="#br0" timeOffset="373232">10626 4762 11221,'-8'7'0,"-2"0"0,-1-3 0,0-1 0,4 1 0,-3-4 0,9 4 0,-9-4 0,9 0 0,-2 0 0,3 3 0,3-2 0,17 2 0,7-3 0,1 0 0,-7 0 0,2 0-820,1 0 1,4 0 0,0 0 0,-4 0 761,-2-2 1,1 1 57,-2 0 0,5-1 0,1 1 0,-1-1 0,-4 1-404,3-3 1,0 0 403,-3 1 0,5-1 0,0 1 0,-1-1 0,-4 1 0,-1-1 0,0-1 0,4 1 0,4-2 0,1 1 0,-7 0 0,-5 1 0,-2 0 0,8-2 0,3-1 0,-6 0 0,-3-2 0,-4 3 0,-2-1 0,-5 0 0,0 0 0</inkml:trace>
  <inkml:trace contextRef="#ctx0" brushRef="#br0" timeOffset="373501">11342 4649 11221,'-14'0'0,"-2"-1"0,-1-2 0,-8-7 0,10 6 0,1 0 0,-2-10 0,15 10 0,-2-2 0,3 5 0,7-2 0,-3 3 0,19 6 0,0-1 0,0 0 0,2 0-806,-6-1 1,1-1-1,-1 1 806,6-1 0,0 1 0,-4 1 0,2 1 0,-4 0 0,6 6 0,-7 1 0,-3 1 0,-7-1 0,-5 10 0,-16-6-400,-3-1 400,0-5 0,-3 1 0,1-2 0,4-3 0,0 0 0,-5 1 0,-3 2 0,0 0 0,4-2 50,2-1 0,2-1 0,-13 5 0,1-1 0,5 0 0</inkml:trace>
  <inkml:trace contextRef="#ctx0" brushRef="#br0" timeOffset="378582">8021 4046 11221,'-11'-12'0,"1"2"0,-3 3 0,4 3 0,-8 4 0,11 13 0,1 3 0,-6 4-431,5 1 1,1 5 0,0 2 430,0-6 0,1 3 0,0 0 0,-1 0 0,1-1-618,0 1 0,0-1 1,0 1-1,0 2 618,1-5 0,-1 2 0,1 2 0,-1 0 0,0 1 0,1-1 0,0-1 0,1 0 0,0 0 0,0 0 0,1-1 0,0 0 0,-1 1 0,1 1-169,0-3 0,-1 2 1,1 0-1,0 1 1,-1-1-1,1 1 0,0-1 1,0 0 168,0 1 0,0 1 0,1-1 0,-1 1 0,1-2 0,0-1 0,0 0 0,0 0 0,0-1 0,0 0 0,0-1 0,0 0 0,-1 4 0,0 0 0,1-1 0,-1-2-222,-1-2 0,1-1 1,0-1 221,-1 6 0,0 0 0,0 0 0,1-4 0,1-7 0</inkml:trace>
  <inkml:trace contextRef="#ctx0" brushRef="#br0" timeOffset="385399">12045 5039 11221,'-5'0'0,"2"0"0,3 0 0,7-3 0,4 2 0,4-2 0,2 3 0,3 0 0,-7 0 0,13 0 0,-13 0 0,14 0 0,-8-3 0,-2 2 0,-1 1 0,2-3 0,5 0 0,-16 2 0,-3-2 0,-1 3 0,-3 0 0,-16 0-3277,0 3 3162,-7-2-223,8 0 1,1 1 337,1-2 0,-4 0 0,-2 0 0,4 0 0,0 0 0,-5 0 0,0 0 0,-6 0-2045,3 0 2045,19 0 2045,-6 0-2045,9 0 675,-2 0-675,9 0 0,5 0 0,4 0 0,12-3 0,-10 2 0,2-2 0,1 0 0,-3 2 0,0 1 0,5-3 0,0-1 1638,-7 4 0,-1 0-1580,1-2 0,-1 0-58,-1-1-3277,13 3 3162,-13-4-437,10 4 552,-14 0 0,7-3 0,-8-1 0,2-3 0</inkml:trace>
  <inkml:trace contextRef="#ctx0" brushRef="#br0" timeOffset="390916">11193 5202 11221,'-4'-4'0,"-6"-2"0,9 5 0,-9-5 0,10 5 0,-7-5 0,7 2 0,-3 0 0,-1-2 0,4 2 0,-4 0 0,4 0 0,7 4 0,16 0 0,-4-1 0,3-1 0,-3 2 0,2 0 0,-1 0 0,7-4 0,-2 1 0,-2 3 0,-4 0 0,-1-4 0,-22-2 0,-8-2 0,-6-9 0,4 5-3277,4 2 3162,6 7 115,-2 3 0,2 0 0,-7 6 0,7 5 0,-3 7 0,14 0 3276,7 3-3218,-5-11 0,1 1-58,-1 1 0,-3 1 0,-4 5 0,-4-1-547,-3-3 1,-2-1 0,-1 1 0,-2-1 0,-7 5 0</inkml:trace>
  <inkml:trace contextRef="#ctx0" brushRef="#br0" timeOffset="395632">11846 5593 11221,'-11'0'0,"4"0"0,-3-4 0,9 4-3277,-9-4 2302,9 4 1835,-5 0-860,2 4 0,0-4 0,4 4 0,4-4 0,7 3 3276,0-3-3160,12 3-116,1-2 0,4-2 0,-8 1 0,1-2 0,1 1-592,0 1 0,1 0 0,-1 0 0,0 0 592,-2-1 0,-1-1 0,2 2 0,1-1 0,2 1 0,0 0 0,0 1-230,4-1 0,-2 0 1,3 0 229,-6 0 0,1 0 0,1 0 0,0 0 0,-1 0 0,0 0 0,0 0 0,0 0 0,-1 0 0,0 0 0,3 0 0,0 0 0,-1 0 0,-2 0 0,-2-1 0,-1 1 0,-2 1 0,9 0 0,-6 1-24,-11-2 0,6 3 1,-9-3-1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46:49.7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4076 3975 11221,'-24'5'0,"1"0"0,0 0 0,-8 3 0,7-3 0,18-5 0,5 0 0,-5 0 0,5 3 0,-5-2 0,5 2 0,-2 0 0,3 1 0,0 0 0,3-1 0,10 0 0,5-2 0,2-1 0,-2 0 0,2 0 0,0 0-527,6-1 0,1-1 0,-1 1 527,-4 0 0,-1-1 0,-1 1 0,9-1 0,-3 1 0,-1 1 0,-8 0 0,-3 0 0,-6 0 0,2 0 0,-9 0 0,-21 0 0,-1 1 0,-1 1 0,2 0 0,0 0 456,-1 0 1,-2 0 0,1 1-457,-4 2 0,1 0 0,-4-2 0,2-1 0,4 2 0,3-2 0,-3-2 0,19 0 0,1 0 0,29 0 0,-11 0 0,5 0 0,1 0 0,4 0 0</inkml:trace>
  <inkml:trace contextRef="#ctx0" brushRef="#br0" timeOffset="751">4715 4060 11221,'-12'0'0,"-1"0"0,9 0 0,0 0 0,1 0 0,3 0 0,7 0 0,0 0 0,20 0 0,-6 0 0,2 0 0,3 0-193,-6 0 0,0 0 1,1 0 192,5 0 0,2 0 0,-2 0-296,-5 0 1,-1 0 0,0 0 295,2 0 0,0 0 0,-5 0 0,1 0 0,5 0 0,-9 0 0,-6 0 0,-25 0 0,-10 0-19,5 0 19,-3-1 0,-5 1 0,3 1 42,12 0 0,1 1-42,-5-2 0,-3 0 0,1 0 0,-2 4 0,0-1 0,-5-2 0,2-1 0,7 0 0,6 0 0,10-4 0,17 0 0,9 0 0,-3 2 0,0 1 0,7-3 0,-2 1 0,-8 1 0,1 1 0</inkml:trace>
  <inkml:trace contextRef="#ctx0" brushRef="#br0" timeOffset="3833">6722 2917 11221,'4'-21'0,"0"-4"0,3 9 0,0-3 0,0 11 0,0-2 0,0-1 0,0-3 0,0 5 0,-6 16 0,-4 7 0,-1 4 0,-1-1 0,-2 1-302,-1 5 1,-2 3 0,1-2 301,2-3 0,1 0 0,-3 5 0,1 0 0,7-6 0,2-4 0,3-2 0,4 0 0,4-2 0,3-11 0,2-3 0,5-1 0,1-2-1547,-4-4 1,-1-2 1546,-3 0 0,0-2 0,-5 1 0,0 0-27,6-4 27,-4 1 0,-1 0 0,1-1 602,2-8-602,-13 16 0,-2 15 0,-6 2 3276,-1 18-3242,3-8 0,-1 2 0,1-1-34,0-3 0,1 1-604,-1 7 1,0 4 0,1-5 603,1-2-118,4-1 0,1 0 118,5-4 0,9-11 0,1-4 0,3-5 0,-1-4 0,-2-3 0,-2-4 0</inkml:trace>
  <inkml:trace contextRef="#ctx0" brushRef="#br0" timeOffset="4134">7177 2988 11221,'-7'-1'0,"-4"10"0,-1 5 0,0 10 0,0 2-299,0-4 1,1 1 298,4 0 0,0 2 0,6-4 0,7-6 0,3-2 0,2 4 0,1-2 0,1-6 0,1-5 0,6-7 0,-1-3 0,-1-4 86,1-7 0,-2-5-86,-7 2 0,-3-1 52,-1-3 0,-4 0-52,-8 4 0,-4 4 0,-4 6 0,-1 4 0,-8 3 0,4 3 0,15 0 0</inkml:trace>
  <inkml:trace contextRef="#ctx0" brushRef="#br0" timeOffset="4484">7510 2882 11221,'-14'-4'0,"3"0"0,1 11 0,3-3 0,-3 19 0,5 3 0,3-8 0,4 1 0,10 1 0,3-2 0,-7-6 0,3-1 0,5 0 0,3-1 0,-3-2 0,3 5 0,1 0 0,-3 4 0,-14-3 0,-4 1 0,-7 4 0,-5-2 0,-8 0 0,-5-5 0,4-5 0,0-2 0,0-2 0,-3-2 0,2-3 0,5-4 0,0 1 0</inkml:trace>
  <inkml:trace contextRef="#ctx0" brushRef="#br0" timeOffset="4634">7454 2917 11221,'0'-8'0,"6"-5"0,2 12 0,6-2 0,2 0 0,2-1 0,-2 3 0,1-2 0,1-4 0</inkml:trace>
  <inkml:trace contextRef="#ctx0" brushRef="#br0" timeOffset="5733">7837 2896 11221,'-4'-15'0,"-2"1"0,-1 1 0,2 3 0,-5-6 0,6 16 0,4 26 0,0-11 0,-1 2 0,0 5 0,0-2 0,0 4 0,1 1 0,0-4 0,0 2 0,0-2 0,2 2 0,0-2 0,1-2 0,1-5 0,10-6 0,-6-4 0,7-8 0,0-3 0,-5-2 0,10-3 0,2 1 0,-8 4 0,0 2 0,7 0 0,1 2 0,4 7 0,-10 14 0,-16-2 0,-13 4 0,-1-12 0,-4-2 0,-5-1 0,-1-1 0,-2 0 0,1-2 0,7-1 0,3-3 0,-8-10 0,32 3 0,-7-5 0,12 4 0</inkml:trace>
  <inkml:trace contextRef="#ctx0" brushRef="#br0" timeOffset="6783">7737 2903 11221,'-15'-19'0,"5"6"0,7 2 0,3 4 0,3 0 0,11 3 0,-2 1 0,4 2 0,1 2 0,-1 5 0,-2 0 0,13 1 0,-15 7 0,-4 1 0,-5-5 0,-3 6 0,-3 1 0,-7-3 0,-3 1 0,-4 2 0,0-1-223,1 0 1,0-3-1,-1-4 1,2-1-1,4-1 1</inkml:trace>
  <inkml:trace contextRef="#ctx0" brushRef="#br0" timeOffset="7749">7780 2924 11221,'0'-11'0,"0"4"0,0 1 0,0 5 0,0-5 0,0 2 0,0 0 0,0 1 0,0 3 0,-3 12 0,5 13 0,1-8 0,1 0 0,0-2 0,1-1 0,3 2 0,1-3 0,-2-3 0,0 6 0,0 0 0,4 2 0,-3 6 0,4-10 0,-4-14 0,0 3 0,-2-19 0,-6 7 0,-3-12 0,-1 7 0</inkml:trace>
  <inkml:trace contextRef="#ctx0" brushRef="#br0" timeOffset="8016">7780 2910 11221,'-4'-18'0,"1"7"0,9 1 0,8 6 0,2 0 0,2 2 0,0 1 0,4 4 0,3 1 0,2 3 0,-8 2 0,-2 3 0,2 2 0,-2 1 0,-5-3 0,-4 2 0,-11 6 0,-7-1 0,0-3 0,-3-1 0,1 0 0,-2 0 0,-8 5 0,1-4 0,3-9 0,3 1 0,0 0 0</inkml:trace>
  <inkml:trace contextRef="#ctx0" brushRef="#br0" timeOffset="9200">7808 3158 11221,'-7'-19'0,"0"3"0,3 12 0,7 16 0,4 7 0,-4 2 0,0 2 0,3 0 0,1 3 0,0 0-193,-3-5 1,-1-1 0,1 0 192,2 6 0,2-3 141,3 2-141,-1-5 0,-3-15 0,0 1 0</inkml:trace>
  <inkml:trace contextRef="#ctx0" brushRef="#br0" timeOffset="9617">7808 3222 11221,'0'-12'0,"7"-7"0,-3 17-3277,10-11 893,0 10 3793,13-5-1409,-6 4 0,1 1 0,-3 1 0,1 0 0,-1 1 0,1-1 0,-2 2-1409,4 3 1409,-5-2 0,-2 2 0,-4 23 0,-8-9 0,-1 0 0,-2 5 0,-4 0 0,-7-1 0,-4 0 0,-2-2 0,1-5 0,-2-1 0,1 0 0,-1 1 0,-1 0 0,1-1 0,-4-1 0,0 0 0</inkml:trace>
  <inkml:trace contextRef="#ctx0" brushRef="#br0" timeOffset="11633">6091 4088 11221,'15'-6'0,"0"1"0,7 0 0,3 3 0,-1 1 0,2 1 0,2 1-709,-2-1 0,2 0 0,1 0 0,1 1 709,-7-1 0,2 2 0,1-1 0,0 0 0,-1 0 0,-1 0-377,4 0 1,-1-1 0,1 0 0,1 0 376,-3 0 0,2 0 0,0 0 0,1 0 0,-1 0 0,0 0 0,-1-1 0,-2 1 0,1-1 0,0 0 0,0 1 0,2-1-164,-3 0 0,2 0 0,-1 0 0,2 0 0,-1 0 0,1 0 0,1 1 0,-1-1 164,-1 0 0,1 0 0,-1 0 0,2 0 0,-1 0 0,0 1 0,1-1 0,-1 0 0,0 0 0,0 1 0,-1-1 0,1 1 0,0 0 0,-1-1 0,1 1 0,0 0 0,-1-1 0,0 1-152,0-1 0,-1 0 0,0 1 0,1-1 0,-1 0 1,0 0-1,0 1 0,-1-1 0,1 0 152,2 1 0,-1-1 0,1 1 0,-1-1 0,1 1 0,-2 0 0,1-1 0,-1 0-16,1 1 0,0-1 0,-1-1 1,0 1-1,0 0 0,-1 0 1,0 0 15,1 0 0,-1 1 0,0-1 0,-1 1 0,-1-1 0,-1 0 0,3 0 0,-2 0 0,-2 1 0,0-1 0,0 1 0,-2 0 0,-1 0-436,9 0 436,-5 0 0,-3 1 0,2 1 0,-7 0 0,1 0 0,7 2 0,0 0 0</inkml:trace>
  <inkml:trace contextRef="#ctx0" brushRef="#br0" timeOffset="16434">1848 4677 11221,'11'0'0,"6"0"0,-9 0 0,2 0 0,-6 0 0,-4 0 0,3 3 0,1 1 0,3 0 0,3 2 0,1-2 0,16 4 0,-7-5-618,5-1 0,0 0 618,-11-2 0,1 0 0,4 0 0,4 0 0,1 0 0,-2 0 0,3 0 0,0 0 0,0 0 0,-4 0 0,0 0 0,1 0 0,1 0 0,2-1 0,1 1 0,2-1 0,-2 0 0,0 0 0,-1 1 0,0-1 0,-1 0 0,0 0-353,4 0 0,-1 0 0,2 0 1,0 0 352,-4 0 0,1 0 0,0 1 0,0-1 0,0 1 0,-2 0-629,3-1 0,-1 1 0,-1 1 0,1-1 629,-1 0 0,0 0 0,0 0 0,1 0 0,-1 0 0,2 0 0,0 0 0,0 0 0,-2 0 0,-2 0 0,-1 0 0,-3 0 0,2 0-111,3 0 1,2 0-1,1 0 1,0 0 110,-3 0 0,1 0 0,0 0 0,-1 0 0,-2 0-63,5 0 1,-3 0-1,3 0 63,-2-1 0,4 0 0,-1 1 0,-1-1 0,-5 0 0,0 1 0,-2-1 0,3 0 0,2-2 0,-4 1 0,8 1 0,-9 0 0,0-1-920,2 2 920,-1 0 1747,3-3-1747,-2 2 0,3-2 0,-4 3 0,-3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47:47.3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 6906 11221,'-19'0'0,"-1"0"0,12 0 0,1 0 0,1 0 0,-1-4 0,2 4 0,-4-3 0,-2-1 0,3 0 0,-2 0 0,6 1 0,8 3 0,12 0-1639,1-1 1,2-1 1580,-4 2 1,2-1 57,2 0 0,3 0 0,-4 0 0,8 1-757,-5 0 1,2 0 0,-1 0 756,-7 0 0,1 0-120,7 0 1,5 0 0,3 0-1,-3 0 120,-6 0 0,0 0 0,-1 0 0,2 0-187,2 0 0,1 0 1,1 0-1,0 0 187,-1 0 0,1 0 0,0 0 0,-2 0 0,-2 0 0,-3 0 0,-3 0 0,3 0 0,1 0 0,2 0 0,1 1 0,2-1 0,0 0 0,-1-1 0,3 0 0,1 0 0,-1-1 0,0 1 0,0 0 0,-5 0 0,0 1 0,-1 0 0,2 0 0,0-1 0,1 0 0,1 0 0,2-1 0,0 1 0,-1-1 0,-3 1 0,-3 0 0,0 0 0,-4 1 0,4 0 0,1-1 0,3 0 0,3 0 0,-1-1 0,-1 1 0,-4 1 0,0-1 0,-3 1 0,3 0 0,-2-1 0,4 0 0,1 0 0,0-1 0,1 1 0,-2 1 0,2-1 0,0 1 0,-1 0 0,0 0 0,0 0 0,1-1 0,-1 0 0,1 0 0,1 1 0,-3 0 0,2 0 0,1 0 0,0 0 0,-1 0 0,-1 0 231,4-1 0,-2 0 0,0 0 0,1 1-231,-6-1 0,2 0 0,0 1 0,0-1 0,0 1 0,0-1 0,1 0 0,-1 0 0,1 0 0,-1-1 0,0 1 0,-1-1 0,6 0 0,-2-1 0,0 1 0,0-1 53,-3 1 1,-1 1 0,-1-1 0,0-1-54,3 0 0,-1-1 0,-2 1 500,1 1 1,-1 0-501,2-1 0,-3 0 2721,-3-1-2721,1 2 0,1 0 1416,-3-4-1416,3 4 0,0 0 0,-6-2-1392,4 0 1,-1 2 1391,-6 1-517,15-3 517,-18 4 0,9 0 0,-9 4 0,2 0 0</inkml:trace>
  <inkml:trace contextRef="#ctx0" brushRef="#br0" timeOffset="6617">5481 6799 11221,'18'-7'0,"-1"0"0,8 1 0,2 1 0,-7 0 0,2 0 0,-2 1-388,7 2 1,-1 0 387,-6-1 0,0-1 0,-1 1 0,0 3 0,-1-1 126,4-2 0,-1 0-126,-4 2 0,-5 1 128,-8 0-128,-10 1 0,-10 1 0,-4-1 0,-5 1 0,-3-1-1087,3 0 0,-1-1 0,0 0 1087,6 1 0,0 0 0,-1 0 0,-4 0 0,0-2 0,3 1 264,-6 0-264,8 0 0,8 0 0,18 0 0,15-1 0,7-1 0,-9 2 0,1 0 0,0-1 0,4 0 0,1-2 0,-1 1 0,2 0 0,0 0 0</inkml:trace>
  <inkml:trace contextRef="#ctx0" brushRef="#br0" timeOffset="30700">11221 6728 11221,'-15'0'0,"-1"0"0,8 0 0,1 0 0,0 0 0,7 0 0,-3 3 0,3-2 0,9 2 0,-3-3 0,19 0 0,-14 0 0,10-1 0,3-1 0,-7 0 0,1 0-104,2 0 1,1 0 103,5-1 0,-3 0 0,-8 2 0,5-2 0,-1 0 0,-6-1 0,8 0 0,-24 1 0,1 3 207,-24 0-207,5 2 0,0-1 0,5-1 0,-2 1-83,-6 1 1,-4 0 0,2 0 82,5 0 0,0 0 0,-7 0 0,0 0 0,6 1 0,4 0 0,5-2 0,0 2 0,30-6 0,-4 2 123,7-2 1,3 0-124,-2 1 0,2 0 0,-1 0 0,1-1 0,0 1-881,-3 0 1,0-1 0,-1 1 880,5 0 0,-2 0 0,-6-2 0,-2 1 0,-3 3 0,-22-4 0,-9 7 0,-4 1 0,1-2 0,-1 1 0,-2 0-89,4 0 0,0 1 1,-1 0-1,1-1 89,-6 0 0,0-1 0,2 1 0,5-1 0,2 1 0,1-2 0,-1-1 0,3 0 0,3 0 0,13 0 0,10 0 0,-2 0 0,8-1 0,1-1 0,1-2-358,8 2 0,1 0 358,-5-4 0,-4 5 0,3 1 0,-1 0-35,6-3 0,0 0 35,0 2 0,0 1 0,-1-2 0,-4 1 0,-11 1 316,-30 0-316,-3 3 0,-4 0 0,6-2 0,0-1 0,-1 1 408,1 1 0,-1 0 0,2 0-408,1-2 0,1 0 43,2 0 1,3 0-44,8 0 0,16 0 0,9 0 0,3 0 0,2 0 0,-5 0 0,0 0 0,0 0 0,7 0 0,-4 0 0,-2 0 0</inkml:trace>
  <inkml:trace contextRef="#ctx0" brushRef="#br0" timeOffset="93352">5652 6224 11221,'-12'8'0,"-4"2"0,8-10 0,-3 4 0,-3-4 0,10 0 0,-6-4 0,9 1 0,-2-5 0,3 4 0,0-2 0,0 5 0,3-2 0,1 3 0,7-3 0,-3 2 0,8-2 0,-7 0 0,17 2 0,-13-2 0,7 1 0,3 1 0,-7 0 0,-1 1 0,3-2 0,0 1 0,-2 1 0,-2 0 0,-2 0 0,2 0 0,-7 0 0,-7 3 0,0-2 0,-17 5 0,4-5 0,-4 1 0,-2-1 0,1-1 0,-6 0 0,-1 0-708,6 0 708,-2 0 0,-3 0 0,1 2 0,0-1 0,6 0 0,0-1 0,-6 2 0,3-1 0,9-1 0,4 0 0,4 0 0,3 0 0,32 0 0,-15 0 0,2 0 0,2 0 0,2 0 0,0 0-583,-3 0 1,-1 0-1,-1 0 583,3 0 0,-1 0 0,3-1 0,-1-1 0,-6 0 0,-1 0 0,2 0 0,-1 0 0,5-1 0,-12 3 0,-8 3 0,-11-2 0,4 5 0,-11-3 0,-1-2 0,3 3 0,-3-2 0,-5 0 0,2 0 0,1 0 0,-1 0 0,-4 0 0,0 0 0,2 0 0,3-1 2456,7-1-2456,-10 0 0,18 0 0,12 4 0,-1-4 0,12 4 0,3-1 0,-5-3 0,1 2 0,5 1 0,-3-1-1129,4-2 1129,0 2 0,1 0 0,-2-2 0,2 0 0</inkml:trace>
  <inkml:trace contextRef="#ctx0" brushRef="#br0" timeOffset="96000">180 6146 11221,'18'0'0,"-3"0"0,2 0 0,-6 0 0,-1 0 0,-6 0 0,6 3 0,4-2 0,-1-1 0,2 0 0,7 0 0,2-1 0,2 0 0,2-1-214,-4 1 0,0 0 1,1 0 213,2 0 0,1 0 0,-1-1 0,-4 0 0,0 0 0,1 1 0,0-1 0,0 1 0,1-1 0,0 2 0,0-1 0,-2 0 0,0 1 0,-1 0 0,0 1 0,6 1 0,-1 0 0,-1 1 0,-3 0 0,0-1 0,-2 1 0,6 1 0,-3-1 0,-8-1 0,0-1 0,1-1 0,-2 0 0,-4 0 0,5-1 0,0-1 0,-6 1 0,7-3 0,2-1 0,-2 0 0,7-2 0,-4 1 0,-15 5 0,8-5 0,-12 2-688,2-3 0,-6-1 0,-1 1 1</inkml:trace>
  <inkml:trace contextRef="#ctx0" brushRef="#br0" timeOffset="96354">1209 6054 11221,'-21'-1'0,"0"-1"0,0 1 0,1 1 0,1 0 0,0 0 0,-5 2 0,1 0 0,8 0 0,2 0 0,-4 4 0,16-5 0,21 2 0,-1-4 0,2-1 0,5 0 0,1 0 0,-6 0 0,1 0 0,1 0 0,0 1 0,-8 2 0,0 1 0,2 0 0,-1 0 0,8 2 0,-11 5 0,-14-1 0,-13 13 0,-4-9 0,2-1 0,-1 1 0,4-1 0,1-1 0,-8 7 0,10-5 0,1-1 0,2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48:49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1841 4216 11221,'-26'0'0,"5"0"0,8-4 0,2 4 0,-3-7 0,6 7 0,1-3 0,7 3 0,0 3 0,4 1 0,9-1 0,0 4 0,5-6 0,3-2 0,4 5-480,-4-4 1,4 0-1,-1 0 480,-4 0 0,1 0 0,3 0 0,4 0 0,1 0 0,-4 0-549,-5 0 0,-2 0 0,3 0 549,4 0 0,4 0 0,1 0 0,-1 0 0,-3 0-579,-2 0 0,-2 0 0,4 0 579,-2 0 0,3 0 0,3 0 0,0 0 0,-2 0 0,-3 0-449,-2 0 0,-2 0 1,-1 0-1,4 0 449,0 0 0,4 0 0,2 0 0,0 0 0,0 0 0,-2 0 0,-3 0-201,1 0 0,-3 0 0,0 0 0,3 0 201,-2 0 0,2 0 0,1 0 0,2 0 0,1 0 0,0 0 0,-1 0 0,-1 0-63,0 0 1,-1 0-1,1 0 1,-1 0 0,0 0-1,0 0 1,0 0 0,0 0 62,-1 0 0,-2 0 0,1 0 0,0 0 0,-1-1 0,2 2 0,0-1 0,1 0-25,-2 0 0,1 0 1,2 0-1,0 0 0,1 1 1,0-1-1,-1 0 1,-1 1-1,-1-1 0,-1 1 1,-3-1 24,7 1 0,-5-1 0,0 1 0,0 0 0,4 0 0,-5 0 0,2-1 0,2 1 0,1 0 0,0-1 0,0 1 0,0 0 0,-1 0 0,-3-1 0,-1 1 0,4 0 0,-2 0 0,-2-1 0,1 1 0,2 0 17,-1 0 0,0-1 0,2 1 0,1 0 0,0 0 0,1 0 1,0-1-1,1 1-17,-3 0 0,1 0 0,1-1 0,0 1 0,1 0 0,-1 0 0,0-1 0,-1 1 0,0 0 0,-2-1 0,1 1 0,0 0 0,-2-1 0,0 1 0,0 0 0,1-1 0,2 1 0,-4 0 0,2-1 0,1 1 0,0 0 0,1-1 0,-1 1 0,0 0 0,-1-1 0,-1 1 0,-2 0 46,7-1 1,-2 1-1,-2-1 1,0 1 0,-1 0-47,0 0 0,-1 0 0,0 0 0,2 0 0,-1-1 0,1 1 0,1 0 0,0 0 0,-1-1 0,-1 1 0,0 0 0,0 0 0,-1-1 0,0 1 0,0-1 0,0 0 0,-1 0 0,2 0 46,-3 0 1,0 1-1,1-1 1,0 1-1,1 0-46,-1-1 0,1 0 0,0 0 0,1 0 0,-1 0 0,0 0 0,0 1 0,0-1 0,-1 1 0,1 0 0,0-1 0,1 1 0,-1-1 0,2 0 0,-1 0 0,1 0 0,-1 0 0,0 0 0,0 0 0,0 0 0,0 0 0,0 0 0,0 0 0,-1 0 0,-1 0 0,3 0 0,0 0 0,-1 0 0,-1 0 0,1 0-64,2 0 0,-1 0 0,0 0 1,-1 0 63,-2 0 0,-1 0 0,0 0 0,1 0 59,4 0 1,1 0 0,0 0-1,-3 0-59,-4 0 0,-2 0 0,2 0 115,5 0 1,2 0 0,0 0-1,0 0-115,-6 0 0,1 0 0,-2 0 0,0 0 283,4 0 1,-1 0 0,1 0-284,2 0 0,1 0 0,-5 0 0,5 0 0,-11 0 0,0 0 0</inkml:trace>
  <inkml:trace contextRef="#ctx0" brushRef="#br0" timeOffset="2467">1167 4407 11221,'0'-11'0,"0"4"0,0-5 0,-3 6 0,2-7 0,-6 9 0,0-2 0,3 5 0,-6-3 0,3 17 0,-4 12 0,7-8 0,0 2 0,1 1-240,0 3 0,1 2 0,0 0 240,0-2 0,1 1 0,1 0 0,0 0 0,1-1 0,1 0 0,0 0 0,2-1 0,2 5 0,2 0 0,3-2 0,1-4 0,4-2 0,2-3 0,0-6 0,1-1 0,3-2 0,-1-2 0,4 1 0,1-3 0,1 0 0,-1 0-789,2-1 1,0 0 0,0-1-1,-2 0 789,3 0 0,-1-2 0,-1 1-156,-6 0 0,0 0 0,0 0 156,-1 0 0,-1 0 0,3 0 0,-1 0 0,1 0 0,1 0 0,0 0 0,3 1 0,0 0 0,1 0 0,-1-1 0,-2 0 0,-1 1 0,1-1 0,-2 0 0,0 1 0,1 0 0,0 0 0</inkml:trace>
  <inkml:trace contextRef="#ctx0" brushRef="#br0" timeOffset="3865">12236 4138 11221,'-4'4'0,"1"2"0,3 1 0,0 1 0,9 15 0,0-3 0,1 1-242,-2-4 0,0 0 242,1 7 0,1 2 0,-3-4 0,-1 6 0,-2-8 0,0 3 0,-3-1 0,-5-3 0,-2 0 0,-3 1 0,-1 0 0,-2 1 0,-2 1 0,1-2-435,-1 1 1,0-1-1,-3 0 435,-1-3 0,-3 0 0,-2 0 0,2-2 0,2-3-1152,-4 1 0,1-2 1152,3 0 0,-2 1 0,0 1 0,2-3 0,-1-2 0,0-1 0,-3 4 0,1-1 0</inkml:trace>
  <inkml:trace contextRef="#ctx0" brushRef="#br0" timeOffset="9416">11789 4911 11221,'-20'0'0,"-2"0"0,0 0-3277,-5 0 893,5 0 3088,5 0 1,-1 0-705,2 0 0,-1 0 430,-1 0 0,0 0-430,2 0 0,1 0 0,-4 0 0,2 0 3276,17 0-3160,16 0-116,2-1 0,4-1 0,-1 1 0,2 0 0,0-1-234,4-1 1,1-1 0,0 1 233,-6 1 0,-1 0 0,1 0 0,-1 0 0,6-1 0,-1-1 0,-1 1 0,-3 0 0,-2 1 0,-1 0 0,2-2 0,-3 1 0,3-5 0,-25 1 0,-4 3 0,-10 1 0,5 1 0,-3 1 0,-8 1 0,-2-1 0,5 0 0,-1 0 0,-1 0-809,-1 1 1,-1 0 0,2 0 808,0 0 0,2 0 0,-5 0 0,4 0 0,7 0 0,-9 0 0,18 0 0,25 0 0,-1 0 0,3 0 0,2-1 0,3 0 0,0 0-193,-1 0 0,0-1 0,1 0 0,-2 0 0,3-1 0,-2 1 1,0-1-1,-1 0 0,0-1 0,1 1 0</inkml:trace>
  <inkml:trace contextRef="#ctx0" brushRef="#br0" timeOffset="16050">4878 5820 11221,'-8'0'0,"2"0"0,6 0 0,0 0 0,3 0 0,7-4 0,17 4 0,-3-3 0,2-1 0,-3 3 0,3 0 0,0 0-267,-3 0 1,1 0 0,0 0 0,1 0 266,2 0 0,1 0 0,0 0 0,0 1 0,-5-1 0,1 0 0,0 1 0,-1-1 0,0 0 0,3 1 0,-1 0 0,0 0 0,1 0 0,-3-1 0,2 0 0,-1 0 0,0 0 0,-1 1 0,0 1 0,-2 1 0,0 0 0,1 0 0,1-1 0,1 0 0,-1 0 0,-2 0 0,7 3 0,-2-1 0,-8-1 0,1 0 0</inkml:trace>
  <inkml:trace contextRef="#ctx0" brushRef="#br0" timeOffset="16751">7177 5756 11221,'-3'-11'0,"2"4"0,-9 0 0,6 3 0,-10-3 0,3 0 0,0 3 0,1-2 0,6 5 0,1-2 0,22 6 0,3-2 0,5-1 0,-2 2 0,3 0 0,-1 0-436,-2-1 1,0-1 0,1 0 435,-4 1 0,2-1 0,1 1 0,0-1 0,0 1 0,1 0 0,-1 1 0,1-1 0,0 1 0,1-1-377,-3-1 1,1 0-1,1 0 1,0 0-1,0 1 1,0-1-1,-1 0 377,1 1 0,0 0 0,0 0 0,0 0 0,-1 0 0,0 0 0,-2-1 0,2 1 0,-2-1 0,0 0 0,-1-1 0,1 1 0,1 0 0,1 0 0,0 0 0,-2 0 0,-3 0 0,1 1 0,-1-2 0,4 0 0,4-1 0,-1 1 0,-4-1 0,-4 2 0,-2-1 0,7-2 0,3-1 0,-3 1-1043,-2 1 0,-2 0 1043,-1-1 0,0-1 0,1 2 0,-2 0 0,1-4 0,0 5 0,4-2 0,-14 3 0,4 0 0,-6 0 0</inkml:trace>
  <inkml:trace contextRef="#ctx0" brushRef="#br0" timeOffset="19016">6886 5770 11221,'-4'8'0,"1"-2"0,9-6 0,14-3 0,-2 2 0,3-2 0,0 0 0,-2 2-1639,5-1 1,1 1 663,-3 1 975,-2-1 0,4 0 0,-3 0 0,8 0-285,-5 0 1,4 0 0,-2 0 284,-9 1 0,0 0 0,9 0 0,4 1 0,-3-2 0,-8-1 0,1 1 0,4 0 0,4 1 0,2 0 0,-2 0-567,0-1 0,-1 0 0,1 0 567,-6 0 0,1 1 0,0 1 0,1-1 0,3 0 0,1 0 0,-2 0 0,-3 0-144,-4 0 0,-1 0 144,4 0 0,5 0 0,0 0 0,-5 0 0,-3 0 0,-1 0 0,3 0 0,4 0 0,0 0 0,-4 0 0,-4 0 0,1 0 0,6-1 0,4 0 0,-1-1 0,-4 0 0,0 0 0,0-1 0,4 1 0,2 0 0,-4-1 0,1 0 0,-2-1 0,-2 1 0,-1-1 0,-1 2 0,-1 0 0,5-3 0,-2 0 0,-9 1 0,3 1 0,0-1 0,-2 0 659,2 1 1,1 0-660,-4 2 0,4-2 0,-1 0 0,-6 2 0,16-2 0,-21 3 1488,8 0-1488,-12 0 2949,-14 0-2949,-1 0 0,-1 0 0,1 0 0,0 0-511,-7 0 1,-3-1 0,4 2 510,6 0 0,0 1 0,-6-2 0,-5 0 0,0 0 0,3 1 0,-1 0 0,-1 1 0,2-2 0,-4 0 0,-2 0 0,2 0 0,3 0 0,3 0 0,2 0 0,-3 0 0,-2 0 0,-4 0 0,-2 0 0,-1 0 0,3 0 0,4 0 0,1 0 0,4 0 0,-4 0 0,-3 0 0,-4 0 0,-2 0 0,0 0 0,1 0 0,6 0 0,1 0 0,4 0 0,-3 0 0,-2 0 0,-3 0 0,-2 0 0,-1 0 0,1 0 0,2 0-261,2 0 0,2 0 0,0 0 0,0 0 0,-1 0 261,-2 0 0,0 0 0,-2 0 0,1 0 0,1 0 0,1 0 0,-3 0 0,2 0 0,0 0 0,0 0 0,-2 0 0,-1 0 0,0 0 0,4 0-670,5-1 0,2 0 0,-1 0 670,-3 0 0,-1 2 0,1-2 0,-7-2 0,2 0 0,11 1 0,1 0 0,-3 0 0,0 0 0,-2-2 1291,13 4-1291,4 0 1501,6 4-1501,13 0 0,-2 0 0,8 0 0,4 1 0,-5-2 0,-1-1 0,1 1 0,-1 0 0,-1 1 0,1 0 0,3-1 0,-1 1 0,1-1 0</inkml:trace>
  <inkml:trace contextRef="#ctx0" brushRef="#br0" timeOffset="20233">8930 5777 11221,'8'7'0,"1"-3"0,-2 6 0,4-6 0,13 10 0,-8-6 0,7-5 0,0 1 0,0 2 0,-1-4 0,4-1 0,1 0-884,-3 1 1,-1 1 0,1-1 883,-2 0 0,1-1 0,1 0 0,-1 0 0,2 0 0,1 1 0,-3-1 0,-3 0 0,-2 1 0,-2 0 0,8 0 0,1-1 0,-6 0 0,-9 2 0</inkml:trace>
  <inkml:trace contextRef="#ctx0" brushRef="#br0" timeOffset="20532">9391 5791 11221,'-19'-21'0,"2"3"0,9 4 0,2 7 0,9 0 0,1 6 0,13 1 0,1 4 0,-1 2 0,1 2 0,-1 0 0,-1 2 0,1 2 0,-1 1 0,-5 1 0,-4 1 0,-7 10 0,-9-7 0,-8-5 0,-2 0 0,4-3 0,1 0-81,-1 2 0,1 1 1,-1 4-1,15-6 0</inkml:trace>
  <inkml:trace contextRef="#ctx0" brushRef="#br0" timeOffset="24432">10171 5649 11221,'19'-8'0,"3"-7"0,-2-1 0,-7 3 0,2-2 0,-1 0 0,-7 8 0,-7-2 0,3 7 0,-9-4 0,-21 12 0,5 2 0,-3 2 0,3-1 0,-2 2 0,2 1-70,1 1 1,1 2 0,2 0 69,1-1 0,0 0 0,6 2 0,6 5 0,5-1 0,3 3 0,11-8 0,5 0 0,-4-4 0,1 0 0,-1 1-542,0 1 0,-1 0 1,0 0 541,1 0 0,0 0 0,-3 0 0,0 2 0,-4 0 0,-5 10 0,-5-8 0,-5 1 0,-5 0 0,-4-2 0,-6 0 0,-3-4-43,4-4 1,0-3 0,-1-1 42,1-2 0,1 0 0,-1-2 0,-7-1 0,3-1 0,9 0 0,3-1 0,-6-10 0,18 5 1600,10-6-1600,-2 6 0,16-2 0,-8 3 0</inkml:trace>
  <inkml:trace contextRef="#ctx0" brushRef="#br0" timeOffset="24785">10668 5628 11221,'4'9'0,"-8"3"0,-5 4 0,0 6 0,-2 4 0,-1-1-942,1-3 1,-1-2 0,0 2 941,-2 2 0,0 2 0,0-1 0,2-3 0,0 1 0,-1-2 0,2-1 0,-3 1 0,1 1 0,2-3 0,2 5 0,0-2 0,0-5 0,-1 1 0,2-1 421,2 2 0,2-5-421,4-8 456,0-4-456,4-13 0,2-8 0,6-3 0,-4 4 0,1-1 0</inkml:trace>
  <inkml:trace contextRef="#ctx0" brushRef="#br0" timeOffset="25033">10519 5678 11221,'-7'-7'0,"3"0"0,7-1 0,5 1 0,19 0 0,-7 3 0,0 1 0,4 0 0,-1 2 0,1 1 0,0 0 0,-4-1 0,-1 0 0,1 0-92,3 1 0,1 0 0,-3 0 92,-2-1 0,-4-1 0,-4-2 0,3-3 0</inkml:trace>
  <inkml:trace contextRef="#ctx0" brushRef="#br0" timeOffset="26566">10483 5990 11221,'14'-4'0,"0"0"0,6-2 0,0 3 0,-4 2 0,1 1 0,-1-2 0,2 1-547,4 1 1,0 0 0,-2-2 0,-2 1 0,7-3 0</inkml:trace>
  <inkml:trace contextRef="#ctx0" brushRef="#br0" timeOffset="26849">11158 5735 11221,'3'-11'0,"1"3"0,-4 5 0,-4 3 0,-3 16 0,-4-3-800,3 3 1,-2 3 0,2-1 799,-1-3 0,0 1 0,-1 1 0,-1 4 0,0-1 0,1-2 0,1-2 0,0-1 0,-5 9 0,1-1 0,6-7 0,1-2 540,-2 3-540,4 1 0,1 0 0,0-1 0,3 10 0,0-19 0,6 5 0,-1-12 0,5 2 0</inkml:trace>
  <inkml:trace contextRef="#ctx0" brushRef="#br0" timeOffset="27116">11002 5656 11221,'-10'-14'0,"5"6"0,-1 2 0,28 9 0,-11-2-1639,15 3 1,0 1 663,-6 0 975,7 0 0,1 0-705,-3 3 705,-6-6 0,0-1-875,0 1 0,-1 0 875,3 1 0,-4-3 0,0 1 0,7 2 0,-7-3 0,5 0 0,-14-3 0,3-1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49:51.4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5644 1753 11221,'4'-22'0,"3"5"0,-3 0 0,2 3 0,1-3 0,1-9 0,-1-1-324,-1 5 0,0-1 324,-1 2 0,1-1 0,-2 3 158,-2 1-158,3-2 0,-1 1 0,-3 9 0,5-10 0,-2 14 0</inkml:trace>
  <inkml:trace contextRef="#ctx0" brushRef="#br0" timeOffset="602">6176 1739 11221,'-4'-21'0,"1"9"0,4-6 0,1 0 0,2 0-1038,3-6 1,0-2 1037,1 1 0,2 1 0,0-2 0,-1 4 0,0 1 0,-1 2 0,0-1 0,0 0 0,0 0 0</inkml:trace>
  <inkml:trace contextRef="#ctx0" brushRef="#br0" timeOffset="8232">8553 1625 11221,'4'-10'0,"6"-7"0,-9 4 0,5-1 0,1-1 0,0-2 0,0-2 0,-1 1 0,0-3 0,1 0-298,1-1 0,1-2 0,0 1 0,-1 0 0,0-1 0,-1 1 0,1 0 0,3-3 1,-1 0-1,0 1 0</inkml:trace>
  <inkml:trace contextRef="#ctx0" brushRef="#br0" timeOffset="12183">5261 6742 11221,'8'0'0,"-2"0"0,-6 0 0,0 3 0,3-2 0,4 2 0,8-3 0,6 3 0,1 2 0,6 2 0,-11-4 0,0 1 0,3-1 0,1 1 0,6-1 0,2 1-125,-10-2 1,2 1-1,-1-1 125,2 0 0,1 1 0,0-1 0,1 1 0,1-1 0,0 0-274,2 1 0,-1-1 1,2 0 273,-5-1 0,1 0 0,0 0 0,0 0 0,2 1 0,0-1 0,0 1 0,0 0 0,-3-2 0,-1 1 0,1 0 0,0-1 0,0 1-244,1 1 0,0 0 0,0 0 1,0 1-1,0-1 244,1-1 0,1 1 0,-1-1 0,1 1 0,0 0 0,1 0 0,0 1 0,0-1 0,0 1 0,0 0 0,-2-1 0,-1 0 0,1 0 0,0 0 0,0-1 0,0 1-205,0-1 0,0 1 1,1-1-1,-1 0 1,1 0-1,-1 1 205,2-1 0,-1 1 0,1 0 0,-1 0 0,1-1 0,0 0-152,-2 0 0,0 0 0,0-1 1,0 1-1,1-1 0,-1 1 1,0-1 151,1 1 0,0 0 0,0 0 0,0 1 0,0-1 0,0 0 0,1 0-140,-2-1 0,0 1 0,0-1 1,1 1-1,0-1 0,0 1 1,0-1-1,0 0 140,1 1 0,0-1 0,0 1 0,1-1 0,-1 1 0,1-1 0,0 0 0,0 1 0,-2-1 0,0 0 0,0 0 0,0 0 0,1-1 0,-1 1 0,1 0 0,0 0 0,0 1 0,1-1 0,0 0 0,0 0 0,0 1 0,1-1 0,-1 0 0,1 1 0,-1-1 0,1 1-101,-2-1 1,-1 0 0,1 1-1,0-1 1,0 0 0,0 1 0,0-1-1,0 1 1,1-1 0,-1 1 100,-1-1 0,0 1 0,0-1 0,1 1 0,-1 0 0,1-1 0,-1 1 0,1 0 0,-1-1 0,1 1 0,-1 0-65,0-1 1,1 1 0,-1 0 0,0-1 0,0 1-1,1-1 1,-1 1 0,0 0 0,1-1 0,-1 1-1,1 0 65,1 0 0,0 0 0,0-1 0,0 1 0,1 0 0,-1 0 0,0 0 0,1 0 0,-1 0 0,0 0 0,0 0-34,-1 0 1,0-1-1,0 1 1,0 0 0,0-1-1,0 1 1,0 0 0,0-1-1,0 1 1,-1 0-1,1 0 34,0 0 0,0 0 0,0 1 0,0-1 0,0 1 0,0 0 0,0-1 0,0 1 0,-1 0 0,1-1 0,-1 0-21,2 1 1,0-1 0,-1 0 0,1 0 0,-1 0 0,0 0 0,0 0 0,1 0 0,-1 1 0,0-1 20,-1 1 0,1 0 0,0 1 0,-1-1 0,1 1 0,-1-1 0,1 1 0,-1-1 0,0 1 0,0-1 0,1 0 0,1 0 0,-1 1 0,0-1 0,0 0 0,-1 0 0,1 0 0,0 0 0,0 0 23,-1 0 0,1 1 0,0-1 1,-1 1-1,1-1 0,-1 1 1,0-1-1,0 0 0,0 0-23,2 0 0,-1 0 0,1 0 0,-1 0 0,0 0 0,0-1 0,-1 1 0,1-1 49,1 1 0,0-1 0,0 0 0,-1 0 0,1 0 0,-1 0 0,-1 0-49,3 0 0,-1 0 0,0 0 0,0 0 0,-1 0 0,0 0 152,1-1 0,0 0 0,0 0 1,-1 0-1,0 1-152,-3-1 0,1 1 0,-1 0 0,0-1 0,-1 1 0,3-2 0,0 1 0,-1-1 0,1 0 0,-1 0 0,-1 0 0,1 0 0,-1 0 0,1-2 0,-1 1 0,0-1 0,-1 0 0,0 1 0,-1-1 0,0 0 0,0 0 0,-1 0 0,0-1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0:31.5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 4769 11221,'23'0'0,"0"3"0,-12-2 0,6 2 0,5 0-1093,-1 0 1,1 0 0,0-1 680,-2-1 0,-1 1 0,2-1 412,4 1 0,3 0 0,0 0 0,-4-1 0,-2-1 0,0 0 0,2 0 0,4 0 0,2 0 0,-1 0-54,-6 0 1,0 0-1,1 0 1,0 0-1,0 0 54,2 0 0,0-1 0,1 0 0,0 1 0,-1-1 0,0 1 0,0-1 0,0 1 0,-1 0 0,0 0 0,0 0 0,1-1 0,1 1 0,0-1 0,-2 0 0,-2 1 0,0 0 0,-2 0 0,-1 0 0,1-1 0,0 0 0,-1-1 0,4 0 0,-1 0 0</inkml:trace>
  <inkml:trace contextRef="#ctx0" brushRef="#br0" timeOffset="332">3352 4656 11221,'-13'-7'0,"-1"1"0,0 0 0,0-2 0,2-1 0,4-1 0,1 5 0,4-4 0,19 8 0,10 7 0,-11-3 0,0 0-270,8 6 0,-2 2 270,-1-3 0,-1 3 0,-1 1 0,-5 1 0,-1 1 0,-1 2 0,-3 0 0,-4 1 0,-1-1 0,-3 1 0,-6-2 0,-2 0 0,-4 1 0,-2-1 0,1 0 0,1 1 0,1-1 0,2 0 0,1 1 0,-3 4 0</inkml:trace>
  <inkml:trace contextRef="#ctx0" brushRef="#br0" timeOffset="6615">4197 4762 8188,'10'0'0,"1"0"1383,5 0-1383,-3 0 0,14 0 0,-8 0 0,6 2 0,3-1-176,-13 1 1,1 0 175,5 0 0,4 0 0,1 0 0,0-1 0,-4 0 0,0 0 0,-1 0 0,1 0-135,6 0 0,-1 1 0,2-2 135,-2 0 0,2-1 0,-1 0 0,-2 0 0,0 0 0,-2 0 0,1-1 0,-2 1 0,1-1 0,0 0 0,0 0 0,-2 0 0,1 0 0,-1-1 0,-2 0 239,1 0 1,-2-1 0,-1 0-240,6-4 0,-3-1 0,1-3 0,-11 1 0,-2-1 0,2-13 0,-4 4 0,-1 5 0,-2 0 0,-3 3 668,5-14-668,-5 8 1019,-1-2-1019,-4 7 0,-6 1 0,2 8 0,1-5 0,4 10 0,3-3 0,12 3 0,-6 3 0,12-2 0,3 2 0,-3 5 0,-1 0 0,0-5 0,1 0 0,3 11 0,-4 1 0,-7-8 0,0 8 0,-1 2 0,-4-3 0,-2 5 0,-3 1 0,-4-2 0,-7 7 0,-4-1 0,0-5 0,2-3 0,-3 2 0,3-3 0,-2 0 0,-2 6 0,2 0 0,9-7 0,-2-1 0,0 1 0,4 0 0</inkml:trace>
  <inkml:trace contextRef="#ctx0" brushRef="#br0" timeOffset="11398">11519 4159 11221,'-7'0'0,"3"0"0,21 0 0,11 0 0,-4 0 0,1 0-350,-3 0 1,2 0 0,0 0 0,0 0 349,4 0 0,-1 0 0,1 0 0,-6-1 0,0 0 0,1 0 0,-2 1 0,5-1 0,0 1 0,-2 0 147,-3-1 1,0 0 0,-2 0-148,1 1 0,-2 0 230,-1-3-230,-7 2 0,-9-2 0,8 6 181,-4-2 0,5 2 0,-3-3 0</inkml:trace>
  <inkml:trace contextRef="#ctx0" brushRef="#br0" timeOffset="14400">12037 4869 11221,'-8'0'0,"2"0"0,6 6 0,0 2-3277,0 3 2302,0-4 1835,0-1-860,0 8 0,3 8 0,-2-2 0,2-5 0,0 2 0,-1-1 0,0 0 0,3 7 0,1 1 0,-3-5 0,-1 0 0,1 0 0,0 7 0,-3-1 0,-4 2 0,-5-2 0,-5-6 0,-4-1-62,3-5 0,-2 0 0,-2-1 62,-2-2 0,-1 0 0,-1-2 788,-3 0 1,-2 0-1,0-2-788,5-1 0,-2 0 0,0-1 0,-1 0-286,2-2 1,0 0 0,-1-1 0,0 0-1,-1 0 286,3-1 0,-1 0 0,-1 1 0,1-2 0,-1 1 0,0 0-273,-2-1 1,0 0 0,-1 0 0,0-1 0,-1 1 0,1 0 272,2-1 0,0 1 0,-1-1 0,1 0 0,-1 1 0,2-1 0,1 0 0,-3 1 0,1-1 0,1 1 0,0-1 0,-1 1 0,2-1 0,-2-1 0,1 1 0,-1 0 0,1 0 0,0 0-207,-1 0 1,1 2 0,0-1-1,-1 0 1,-1 0 206,4 0 0,-1 0 0,0 0 0,-1 0 0,0 0 0,-1 0 0,0 0 0,0 0 0,0 0 0,-1 1 0,0-1 0,0 0 0,-1 0 0,1 1 0,0-1-128,0 0 0,-1 1 0,1 0 0,0-1 0,0 1 0,0-1 0,-1 1 1,0-1 127,2 0 0,0 0 0,-1 0 0,0 0 0,1 0 0,-1 0 0,0-1 0,0 1 0,1 0 0,-1-1 0,1 1 0,0-1 0,0 1 0,0-1 0,-1 0 0,1 1 0,0-1 0,0 0 0,-1 1 0,0-1 0,1 1 0,-1-1 0,0 1 0,0-1 0,0 0 0,0 0 0,0 1-78,0-2 0,-1 1 1,0 0-1,1-1 0,-1 1 1,0 0-1,0-1 0,0 1 1,0 0 77,0 0 0,0 0 0,1 1 0,-1-1 0,0 1 0,0-1 0,-1 1 0,1-1 0,0 0 0,1 0 0,0 1 0,0-1 0,1 0 0,-1 0 0,0 0 0,-1 1 0,1-1 0,0 0 0,0 1-48,-1-1 0,0 1 1,0-1-1,1 1 1,-1-1-1,-1 1 1,1 0-1,0-1 0,0 1 1,0 0 47,2-1 0,1 1 0,-1-1 0,0 1 0,0 0 0,0-1 0,0 1 0,0 0 0,0 0 0,0-1 0,0 1-43,0 0 1,-1 0 0,1 0 0,-1 0 0,0 0 0,1 0 0,-1 0 0,0 0 0,0 0 0,0 0 0,0 0 42,0 0 0,0 0 0,0 0 0,-1 0 0,1 0 0,-1 0 0,1 0 0,-1 0 0,1 0 0,0 1 0,-1-1-15,0 0 1,1 1 0,-1-1 0,0 1 0,0 0 0,0-1-1,1 1 1,-1 0 0,0 0 0,0-1 0,0 1 14,0 0 0,0-1 0,0 1 0,0-1 0,0 1 0,0 0 0,0-1 0,0 1 0,0 0 0,-1 0 0,1 0-6,2 0 0,0 0 0,0 1 0,-1-1 0,1 1 1,0-1-1,0 1 0,-1 0 0,1-1 0,0 1 1,0 0-1,-1-1 6,-1 1 0,-1-1 0,0 1 0,0 0 0,0-1 0,0 1 0,1 0 0,0-1 0,0 1 0,2 0 0,0 0 0,-2 0 0,1 1 0,1-1 0,1 1 0,0-1 0,0 1 0,-1-1 0,-1 0 0,1 0 0,-2 0 0,1 0 0,-2 0 0,1-1 0,0 1 0,1 0 0,-1-1 0,2 1 0,0 0 0,1 0 0,0 0 0,1 0 0,-1-1 0,0 1 0,0 0 0,-2-1 0,1 1 0,-1-1 0,-1 0 0,0 0 0,0 0 0,-1 0 0,1 0 0,0 0 0,1 0 0,0 0 0,-2 1 0,1 0 0,1-1 0,0 1 0,0 0 0,0 0 0,-1 0 0,0-1 0,1 1 0,-1-1 0,0 0 0,0 0 0,-1 0 0,1 0 0,0 0 0,1 0 0,0 0 0,1 1 0,0-1 0,0 0 0,1 1 0,0-1 0,0 1 0,1-1 0,-1 0 0,-3 1 0,0-1 0,1-1 0,-1 1 0,0 0 0,-2 0 17,5 1 0,-1-1 0,-1 0 0,0 0 0,-1 1 1,1-1-1,0 1 0,0-1 0,2 1-17,-2 0 0,1 0 0,0 0 0,1 0 0,0 0 0,1 0 0,-1 0 0,-2 0 0,1-1 0,0 1 0,0 0 0,0 0 0,-2 0 0,2 0 0,0 0 0,-1 1 0,-1 0 0,0-1 0,1 1 0,1 0 0,0-1 0,-2 1 0,1-1 0,0 0 0,1 0 0,0 1 0,0-1 53,-2 1 1,0 0-1,1 1 1,-1-1 0,-1 0-54,5 0 0,-1-1 0,0 1 0,-1-1 0,1 1 0,0-1 0,1 0 0,-4 1 0,1-1 0,0 1 0,2-1 0,0 0 0,-1 1 0,2-2 0,-1 1 0,-1 0 0,3 0 0,-2 1 0,-1-1 0,1 0 0,1 0 0,1 0 138,-1-1 1,2 0 0,-1 0 0,0 0-139,-2 1 0,0 0 0,-2 0 0,1-1 0,-1 1 0,2-2 0,-1 1 0,0-1 0,0 0 0,1 0 0,1 0 0,0 0 0,1-1 0,0 1 0,0-1 0,-4 1 0,0-1 0,1 0 0,1 0 310,2-1 0,0 0 0,1 1 0,0-1-310,0 1 0,-1 1 0,2-1 0,-1 0 0,-2-1 0,0 0 0,0-1 0,0 1 0,-1-1 0,1 0 416,2 0 0,1-1 0,0 0-416,-2-1 0,0 0 0,2 0 0,-1-1 0,2-1 0,-5-1 0,4-2 0,10-3 0,2-3 0,-5-3 0,1-3 0,3-1 0,2-3 0,1 1 0,1 6 0,1 1 0,0-1 0,0-3 0,1-1 0,0 3 0,0 2 0,2 3 2730,1-10-2730,-2 9 1117,3 13-1117,-3 5 0,-4 12 0,-2-1 0,-4 12 0,5-11 566,-5 9-566,-5-3 314,0-1-314,-4-3 0,11-9 0,5-9 0,6-14 0,3 1 0,2-3 0,0 1 0,1-3 0,2 1 0,-1-2 0,-2 3 0,-2 0 0,4-4 0,1-1 0,-3 7 0,1 1 0,1 0 0,2 3 0,6-2 0,3 0 0,-7 5 0,-4 16 0,-7 18 0,-3-2 0,1-3 0,0 1 0,-2 6 0,2-8 0,1 0 0,1 8 0,0-6 0,3-13 0,1-4 0,9-3 0,8-12 0,-4 1 0,-1 0 0,-4-1 0,-1 0 0,7-4 0,-3 2 0,-6 2 0,11-4 0,-12 11 0,-1-2 0,-4 7 0,-3 0 0,-3 4 0,-4 0 0,2 0 0,-8-1 0,9 0 0,-10-2 0,6 5 0,-8-2 0,4 0 0,-12 2 0,12-2 0,-14 3 0,16 0 0,-13 4 0,15-4 0,-6 3 0,-1 0 0,-3 3 0,6-5 0,0 1 0,-8 4 0,11-5 0,-7 0 0,5-5 0,3-10 0,1-7 0,11 2 0,1-1 0,3 0 0,4-1 0,1-1 0,4-6 0,-1-1 0,1 1 0,-1 1 0,-5 5 0,-1 1 0,0-1 0,-6 14 0,-1 1 0,-2 1 0,2 8 0,-3 5 0,3 0 0,0 1-1639,-3 5 1,1-1 1580,4-5 1,0 0 8,-4 4 0,-1-1 49,3-4 0,-3 10 0,3 2 0,-2-5 0,8 0 0,-1-10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1:39.7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5162 5309 11221,'-15'0'0,"0"0"0,-9 0 0,17 0 0,-3-3 0,9 2 0,-9-2 0,9 3 0,-2 0 0,10 0 0,7 0 0,2 0 0,4-2 0,2 0 0,-8 2 0,1 0-622,7-2 1,3 0-1,-1-1 622,-4 1 0,1 0 0,4 0 0,4 0 0,0-1-236,-8 1 0,1 1 0,0-1 0,1 0 236,1 1 0,0-1 0,1 1 0,-1-1 0,-1 1 0,2 0 0,-2 0 0,0 0 0,1 0-440,3 0 1,1 0 0,-1 1 0,-4-1 439,-4 1 0,0 0 0,3 0 0,3 0 0,-3 0-92,-7 0 1,-1 0 91,12 1 0,1 1 0,-9 0 0,-2 0 0,-1 2 0,0-1 0,1 0 0,-3 1 0,-4 3 0,4 1 0</inkml:trace>
  <inkml:trace contextRef="#ctx0" brushRef="#br0" timeOffset="1564">5389 5309 11221,'4'-4'0,"-4"1"0,-1 3 0,-9-4 0,2 4 0,-3-3 0,-5-1 0,7 4 0,-17 0 0,13 0 0,-6 3 0,-2 1 0,0 0 0,2-2 0,-4 0 0,0 1-415,2 0 1,0 1 0,-1-1 414,0-1 0,-1-2 0,0 1 0,1 1 0,-2 1 0,1 1 0,0-2 0,4-1 0,1-1 0,-2 0 0,-5 1 0,-3 0 0,0-1 0,4 1-775,-1-1 0,0 0 775,3 0 0,-6 0 0,0 0 0,1 0 0,6 0 0,4 0 0,0 0 0,-9 0 0,-4 0 0,4 0 0,8 0 0,0 0 0,-3 0 0,-5 0 0,0 0 0,4 0 0,3 0 0,1 0 0,-7 0 0,-3 0 0,5 0-48,7 0 0,1 0 48,-6 0 0,-3 0 0,3 0 0,5 0 0,0 0 0,-5-1 0,-3 0 0,3 0 0,5-1 0,1 0 0,-2-1 0,5-1 1015,11 0-1015,14 1 0,7 3 0,-2-1 0,3 2-191,4-1 1,2 0 0,-2 0 190,-5-1 0,1 2 0,1-1 0,4 1 0,-1 0 0,-2 0 0,0 1 0,1 0 0,-3-1 0,2-1 0,3 1 0,-2 0 0,-3 0 0,0 1 0,-4 0 0,4 0 0,1-1 0,3-1 0,1 0 0,2 0 0,-2 0 0,-1 0 0,4 1 0,-1 0 0,-1-1 0,2 1 0,-5-1 0,2 0 0,-1 0 0,1 0 0,0 0 0,1 0 0,2 0 0,-1 0 0,-1 0 0,-3 0 0,-1 0 0,-3 0 0,3 0 0,1 0 0,2 0 0,1 0 0,0 0 0,-5 0 0,-1 0 0,-3 0 0,2 0 0,5 1 0,3 0 0,0-1 0,-3 1 0,-1-1 0,0 1 0,0 0 0,4 1 0,0 0 0,-2-1-113,-1 0 0,-3-1 0,2 0 113,-1 1 0,0 0 0,1-1 0,-2 1 0,0-1 0,-1 0 0,-1 0 0,1-1 0,-3-1 0,3 1 0,-5-5 0,-15 5 0,9-2 0,-6 3 2211,0 0-2211,-1 0 143,-3 6 0,0-4 0,0 4 1</inkml:trace>
  <inkml:trace contextRef="#ctx0" brushRef="#br0" timeOffset="6415">4998 1980 11221,'-11'0'0,"1"0"0,6-6 0,1 1 0,3-5 0,0-1 0,6 0 0,-1 4 0,15-6 0,-11 8 0,11-5 0,0 3 0,-4 2 0,1 0 0,10 0 0,-8 1 0,-2 2 0,-4 5 0,4 7 0,-10 2-3277,-3 8 3162,-1-5-610,-9 12 725,1-13 0,-2 2 0,0 0 0,3-6-100,-3 5 1,1-1 99,4-4-43,-7 16 43,8-20 2913,-2 16-2913,9-16 1041,-4 4-1041,11-7 0,-9-3 330,7 0-330,-7 0 75,-1-3-75,-3 2 0,0-2 0,-3 3 0,-1 0 0,-3 0 0,0-3 0,3 2 0,-3-8 0,6 4 0,-2-12 0,3 5 0,-3-11 0,-1 10 0,2-2 0,0 1 0,-1 4 0,2-8 0,2 0 0,-1 7 0,3-5 0,0 0 0,-1 3 0,10-10 0,-10 11 0,5-5 0,-4 13 0,-3-3 0,4 10 0,-4 17 0,-4-3 0,2 3 0,0 5 0,-1-1-724,0-3 0,-1-1 0,0 1 724,1 2 0,-1 1 0,0 0 0,-1 3 0,-1 1 0,1-5 0,0-7 0,1-1 0,-2 5 0,-1 3 0,0 0 0,1 4 0,0 0 0,-1-5 0,0 0 0,4-1 0,0 2 0,2-5 0,1-3 0,5 3 0,3-1 0,8-7 0,5 0 0,5-1 0,-6-7 0,1-2 0,-1 0-143,6 2 1,0-2 142,-2-3 0,1-1 0,-5-2 0,1-6 0,-6 3 0,0 1 0</inkml:trace>
  <inkml:trace contextRef="#ctx0" brushRef="#br0" timeOffset="6798">5474 1952 11221,'-6'21'0,"0"1"0,1-1 0,0 2 0,2-1 0,-1 0-276,-1-2 0,0 0 1,1 0 275,3 1 0,0 2 0,1 0 0,2-2 0,0-2 0,1-1 0,2 1 0,3 4 0,2 1 0,3-3 0,2-5 0,1-4 0,1-2 0,4-1 0,3-5 0,1-9 0,3-5 0,-2 0 0,-7 1 0,-1-1 0,0 0 0,4-2 0,0 0 0,-1-1 0,0-2 0,1 0 0</inkml:trace>
  <inkml:trace contextRef="#ctx0" brushRef="#br0" timeOffset="7633">5907 2221 11221,'19'-15'0,"-8"6"0,0-1 0,1-5 0,-1 3 0,-8-4 0,-10 14 0,-6 3 0,-4 2 0,-3 9 0,-1 3 0,5-4 0,0 1 0,0 0 0,-3 5 0,3 2 0,3 2 0,6-2 0,12-5 0,17-4 0,-3-16 0,2-6 0,-4 3 0,0-2 0,-1 1 0,4-2 0,-3 1 0,-2 2 0,-3 6 0,-5 16 0,-4 12 0,-3-9 0,0 1 0,2 3 0,3-4 0,15-7 0,-4-13 0,2-7 0,-4-1 0,1-4 0,-1 0-751,0 0 1,-1 0 0,-1 0 750,2-3 0,-2 3 0,-2 3 0,-1 3 0,-1 5 0,2 14 0,-6 8 0,-4 5 0,-3-7 0,-1-1 0,0 0 2251,1 3-2251,16-23 0,6-13 0,-4 4 0,1 1 0,-4 2 0,-1 1 0,13-2 0,-16 19 0,-2 9 0,-6 4 0,3-1 0,4-15 0,11-13 0,-3-1 0,1-3 0,1-4 0,0 0 0,1 2 0,0 2 0,3 0 0,-8 31 0,-10-2 0,-2 1 0,3 1 0,-1-1 0,-3 7 0,7-9 0,0 0 0,4-5 0,3-3 0,0-10 0</inkml:trace>
  <inkml:trace contextRef="#ctx0" brushRef="#br0" timeOffset="8348">6872 1973 11221,'-7'-21'0,"-1"-4"0,11-1 0,5 13 0,4 2 0,6 3 0,1 5 0,6 2 0,-2 5 0,-6 6 0,-4 4 0,-9 7 0,-5 2 0,-6 2 0,-3 1 0,0 1 0,1-1 0,5-4 0,5-2 0,8-1 0,3-2 0,4-1 0,2-1 0,2-1 0,-1 1 0,-3 0 0,-3 1 0,-6 2 0,-6 0 0,-7 1 0,-6-2 0,-5-1 0,-3-3 0,-2-1 0,0-3 0,7-7 0,1-3 0,4-4 0,15-10 0</inkml:trace>
  <inkml:trace contextRef="#ctx0" brushRef="#br0" timeOffset="8532">7369 2193 11221,'-23'7'0,"0"7"0,14-9 0,0 5 0,12-7 0,1 1 0</inkml:trace>
  <inkml:trace contextRef="#ctx0" brushRef="#br0" timeOffset="8813">7688 1831 11221,'-4'-4'0,"0"4"0,4 20 0,0 1 0,0 3 0,0 0 0,0 1 0,0-1-368,0-3 1,0-1 0,0 1 367,0 3 0,0 1 0,0-2 0,0 3 0,0-1 0,0-6 0,0 1 0,0-1 0,0 4 0,0-2 0,0-4 0,0-1 0</inkml:trace>
  <inkml:trace contextRef="#ctx0" brushRef="#br0" timeOffset="9517">4764 2860 10391,'20'1'0,"0"0"0,-1 0 0,5 0 0,1 0 0,1 0 0,-1 0-816,-1 0 0,-2 0 0,2 0 1,2 0 815,-4-1 0,3 1 0,2-1 0,0 0 0,-1 0 0,-1-1 0,-3 1-472,2-1 1,-3 0-1,0 0 1,1 0 471,2 0 0,1 1 0,1-1 0,0 0 0,0 0-143,-1 0 0,1-2 1,-1 1-1,-1 0 1,-1 1 142,5 0 0,-2 1 0,3-1-153,-5 0 0,2-1 1,2 0-1,2 0 1,0 0-1,0 0 1,0 0 152,-3 1 0,1 0 0,-1-1 0,1 1 0,0 0 0,1 0 0,0-1 0,1 0-32,-6 1 0,1-1 0,0 1 0,1-1 0,0 0 0,0 0 0,0 1 0,1-1 0,0 0 0,-1 0 0,1 0 0,0 0 32,0 0 0,0 0 0,1 1 0,-1-1 0,1 0 0,0 0 0,0 0 0,0 0 0,0 0 0,0 0 0,-1 0 0,1 0 0,-1 0 0,0 0 0,0 0 0,-1-1 0,1 1 0,-1-1 0,1 1 0,-1-1 0,0 1 0,0-1 0,0 1 0,0-1 0,0 1 0,0-1 0,2 1 0,1-1 0,-1 0 0,1 1 0,-1-1 0,0 0 0,0 1 0,-1-1 0,0 1 0,-1-1 0,-1 0 86,4 1 1,-2-1 0,-1 0 0,0 0 0,0 0 0,-1 0 0,1 1 0,0-1-87,3 0 0,0 1 0,1-1 0,0 0 0,-1 1 0,-2-1 0,-1 1 0,-4 1 235,6-1 0,-4 0 0,2 1-235,-1-1 0,3 0 0,0 0 0,-1 0 0,-6 0 0,2 1 0,-4-2 0,2 0 0,-1-1 0,-5 1 0,-1-1 0</inkml:trace>
  <inkml:trace contextRef="#ctx0" brushRef="#br0" timeOffset="10230">4694 1682 11221,'7'-5'0,"-3"18"0,-1 10 0,-2 0 0,-1 4 0,-1 2-547,1-7 1,0 2 0,-1 1 0,1 1 0,-1 0 0,0 0 452,-1 0 1,0 0 0,0 1 0,0 0 0,-1 0 0,1 0 0,0 0 93,1 1 0,-1 0 0,1 0 0,0 0 0,0 0 0,0 0 0,0-1 0,-1 2 0,0 0 0,0 0 0,0-1 0,1-1 0,0-1 0,1 0 0,-1-1 0,2-1 0,-1 0 0,0-3 0,0 4 0,0-3 0,0-2 0,0-3 0,0-3 0,0-5 0</inkml:trace>
  <inkml:trace contextRef="#ctx0" brushRef="#br0" timeOffset="11148">4708 1696 11221,'18'-17'0,"1"0"0,2 3 0,4 0 0,0 3 0,-4 4 0,1 2 0,1 0 0,-1 0-820,0-1 1,0 0 0,0 1 0,1-1 223,-1 0 0,-1 0 0,2 0 0,2 0 596,-1 2 0,4 0 0,1 0 0,0 0 0,0 0 0,-1 1 0,-4-1-270,2 1 1,-4-1 0,0 1 0,5-1 269,-5 2 0,3-1 0,2-1 0,1 1 0,2 0 0,-1 0 0,0 0 0,-1 0 0,-3 0 0,-3 1-110,7-1 0,-5 1 0,1 1 0,3-2 110,-4 2 0,2-1 0,3 0 0,0-1 0,1 1 0,-1 0 0,-2 0 0,-2 0-203,0 0 0,-2-1 0,-1 1 1,0 0-1,3 0 203,0 0 0,1 1 0,1 0 0,1 0 0,0 0 0,0-1 0,-1 0 0,0-1 0,0 0 0,1 0 0,0 0 0,-1 0 0,1 1 0,-3 0 0,-1 1 0,0 0 0,1 0 0,-1 0 0,2 0 0,0 0 0,2-1 0,-3 1 0,2 0 0,0-1 0,1 1 0,1-1 0,0 1 0,0-1 0,0 0 0,1 1 0,-1 0 0,-1-1 0,0 1 0,-1 0 0,-1 0 0,0 1 0,0-1 0,0 0 0,0 1 0,0-1 0,0 1 0,0-1 0,0 1 0,0-1 0,0 1 0,1 0 0,1-1 0,0 1 0,-1 0 0,1-1 0,0 1 0,0 0 0,-1 0 0,0-1 0,-1 1 0,-1 0 0,-1 0 0,7 0 0,-2 0 0,-1 0 0,-1 0 0,0 0 0,0 0 0,1 0 72,0 0 0,0 0 1,0 1-1,0-1 0,0 1 1,-3-1-1,-1 1-72,3 1 0,-2-1 0,-1 1 0,1 0 253,-1-2 0,2-3 0,0 1 0,-2 4 1,-1 9-254,-11 2 0,0 5 0,-2 4 0,0 4 0,-1 3 0,-1 2 0,0 1 0,0 1 0,-1-1 0,1 0 0,-1-2 0,0-3 0,0-2 0,1-5 0,4 5 0,0-6 0,0-1 0,-1 1 0,-1 7 0,-5-6 0,1 5 0,-1 2 0,0 3 0,-1 1 0,0 2 0,0-1 0,-1 1 0,0-1 0,-1-2 0,0-2 0,0-3 0,-1-4 0,0-4 0,-3 13 0,0-8 0,0-2 0,0 0 0,0 1 0,0 2 0,0 0 203,-1 4 0,1 0-203,1-7 0,0 0 0,0-1 0,-1 6 0,0-3 0,1-6 0,-1-2 0,1 3 0,-2-5 0,-3 8 2093,5-12-2093,-15 2 3130,7-7-3130,-4-2 0,-3-2 0,-9 0 0,-3-1 0,9 2 0,-2 0 0,-1 0 0,-2 0-232,0 0 1,-2 1-1,-1-1 1,-1 1 0,-1 0 231,3 0 0,-2 0 0,0 0 0,0 0 0,-1 1 0,0 0-298,2 0 0,0 0 0,0 1 0,-1 0 0,0-1 1,0 1-1,0-1 298,3 0 0,-1 0 0,0 0 0,0 0 0,0-1 0,0 1 0,1 0 0,-1 0-121,-1 0 0,0 1 0,0 0 0,1-1 0,0 1 0,0-1 0,1 1 0,-3-1 0,1 0 0,0 0 0,1 0 0,1 1 0,-1-1 0,1 1 1,0-1-1,0 1 0</inkml:trace>
  <inkml:trace contextRef="#ctx0" brushRef="#br0" timeOffset="13264">6318 2775 11221,'0'-15'0,"0"5"0,0 10 0,0 7 0,0 17 0,2-10 0,-1 1 0,1 5 0,-1 2 0,0-2-469,1 0 0,0 1 469,0 3 0,-1 3 0,0 1 0,-2-3 0,0 1 0,0 1 0,0-1 0,2-1 0,0 0 0,-1-1 0,1 1-329,-2 2 0,0-1 1,0 1-1,1-2 329,3-1 0,1-1 0,-1-1 0,0-2 0,-2 2 0,0 1 0,3 0 0,2 3 0,-1 2 0,-1-1 0,-2-2 0,-1 1 0,0 0 0,1 1 0,0-3 0,0 0 0,1 1 0,-1 1 0,0 0 0,0-1-441,-1 2 0,0 1 0,0-1 0,-1 1 0,1-2 0,-1 0 441,1-2 0,0-1 0,-1 0 0,1 0 0,-1 0 0,1 3 0,-1 1 0,1 0 0,-1-1 0,-2-1-161,0-1 0,-1 0 1,0-1-1,-1 1 161,0 0 0,-1 0 0,1 1 0,-2 0 0,-1 0 0,1-2 0,-2 0 0,-1 0 0,0-1 0,0 0 0,1-1-113,-2 1 1,-1-2-1,1 0 1,-2 1 112,0 0 0,-2 1 0,0-1 0,0 0 0,2-4 0,-4 3 0,-1-2 0,-1 1 0,-3 2 0,0 0 0,2-3 0,-2-1 0,-1 0 0,4-3 0,-4 2 0,-1 0 0,0 0 0,4-2-147,1-1 1,2-1-1,-3 1 147,1-1 0,-3 2 0,-1 1 0,-1 0 0,2-1 0,2-2 106,-2 3 0,1-2 0,-2 1-106,1-2 0,-3 2 0,-1-1 0,-1 1 0,1-1 0,4-2 0,-4 2 0,3-2 0,-3 1 0,4-3 0,-3 1 0,-1 0 0,-2 0 0,2 0 0,1-1 0,2-1 0,-4 4 0,3-2 0,-3 1 0,3-2 0,-3 1 0,-2 0 0,-1 0 0,1 0 0,1-1 0,4 0-239,0-1 1,3-1 0,1 0 0,-4 1 238,1-1 0,-2 0 0,-2 1 0,-1 0 0,0 0 0,1-1 0,2 1 0,2-2 0,-3 1 0,3-1 0,0 0 0,-4 0 0,3-1 0,-3 1 0,-2 0 0,-1-1 0,0 1 0,1 0 0,1-1 0,4-1 0,-4 2 0,3-1 0,0-1 0,-3 1 0,3-1 0,-2 0 0,-3 0 0,-1 0 0,1 0 0,0 0 0,2-1 0,3 0 0,-6 1 0,4-1 0,0 0 0,-4 0 0,7-1 0,-4 1 0,-1-1 0,0 1 0,-1 0 0,1-1 0,2 0 0,2 0 0,-3 1 0,3-1 0,0-1 0,-4 1 0,3 0 0,-2-1 0,-2 1 0,-1 0 0,1-1 0,2 0 0,3 1 0,-1-1 0,4 0 0,0 0 0,-3-1 0,-1 1 0,-3 0 0,-1-1 0,0 1 0,1-1 0,4 1 0,-5-1 0,4 0 0,-2 0 0,3 0 0,-3 0 0,0 0 0,1 0 0,3 0 0,2 0 0,2 0 0,-1 0 0,-2 0 0,-2 0 0,1 0 0,3 0 275,1 0 0,1 0-275,-2 0 0,-1 1 0,3 1 0,-4 2 556,5 2 1,1 4-557,8 14 0,4 3 0,-1-7 0,0 2-72,4 1 1,1 4 0,0-1 0,1-2 71,-1 1 0,1 0 0,1-1 0,1 2 0,1 1 0,-1-4-27,0 0 1,0-1 26,1-1 0,0 0 0,1 1 0,0 2 0,0 1 0,1 0 0,-2-3-122,1 1 1,0 1 121,1 0 0,0 4 0,0 0 0,-1-7 0,3 3 0,1-5 0,2-1 0,2-6 0,7 5 0</inkml:trace>
  <inkml:trace contextRef="#ctx0" brushRef="#br0" timeOffset="13614">2685 6189 11221,'-14'-4'0,"3"4"0,-2 20 0,8-3-1107,-1 8 1,2 3 1106,4-14 0,-1 2 0,0 5 0,0 5 0,0-4 0,1-5 0,0 0 0,2 4 0,2 1 0,0-2 0,-1-5 0,3-2 0,9 11 0,3-4 0,3-7 0,5-2 0,1-3 0,-13-8 0,1-2 0,5-2 0,3 0 0,-3-2 0,-3 0 0,-1-1 0,6-3 0,2-2 0,-3 1 0,-6 1 0,-1 0 0,5-1 0,1 0 0,-3-1 0,-6 2 0,-1 0 0,9-5 0,-1 1 71,-6-2 1,5-5-1,-10 7 1</inkml:trace>
  <inkml:trace contextRef="#ctx0" brushRef="#br0" timeOffset="15063">4324 5181 11221,'-15'-4'0,"5"-2"0,1 5 0,7-2 0,-4 3 0,12 3 0,8-2 0,3 0 0,6 0 0,0 0-1093,4-1 1,1 0 0,0 0 1063,-6 0 0,1 0 0,0 0 1,2 0 28,0-1 0,2 0 0,1 0 0,0 0 0,1-1 0,-2 2-341,-3-1 1,-1 1-1,0 0 1,0 0-1,1-1 1,1 1 340,1-1 0,0 0 0,2 0 0,0 0 0,-1 0 0,0 0 0,-2 1 0,2-1 0,-1 1 0,0 0 0,-1 1 0,0-1 0,0 0 0,1 0 0,-1 0 0,-2 0 0,-3 0 0,6-2 0,-1 0 0,2 1 0,3 0 0,-4 0 0,-10-1 0,0 0 0,7-2 0,-3 1 0,-7 3 0,-13-7 0,-10 6 0,-13-2 0,-9 0 0,11 2 0,-2 1 0,-1 0 0,0 0 0,0-1 0,0 0 0,-1-1 0,0 1 0,0 0 0,2 0 0,0 1 0,0 0 0,0 0 0,-2 0 0,2 1 0,-1-1 0,-2 1 0,1 0 0,-1 0 0,1 0 0,1 0-1,-1 1 0,1 1 1,0-1-1,0 1 1,0 0-1,-1 0 1,-1-1 0,0 1 0,-2 0 0,1-1 0,0 1 0,1 0 0,1 0 0,-1 0 0,1 0 0,1-1 0,1 1 0,0 0 0,-2 0 0,0-1 0,2 1 0,4-2-1280,-7 0 1280,5 1 0,2-1 0,8-1 0,4 0 1744,20 0-1744,3 0 0,2 0 0,6-1 0,2 0 0,1 0-16,-2 0 1,1-1 0,2 1 0,-1-1-1,0 1 1,-2-1 0,1 1 0,0-1-1,0 1 1,0-1 0,1 0 0,0 0 0,0 0-1,1 0 1,-1 0 0</inkml:trace>
  <inkml:trace contextRef="#ctx0" brushRef="#br0" timeOffset="16500">6283 5266 11221,'-12'0'0,"-1"0"0,12 0 0,14 0 0,7-1 0,5-1 0,0 0 0,3-1 0,2 1-356,-8 1 1,0 0 0,2 0 0,-1 0 0,1 0 355,1-1 0,1 0 0,0 0 0,0 0 0,-1 1 0,0 0 0,0 1 0,-1 0 0,0 0 0,0 0 6,1-1 0,0-1 0,-1 0 0,-1 1-6,2 0 0,-1 1 0,-3 0 0,-2-2 0,-3 1 0,4 1 0,-28 0 0,-9 1 0,-4 1 0,2 0 0,-3-1 0,-1 1 0,2 0 85,-3 0 0,0-1 1,-1 1-86,2-1 0,-2 0 0,0 1 0,0-1 0,5 0 0,-4-1 0,0 0 0,1 0 0,-4 0 0,-1 0 0,2 0 0,-2-1 0,1 0 0,0 0-658,3 0 1,-1 2 0,1-1 0,1-1 657,-1-1 0,1 0 0,2 0 0,-1 2 0,5-1 0,12-5 0,16 3 0,7 2 0,5-2 0,4 1 0,2 0-257,-6 0 1,2 1-1,1 0 1,2 1 0,0-1 256,-4 1 0,2 1 0,1-1 0,0 1 0,0-1 0,1 1 0,0 0-129,-2-1 1,1 1-1,0-1 1,1 1-1,0-1 1,0 1-1,0 0 1,0-1 128,-1 1 0,-1 0 0,1 0 0,0 0 0,0 0 0,1 0 0,-1-1 0,0 1 0,1 0 0,0-1 0,0 0 0,1 1 0,0-1 0,-1 0 0,1 0 0,-1-1 0,0 1 0,0 0 0,-2-1 0,1 0 0,-1 1 0,1-1 0,-1 0 0,-1 0 0,0 0 0,-1 0 0,0 0 0,3 1 0,-1-1 0,-1 0 0,-1 1 0,1-1 0,-1 0 0,6-1 0,0 0 0,0 0 0,-2 0 0,-6 0 0,1 0 0,-2 0 0,4 0 0,2 0 0,-4-1 1884,3-1-1884,-9 1 0,-1 0 0,-8 2 0,-15-5 0,-2 5-438,-15-2 1,-4 0 437,13 2 0,-1 1 0,-6-1 0,-5-1 0,0 1 0,4-1 676,-1 0 1,-1 0-677,3 0 0,-4 1 0,-2-1 0,-1 1 0,3 0 0,-1-1 0,0 1 0,1 0 0,-3 1-307,4-1 1,-2 0 0,-1 1-1,0-1 1,0 1 0,1-1 306,-1 1 0,0 0 0,1 0 0,0 0 0,-2 0 0,3 0 0,-2 0 0,0 0 0,1 0 0,0 0 0,3 0 0,0 0 0,3 0 0,-1 0 0,-2 0 0,-3 1 0,-3 0 0,0-1 0,1 1 0,4 0-478,1-1 0,3 0 0,-1 0 478,2 1 0,-1 0 0,0 0 0,-2 0 0,0-1 0,-2 1 0,0 0 0,2-1 0,2 1 0,-6-1 0,0 1 0,2 0 0,-5 1 0,2 0 0,6-1 320,-3 0-320,8 2 0,13-3-153,24 0 153,-2 0 0,1-1 0,5 0 0,1 0 0,2-1 0,1 1 0,1-1 0,-1 0 0,-4 0 0,-2 0 0,2 0 0,2 0 0,-3 0 0,4 1 0,1-1 0,1 1 0,-1-1 0,-2 1 0,-4-1 0,5 1 0,-3 0 0,3 0-145,-3 0 0,3 0 0,2 1 0,1-1 0,-1 1 1,-1 0-1,-5-1 145,6 1 0,-4 0 0,2 0 0,0 1 0,2-1 0,1 1 0,-1 0 0,-4 0 0,-1 0 0,0 0 0,0 1 0</inkml:trace>
  <inkml:trace contextRef="#ctx0" brushRef="#br0" timeOffset="17830">9263 5316 10893,'11'0'0,"9"0"0,-11 0 0,8 0 0,1 0 0,1 0 0,0 0 0,5 0 0,1 0-820,-1 0 1,1 0 0,1 0 0,-1 0 109,2 0 0,0 0 0,1 0 710,-2 0 0,0-1 0,2 1 0,1 1-149,-4-1 0,2 0 1,1 1-1,1-1 0,-1 1 1,-2-1-1,-2 1 149,-1-1 0,-2 0 0,0 0 0,4 1-43,-3-1 0,2 0 1,4 1-1,1-1 0,1 0 1,-1 1-1,0-1 1,-2 1-1,-3-1 0,-4 0 43,7 0 0,-6 0 0,5 0-142,-2 0 1,4 0 0,3 0 0,1 0-1,-1 0 1,-3 0 0,-4 0 141,3 0 0,-4 0 0,2 0 122,0 0 0,2 0 0,1 0 0,1 0 1,1 0-123,-6 0 0,1-1 0,1 1 0,0-1 0,1 1 0,-1-1 0,0 1 0,-1 0 0,3-1 0,-1 1 0,0 0 0,0 0 0,1 0 0,0 0 71,-3 0 0,2 0 0,0 0 0,0 0 0,0 0 0,-1 0 0,-1 0 1,-1 0-72,6 0 0,0 0 0,-2 0 0,-3 0 0,-5 1 0,-3 0 0,-1 1 0,4-2 0,3 0 0,-5 0 1598,0 0-1598,-23 0 0,-9-1 0,-7 0 0,-1 0 0,4 0 0,-1 1 0,-2 0 0,-4-1 0,-3-1 0,0 0 0,3 1 2,-2-1 0,-1 0-2,7 0 0,-4 1 0,-2 0 0,-2 0 0,1 0 0,0 0 0,4-1 0,0 1 0,-1-1 0,0 1 0,1-1 0,-1 1 0,1-1-109,-4 1 0,1 0 1,0 1-1,0-1 0,-1 0 1,-1 1 108,2-1 0,-2 0 0,-2 0 0,1 1 0,0-1 0,1 0 0,3 0 0,3 0 0,-4 0 0,3 0 0,-3 0 0,6 1 0,-4 0 0,-2 0 0,-1 0 0,0 0 0,1 0 0,3 0 0,2-1 0,-5 0 0,4 0 0,-5 0 0,5 1 0,-3 0 0,-1 0 0,-2 0 0,-1 0 0,2 0 0,1 0-155,1 1 1,1-1 0,1 1-1,-1-1 1,0 1 0,0-1 154,-1 1 0,0-1 0,0 0 0,-1 0 0,0 0 0,1 0 0,1 0 0,-3 1 0,0-1 0,1 1 0,0-1 0,1 1 0,2-1 0,-4 1 0,2-2 0,1 1 0,2 0 0,0 0 0,2 0 0,3 0 1611,-1 3-1611,44-2 0,-11 1 0,2-1-18,5 0 1,4-1-1,3 0 1,-1-1 17,-1 1 0,0-1 0,1 0 0,0 1 0,-2-1 30,3 1 1,-2 0-1,1 0 1,3-1-31,-7 1 0,2-1 0,1 0 0,1 0 0,0 0 0,-1 0 0,-2 1 0,-3-1 0,8 1 0,-4 0 0,4-1 0,-7 1 0,2-1 0,3 0 0,0 0 0,0 0 0,0 0 0,-2 1 0,-4-1 0,3 1 0,-4 0 0,1 0 0,3-1 0,-2 1 0,5 0 0,1-1 0,1 1 0,1-1 0,-2 1 0,-2 0 0,-3-1 0,0 1 0,-3 0 0,-1 0 0,5 0 0,-3 0 0,4 0 0,2 0 0,0 0 0,1 0 0,-2 0 0,-2 0 0,-3 0 0,5 1 0,-4 0 0,3 0 0,0 0 0,4 0 0,2-1 0,0 1 0,-2-1 0,-5 1 0,-2 1 0,-4-1 0,2 0 0,5 0 0,0 0 0,-1 0 0,1-1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2:55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4842 4627 11221,'15'2'0,"-1"0"0,7 1 0,-7 5 0</inkml:trace>
  <inkml:trace contextRef="#ctx0" brushRef="#br0" timeOffset="939">4736 4713 11221,'-21'3'0,"9"-3"0,9 3 0,11-3 0,6-1 0,2-1 0,8-2-310,-6 1 0,4 0 0,1-1 310,-2 2 0,1 0 0,2 0 0,0 0-338,2 1 0,1-1 1,2 1-1,0-1 0,1 1 338,-5 0 0,2 0 0,0 0 0,0 0 0,0 1 0,0-1 0,-2 0-410,3 0 1,-1 0-1,0 1 1,0-1 0,1 0 409,-2 0 0,1 0 0,2-1 0,-1 1 0,-1-1 0,-2 0 0,-3 1 0,3-2 0,-4 1 0,4-1 0,-2 1 0,3-1 0,2 1 0,1 0 0,-1-1 0,-2 1-370,-1 1 1,-1-1 0,-1 0 0,1 1-1,-1 0 370,5-1 0,-1 0 0,1 0 0,0 1 0,-3 0 0,2 0 0,-1 0 0,-3 1 0,-3-1 0,0 1 0,-2 0 92,3 1 0,2 0 0,-4 1-92,5-2 0,1 3 1005,-22-3-1005,-20 0 0,-9 0 0,0 0 71,6 0 1,-5-1 0,-1 0 0,3 0-72,2 1 0,-2 0 0,2-1 0,-3 0 0,-2 0 0,0 1 0,4-1 0,0 1 0,3 0 0,-3 0 0,-2 0 0,-3 0 0,-1 0 0,-1 0 0,1 0 0,5 0 0,-1 0 0,-1 0 0,1 0 0,1 0 0,0 0 0,-1 0 0,1 0 0,1 0 0,-1 0 0,-2 0 0,2 1 0,-3-1 0,0 0 0,0 1 0,0-1 0,0 1 0,3 0-351,-3-1 0,1 1 0,1 0 0,1 0 1,-1-1 350,-3 1 0,0 0 0,0 0 0,0 0-59,2 1 1,-1-1-1,0 1 1,1-1-1,2 0 59,-1-1 0,3 0 0,-1 0 317,-1 2 1,1 0 0,1 1-318,-3-1 0,9 3 0,32 9 0,1-9 0,6-1 0,2-1 166,-5-1 1,3 0 0,0-1 0,2 0 0,0 0-167,-3-1 0,1 0 0,1 0 0,0-1 0,0 0 0,1 0 0,0 0 0,1 0 0,1-1 0,0 1 0,0-1 0,1 0 0,0 0 0,0 1 0,-2 0 0,1 0 0,0 0 0,0 0 0,0 0 0,0 0 0,0 0 0,0 0 0,-1 0 0,-1 0 0,1 0 0,0 0 0,-1 0 0,0 1 0,0-1 0,0 1 0,1 0 0,1 0 0,-1 0 0,0 1 0,-1-1 0,0 1 0,-1 0 248,1 0 1,-1 1 0,0-1-1,-1 1 1,-1 0 0,-1 0-249,3 1 0,-2-1 0,-1 1 0,-3 1 293,8 2 1,-12 2-294,-31 6 0,-3-10 0,-4-2 0,0 0 0,3 0 0,1 1 0,-3-1-199,1-1 0,-2 0 0,-1-1 0,-1 0 0,1 1 199,0-1 0,1 0 0,0 0 0,0 0 0,0 0 34,-4 0 1,2 0 0,-1 0-1,-3 0-34,7 0 0,-2 0 0,-1 0 0,0 0 0,0 0 0,0 0 0,1 0-133,-1 0 0,1 0 1,1 0-1,-1 0 0,0 0 1,-2 0 132,2-1 0,-1 1 0,-1-1 0,0 0 0,0 0 0,0 0 0,1 0 0,1 0 0,-1 1 0,1 0 0,0 0 0,1 0 0,-1 0 0,0-1 0,-3-1 0,0 0 0,-1 0 0,0-1 0,2 1 0,3 0-146,-1 1 1,3 0 0,1 0 0,-2 0 145,-3-2 0,-2 1 0,1-1 0,2 0 264,-3 1 1,2 0-1,13-1-264,30-4 0,7 0 0,-2 5 0,1-1 0,-1 1 0</inkml:trace>
  <inkml:trace contextRef="#ctx0" brushRef="#br0" timeOffset="12986">8355 1604 11221,'0'-15'0,"0"-2"0,0 9 0,0-2 0,-3-3 0,2 4 0,-5-1 0,2 29 0,0-1 0,-1 5 0,0 1-300,3-2 0,0 1 0,0 1 0,0 1 300,-1-1 0,1 2 0,-1 0 0,1 0 0,1 0 0,1-2 0,1 0 0,1 0 0,-1-1 0,2-1 0,0 3 0,0-1 0,1-1 0,1-1 0,0 5 0,2-1 0,0-2 0,2-3 0,-1-2 0,-3-4 0,0 0 0</inkml:trace>
  <inkml:trace contextRef="#ctx0" brushRef="#br0" timeOffset="13987">8369 1554 11221,'0'-17'0,"0"2"0,7-9 0,3 9 0,4 6 0,3 3 0,2 3 0,2 3 0,5 7 0,-1 6 0,-11 0 0,-2 3 0,-1 1-107,-2 2 0,-2 3 0,-3 0 107,-5 3 0,-4 0 0,-2 0 0,-2-4 0,-2 0 0,-3-3 0,-2-2 0,-3-1 0,1-3 0,-7 2 0,2-4 0,5-5 0,4-3 0,5 1 0,16-10 0,8 4 0</inkml:trace>
  <inkml:trace contextRef="#ctx0" brushRef="#br0" timeOffset="14338">8830 1540 11221,'-4'-8'0,"1"2"0,3 18 0,0 1-1158,0 10 1,0 4 1157,0-11 0,0 2 0,0 1 0,0 4 0,0 0 0,0-2 0,0 0 0,0 1 0,0-1 0,0 4 0,0 0 0,0-4 0,0 2 0,0-1 0,0 5 0,0 3 0,0-3 0,0-8 0,0 0 0,0 1 0,0 3 0,0-4 0,0 2 353,0-3 1,0-3-354,0-6 94,0 1 0,0-7 0,0 1 0</inkml:trace>
  <inkml:trace contextRef="#ctx0" brushRef="#br0" timeOffset="14655">8823 1526 11221,'1'-14'0,"1"-1"0,15-7 0,0 8 0,6 11 0,0 3-679,-4 1 679,2 3 0,1 4 0,-6 13 0,-3 2 0,-2-8 0,-2 2-693,-2 6 1,-3 4 0,-2-4 692,-5-8 0,-2-1 0,-7 11 0,-3 0 305,5-13 0,0-1-305,-9 5 0,0-1 0,3 0 0,-4-2 0,13-5 70,3-5 1,1 4 0,3-3 0</inkml:trace>
  <inkml:trace contextRef="#ctx0" brushRef="#br0" timeOffset="15005">9278 1732 11221,'-13'-8'0,"3"1"0,-7 10 0,-2 4 0,-2 2 0,4 2 0,-2 5 0,2 2-680,5 1 0,3 3 0,1 0 680,-2 3 0,1 2 0,3-1 0,1-4 0,3 0 0,4-2 0,6-2 0,4-2 0,1-3 0,-1-4 0,1-2 0,5-2 0,3 0 0,-3-2 0,-3 0 0,-1-2 0,13-7 0,-1-1 0,-2-3 0,-3-4 0,-2-5-175,-7-6 1,-4-2 174,0 0 0,-2 0 0,-4 7 0,0 1 0,-4 1 0,-3-6 0,-3 4 0,-4 4 46,2 3 1,0 3-47,-5 5 0,-6 5 0,10 5 0,-2 8 0,6-2 0</inkml:trace>
  <inkml:trace contextRef="#ctx0" brushRef="#br0" timeOffset="15954">8433 2221 11221,'-8'4'0,"-2"3"0,5-7 0,-4 7 0,8 0 0,-1 1 0,4-1 0,12-1 0,-2-5 0,5 1 0,3-1 0,1-2 0,3-2 0,-1 1-717,-4-1 1,0 1 0,2-1 716,0 0 0,3 1 0,1-1 0,0 0 0,-1 0 0,3-2 0,-1-1 0,1 1 0,-2 0 0,-1 2 0,-1 0 0,0 0 0,0 0 0,6-2 0,0 1 0,0-1 0,-4 2 0,-3 1 0,-2 1 0,-1 0 0,6-1 0,-2 1 0,-3 1 0,-4 0 0,-9 0 0</inkml:trace>
  <inkml:trace contextRef="#ctx0" brushRef="#br0" timeOffset="16206">8560 2356 11221,'-18'8'0,"4"2"0,7-7 0,7 2 0,13-2 0,5-3 0,2 0 0,-4-2 0,1 1-235,5-1 1,1 0 0,2-2 234,1-1 0,0-3 0,3 1-341,-6 2 0,0 1 1,2-1-1,1 1 1,-1-1 340,0 0 0,0 0 0,1-1 0,0 1 0,-1-1 0,-1 1 0,5 0 0,-2-1 0,0 1 0,0-1 0,-3 1 0,0 0 0,0 0 0,0 0 0</inkml:trace>
  <inkml:trace contextRef="#ctx0" brushRef="#br0" timeOffset="17821">9966 2080 11221,'-11'0'0,"-6"-4"0,11 4 0,-6-4 0,11 4 0,-2 0 0,12-3 0,7 0 0,2-1 0,9-4 0,-5 3 0,3-1 0,-3 1-471,-7 0 0,1 1 471,7-2 0,5-1 0,-4 0 0,-8 1 0,0 0 0,4 2 0,2-1 0,-2 0 0,4-5 0,-6 5 0,-2 0 0,-1-3 0,-2-2 0</inkml:trace>
  <inkml:trace contextRef="#ctx0" brushRef="#br0" timeOffset="18138">10242 1824 11221,'-18'-15'0,"4"2"0,7 9 0,7 0 0,16 8 0,1 0 0,2 2 0,6 2 0,1 2 0,-8 1 0,-1 2 0,-1 1-342,-2 0 1,-1 2 0,-4 1 341,-3 10 0,-5 0 0,0-4 0,-5-2 0,-10 3 0,-4-2 123,6-6 0,0-1-123,-3 8 0,1-1 0,4-10 0,3 0 0,7 11 0,4-16 0</inkml:trace>
  <inkml:trace contextRef="#ctx0" brushRef="#br0" timeOffset="19104">10931 1895 11221,'-7'-25'0,"0"0"0,3 10 0,1 5 0,3 16 0,0 3-1093,-1 7 1,0 6 0,-1-2-100,1-3 0,-2 0 1192,0 4 0,-2 4 0,0 2 0,0 0 0,0-3-359,1 1 0,-1-2 0,0 1 359,0-2 0,0 0 0,-1 1 0,2-2-147,0 2 1,0-2-1,2-3 147,1 0 0,-2 2 0,0-1 0,2-2 1517,-2 0-1517,3-26 0,3-10 0,0-4 0,-1-1 0,0-2 0,-1-3 231,0 5 1,1-2-1,-1-2 1,0 0 0,1 1-232,0 3 0,1-1 0,0 0 0,0 0 0,0 1 0,-1 0 0,0 0 0,-1 1 0,0 0 0,1 0 0,2 0 0,0 0 0,2-1 0,0 1 0,2 2 0,1 1 0,6-2 0,2 3 0,0 1 0,-5 1 0,-1 0 0,4 1 0,1 3 0,3 0 0,1 2 0,-1 2-634,2 4 1,0 3-1,0 1 634,6-4 0,0 3-271,-1 7 1,0 4 0,-6 0 270,-1 9 131,-7-1 0,0 4 0,-3 1-131,-8 1 0,-3 2 0,-2 2 0,1-6 0,-1 1 0,-1 2 0,0-1 0,1-2 254,-1 2 0,0-1 1,0 0-1,-3 0-254,-1-1 0,-3 2 0,-1 0 0,0-2 0,2-4 0,0-1 0,-2-1 0,-1 1 0,-4 1 0,-2 0 0,1-2 0,-4-3 0,-1-3 0,1 1 0,3 1 0,1 1 0,-1-1 0,-5-2 0,-1-1 0,5-3-514,1-1 514,-1 0 222,21 2-222,11 2 0,5 1 0,6 8 141,-6-6 1,3 3 0,-1 0-142,-1 2 0,-1 1 0,1 0 440,0-3 0,0 1 1,1 0-1,-1 1-440,-1 0 0,1 2 0,-1-1 0,0-1 0,3 2 0,-1-2 0,-2 0 1374,-1-3 0,-2 0-1374,-2-1 0,-2-2 0,-1-9 0,11 5 0,-9-9 0,13-4 0,-8-4 0</inkml:trace>
  <inkml:trace contextRef="#ctx0" brushRef="#br0" timeOffset="19488">11640 1937 3029,'4'-7'0,"6"0"2527,-12 19-2527,1-2 0,-5 8 0,-4 5 0,0-1 353,-4 1 1,0 0-354,3-4 0,0 3 0,1 0 0,1-3 0,0 2 0,0 0 0,2-4 0,1 1 0,2-1 0,0 10 0,1 5 0,4-7 0,8-1 0,-1-6 0,2 1 0,1-4 0,10-1-557,2 0 0,0-2 557,3-7 0,2-3 0,0-1 2015,-5-2-2015,5-4 0,-1-2 0,-11 1 1,3-3 1,0-1-2,-3-5 23,-1 3 1,-5-4-1,-10 8 1</inkml:trace>
  <inkml:trace contextRef="#ctx0" brushRef="#br0" timeOffset="30936">8135 1419 11221,'-3'-7'0,"-1"-6"0,0 8 0,-3-8 0,7-1 0,-3 2 0,3 2 0,-4 6 0,4 8 0,-4-1 0,4 14 0,-1 3 0,-1 4 0,2-2 0,0 3 0,0 1 0,0-1-494,-1 2 0,-1-1 0,1 3 494,1-7 0,0 2 0,0 1 0,0 2 0,0-1 0,0 0 0,0-3-581,1 3 1,-1-2 0,1 0 0,0-1 0,0 1 580,-1 3 0,1-1 0,0 1 0,-1 0 0,1-2-254,1 1 1,-1-1 0,1-1 0,1-2 253,1 6 0,2-1 0,-1-5 0,1 1 0,0-1 0,0 2 0,1 0 0,1 2 0,0-2 0,3-4 0,-3-11 0,11 0 0,-6-18 0,7-3 0,-5-9 0</inkml:trace>
  <inkml:trace contextRef="#ctx0" brushRef="#br0" timeOffset="31988">8078 1377 11221,'-7'-4'0,"3"-2"0,1 2 0,9-13 0,8-5 0,2 5 0,-4 5 0,0 2 0,0 9 0,6-4 0,2 0 0,0 4 0,1 0 0,4-2 0,-2 1-1639,-7 2 1,-1-1 1313,3 1 0,2-1 0,-1-1 325,6 1 0,-2-1 170,-4 2 1,1-1-171,0 1 0,2-1 0,2 0 0,-1 0 0,3 0 0,1 0 0,0-1 0,1 0-350,-3 0 1,0 0 0,1-1-1,0 0 1,0 1 0,-1 0 349,-1 0 0,-1 0 0,0 0 0,0 0 0,1 0 0,0 0 0,2-1 0,0-1 0,-1 1 0,-2 1 0,-3 0-123,3 1 0,0 2 123,1-1 0,3 1 0,1 0 0,-3 0 0,1 0 0,-2 1 0,-1 0 0,-1 0 0,-1 1 0,3-1 0,0-1 0,4 0 0,1-1 0,-3 1 0,-4-1 0,-3 0 0,0 0 0,4-1 0,6-1 0,-2 0 0,-7 0 1975,-2 1-1975,3-5 0,1-1 488,2 2-488,-10 3 0,0 1 3196,0 4-3196,-7 5 0,-7 3 594,-7 5-594,3-2 0,0 1 0,-1 4 0,-1 2 0,2 3 0,1 2 0,2 0 0,2 0-280,1-5 1,1 0 0,-1 1 279,1 5 0,-1 1 0,1 1 0,0-6 0,1 2 0,-1-2 0,1 1 0,-2 1 0,1-1 0,-1 1 0,1-3 0,1-1 0,-1 1 0,1-1-1038,0 0 0,1 0 0,0-1 1038,1 7 0,0 0 0,-2-3 0,1 1 0,-1-5 0,3 2 0,-3 0 0,-1-2 0,1-3 0,0-2 0,-1 0 0,-3-2 0,4 13 0,-4-17 0,-4 17 0,0-16 560,-6 13-560,-10-5 0,5-7 0,-3 0 0,-4 4 0,-2 0 695,3-4 0,0 0 0,0 0-695,1 1 0,1 0 0,-1 0 0,-2-1 0,-2 1 0,-1-1 0,1 0-740,2-2 0,1 0 1,-1-1-1,1 0 740,-4 2 0,1 0 0,-2-2 0,5-2 0,-2 0 0,0-2 0,3 0-112,-3 0 0,-1 0 112,4-1 0,-3 1 0,-1 1 0,0-1 0,0 0 0,-2 0 0,0 0 0,-1-1 0,1 1-174,2 0 1,-1 0 0,1 0 0,0-1 0,1 1 0,-5 0 0,2-1 0,2 0-1,1-2 1,0 1 0</inkml:trace>
  <inkml:trace contextRef="#ctx0" brushRef="#br0" timeOffset="35639">10774 3385 11221,'-7'0'0,"0"0"0,7 0 0,0 0 0,7 0 0,-3 0 0,10 0 0,-6 0 0,8-3 0,-1 2 0,0-5 0,8 2 0,-13-3 0,5 2 0,2 0 0,-3 0 0,5-1 0,2-1 0,-6 3 0,0 0 0,11-3 0,-8 3 0,-3 1 0,-6 0 0,14 2 0,-15-2 0,9 0 0,-9-1 0,-1-3 0,-7 0 0,-7-3 0,-1 2 0,-2-2 0</inkml:trace>
  <inkml:trace contextRef="#ctx0" brushRef="#br0" timeOffset="35937">11051 3208 11221,'-21'-14'0,"6"6"0,-8-2 0,11 10 0,-12-4 0,12 4 0,2-3 0,7 3 0,12-3 0,-3 6 0,13 10 0,-10-4 0,2 6 0,1 0 0,1-5 0,1 4 0,1 1 0,0-5 0,0-1 0,1 3 0,1 1 0,-2 0 0,-2 2 0,-4 0 0,-4 1 0,-7 2 0,-5 1 0,-3 4 0,-3-1 0,-5-2 0,0-3 0,3-2 0,1-1 0,2-6 0,0 0 0</inkml:trace>
  <inkml:trace contextRef="#ctx0" brushRef="#br0" timeOffset="37086">11534 2931 11221,'-18'0'0,"3"3"0,-5 10 0,5 10 0,4-6 0,1 1 0,3 2 0,-1 0 0,1-5 0,0 0 0,3 3 0,1 0 0,3 2 0,20-2 0,-2-13 0,3-4 0,6-3 0,2-3 0,-10 2 0,1-1 0,-2 0 0,3-3 0,-2 0 0,-6 0 0,0 0 0</inkml:trace>
  <inkml:trace contextRef="#ctx0" brushRef="#br0" timeOffset="37987">11512 2938 11221,'0'-11'0,"7"-2"0,5 2 0,1 3 0,0 1 0,4 0 0,10-3 0,-6 9 0,1-5 0,-5 5 0,0 1 0,7-3 0,0 9 0,-14 2 0,-6 6 0,-8 10 0,-3-1 0,3-1 0,-6 1 0,6-8 0,-3 3 0,3-1 0,-5 4 0,7-8 0,-7 13 0,5-17 0,-3 17 0,-7-7 0,6-6 0,-2-1 0,-5-2 0,-2-2 0,-6 3-215,-4-8 0,10-3 1,-2 0-1</inkml:trace>
  <inkml:trace contextRef="#ctx0" brushRef="#br0" timeOffset="39436">11349 3676 11221,'-8'3'0,"-1"1"0,3 18 0,2 4 0,-2-8 0,0 1 0,2 3 0,0 2 0,1-1 0,-3-2 0,2-3 0,3 4 0,-5-10 0,2-12 0</inkml:trace>
  <inkml:trace contextRef="#ctx0" brushRef="#br0" timeOffset="40008">11349 3648 11221,'7'-8'0,"0"2"0,10-1 0,-4 6 0,2-5 0,3-1 0,-1 2 0,2-1 0,3 0 0,0 0 0,-5 1 0,-1 0 0,7 2 0,-13 3 0,-2 6 0,-1-4 0,-3 10 0,-4-10 0,0 11 0,3-12 0,-2 12 0,2-5 0,-3 3 0,0 12 0,0 0 0,0-1 0,0-6 0,0-2 0,0-2 0,0 3 0,0 0 0,0-1 0,1 2 0,1 0 0,-1-6 0,0 5 0,1-1 0,-2-1 0,0 7 0,0-9 0,-13 0 0,4-4 0,-11-2 0,-3 0-260,9-3 1,-1 1 259,-5 0 0,-3 1 0,2-2 0,3-1 0,0-1 0,-1 2 0,-1 0 0,2 0 0,-10-1 0,1 5 0,13-5 0,7 3 0</inkml:trace>
  <inkml:trace contextRef="#ctx0" brushRef="#br0" timeOffset="40671">11335 4343 11221,'-7'18'0,"-1"0"0,2 0 0,0 1 0,1-2 0,3-1 0,0-1 0,-2 5 0,-1 2 0,1-2 0,1-1 0,1 0 0,-1 3 0,-1 0 0,2-7 0,1-2 0,4-4 0,1-12 0</inkml:trace>
  <inkml:trace contextRef="#ctx0" brushRef="#br0" timeOffset="41120">11342 4343 11221,'0'-20'0,"6"4"0,-1-1 0,5 10 0,10-3 0,-5 9 0,2 1 0,6-4 0,2 2 0,-1 4 0,-1 2 0,-6-3 0,-2 2 0,8 11 0,-15-6 0,6 11 0,-7 0 0,1 3 0,-2 5 0,-4-13 0,0 1 0,1 3 0,1 0 0,1 0 0,0 0 0,1 0 0,-1-1 0,1-1 0,-4-1 0,-8 3 0,-4 0 0,4-4 0,-3-1 0,-6 1 0,-4-1 0,2-3 0,0 0 0,2-2 0,0 0 0,-2-1 0,1 0 0,-7 6 0,15-12 0,2 6 0</inkml:trace>
  <inkml:trace contextRef="#ctx0" brushRef="#br0" timeOffset="43086">4736 4798 11221,'20'0'0,"3"0"0,-3 0 0,4 0 0,-2 0 0,-4 0 0,2 0-820,1 0 1,4 0 0,-1 0 0,-3 0 258,-4 0 0,0 0 561,9 0 0,4 0 0,-3 0 0,-7 0 0,1 0 0,0 0 0,3 0 0,0 0 0,-3 0 0,4 0 0,-1 0 0,-2-1 0,3 1 0,-1-1 0,-2 0 0,3-1 0,-1 0 0,-1 0 0,3 1 0,2-1 0,-2 0 29,-2-1 1,-1-1 0,0 0 0,2 1-30,-1 0 0,2 1 0,0 0 0,0 0 0,-2-1-38,0 0 0,-2-1 0,-1 1 1,2-1 37,2 0 0,2 1 0,-2-1 0,-4 2 0,-5-1 0,-1 1 0,7-2 0,3-1 0,-3 1-164,-7 3 0,-1 1 164,4-3 0,3-1 0,-3 1 0,-4 1 0,0 0 794,12-2 0,1-2-794,-11 1 0,0-1 0,0 2 0,0 0 0,7-9 0,-15 12 944,2-5-944,-6 6 1399,-1 0-1399,-3 0 563,3 3-563,-2 1 265,5 0-265,-5 2 0,2-5 0,0 5 0,-2-5 0,2 5 0,-9-2 0,-5 6 0,-4-5 0,0 1 0,-3 1 0,-6-3 0,-2 0-1054,3 0 0,-2 1 0,1 0 1054,1-2 0,0-1 0,-2 1 0,1 0 0,-3 0 0,0 1 0,2-2-333,-1-1 0,2-1 0,-3 1 333,4 0 0,-2 0 0,-2 1 0,1-1 0,0 0 0,-1 0 0,1 0 0,-1-1 0,0 1 0,-1-1-336,3 1 0,-2 0 1,1-1-1,-1 1 1,2 0-1,0-1 336,1 1 0,0 0 0,2 0 0,-1 0 0,-1-1 0,-3 1 0,-1 0 0,0-1 0,0 1 0,2-1-337,-1 1 0,1 0 1,1 0-1,0-1 337,4 1 0,-1 0 0,1 1 0,-1-1-18,-3-1 1,-2 1-1,1 0 1,1-1-1,5 1 18,0 1 0,2 0 87,-2-2 1,-4 0 0,1 0-1,2 0-87,-5 0 0,2 0 738,-1-2 1,2-3-739,2-6 0,36 2 0,11 0 0,-4 1 0,4 1 0,0 1 239,0 0 0,1 2 0,3-1-239,-6 1 0,3 0 0,0-1 0,0 1 0,-3 1 0,1 0 0,-3 1 0,5-2 0,-6 2 0,3-1 0,2-1 0,2 1 0,0-1 0,-1 1 0,-3-1 0,-2 1 0,2 0 0,-3 0 0,-1 0 0,3-1 0,2 0 0,1 0 0,0 0 0,0 0 0,0 0 0,-1 0 0</inkml:trace>
  <inkml:trace contextRef="#ctx0" brushRef="#br0" timeOffset="46687">11541 2690 11221,'-11'0'0,"0"0"0,-12 0 0,16 0 0,-19 3 0,22 1 0,-6 6 0,6-2 0,-3 12 0,7-11 0,-7 17 0,3-4 0,-3 1 0,2-6 0,0-1 0,0-2 0,-1 3 0,0 1 0,0-3 0,1 0 0,-3 11 0,0 1 0,3-7 0,-1 0 0,0 1-1086,1 4 1,0 0-1,1-1 1086,0 0 0,0-1 0,0-1 0,0 0 0,0-1-90,0 0 1,0-1 89,-1-1 0,0 2 0,0 0 0,1 2 0,-1 0 0,0 1 0,0 1 0,1 2 0,-1-1-145,0 0 0,0 1 0,1-1 145,1-4 0,2 0 0,-1 0 0,0 0 0,-1 4 0,-1 0 0,1 1 0,3-5 0,0 1 0,0 0 0,0 0 0,-2-1 0,1 0 0,-1 1 0,0-1 0,1 2 0,0 1 0,1-1 0,-2 0 0,0 4 0,0 0 0,-1-2-184,1-3 1,-1-1 0,1 0 183,1 1 0,-1 0 0,1-1 0,0 2 0,0 0 0,0 0 0,1 3 0,0 0 0,0 0 0,0-4 0,0 0 0,0-1 0,2-2 0,0-1 0,0 0 1356,1 2 1,2 0-1357,6 3 0,2-1 0,-3-7 0,2 0 0,1-2-529,4 1 0,2-2 0,-1-1 529,2 0 0,-1-2 0,2-2 0,-2-4 0,-5-4 0,0 0 0</inkml:trace>
  <inkml:trace contextRef="#ctx0" brushRef="#br0" timeOffset="47921">12059 2882 11221,'-4'-8'0,"1"-8"0,9-3 0,-1-3 0,4 11 0,1 1 0,0-1 0,3 4 0,3 1 0,7 1 0,3-1 0,-3 9 0,-8 7 0,-7-4 0,1 13 0,-5-1 0,0-2 0,-1-1 0,0-1 0,-2-4 0,1 4 0,-1 1 0,-2 0 0,-1-1 0,1 14 0,-3-5 0,-1 0 0,3-2 0,-4 5 0,0 1 0,4-4-408,-1-5 0,-1 4 1,1-4 407,3 2 0,-3 7 0,-1 1 0,0-9 0,0 5 0,-2 1-118,-2-1 118,0-3 0,0 2 0,2-1 0,0-1 0,1-4 0,-1 1 0,-3 9 0,2-1-375,5-1 375,-6 1 0,0 1-659,3-5 659,0-5 0,0 2 0,1-5 0,1 0 527,-1 3 0,1 2-527,-1 9 0,1 0 0,1-10 0,0 0 0,0 2 0,0 2 0,0 1 0,0-3 0,1 0 0,0 1-310,-3 5 1,1 2 0,-1-1 309,2 1 0,1 0 0,0-2 0,-3 2 0,1-2 0,3-4 0,0 2 0,0-1-50,0-3 1,0-1 0,0 2 49,0 1 0,0 0 0,0 1 0,0 0 0,0 5 0,0 1 0,0-1 0,-1-2 0,0 0 0,0 0 0,0-3 0,0 0 0,-1-2 0,-1 2 0,-1-1 0,0-4 0,-2 2 0,-1-3 0,-5-2 0,-1-1 0,4 4 0,-2 0 0,-10-5 0,0-4 0,10-1 0,-6-2 0,1-1 0,4 2 0,-5 0 0</inkml:trace>
  <inkml:trace contextRef="#ctx0" brushRef="#br0" timeOffset="58837">1656 2392 11221,'7'-11'0,"0"4"0,-3-4 0,6-5 0,-9 10 0,9-14 0,-9 19 0,2-9 0,-6 10 0,2-4 0,-9 4 0,9 0 0,-12 4 0,12-4 0,-12 16 0,8-9 0,-2 7 0,-2 4 0,-2 2 0,0 3-119,3-4 1,-1 2 0,0 1 118,1 0 0,1 0 0,0-1 0,1 0 0,1-1 0,3-1 0,3 2 0,4-3 0,6-4 0,3-3 0,7 2 0,1-12 0,2-5 0,-2-2 0,-1-2-120,-3 2 0,0 0 120,0-2 0,0-1 0,-1 0 0,-4-1 0,0 1 0,4-5 0,-1-1 0,-5-1 0,-1 1 0,0-5 0,-12 5 0,-2 1 0,-2 1 346,-10-7-346,11 8 0,-11 2 0,7 3 249,-8 6-249,3 2 0,6 6 0,2 1 0</inkml:trace>
  <inkml:trace contextRef="#ctx0" brushRef="#br0" timeOffset="60322">1464 2165 11221,'-17'0'0,"2"0"0,-2 10 0,-5 6 0,3-1 0,5-6 0,0 1-656,1 5 1,-3 3-1,0 3 1,1-1 0,4-3-537,-1 1 0,2 1 1192,0 2 0,-1 4 0,1 0 0,2-4 639,2-1 0,2-1-639,-3 6 0,-1 3 0,4-2 0,6-4 0,5-1 0,0 0 0,3 1 0,3-3 0,7-1 0,5-2 0,1-3 53,-3-4 0,2-1 0,0-1 1,0-1-54,1 0 0,0 0 0,0-1 0,-2-2 0,1-2 0,-2-1 0,-2-1 0,0-1 0,0 0 0</inkml:trace>
  <inkml:trace contextRef="#ctx0" brushRef="#br0" timeOffset="60870">2252 2172 11221,'-10'22'0,"0"0"0,0 1 0,0-1 0,0 2 0,1 1 0,1-1 0,0 1 0,2 0 0,2 1 0,0-1 0,0-1 0,0 4 0,1 0 0,0-4 0,1-4 0,1-4 0,4-4 0,1-16 0</inkml:trace>
  <inkml:trace contextRef="#ctx0" brushRef="#br0" timeOffset="61120">2025 2129 11221,'-18'0'0,"4"0"0,29-6 0,7-1 0,6 0 0,-8 1 0,1 0 0,2-1 0,0 0-393,-1 1 0,1-1 1,1 0-1,-1 1 1,-1 0 392,3 0 0,0 0 0,-2 1 0,0-1 0,0-1 0,0 0 0,-2 1 0,5 4 0,-3 1 0,-6-3 0,10 4 0</inkml:trace>
  <inkml:trace contextRef="#ctx0" brushRef="#br0" timeOffset="62788">1749 2974 11221,'0'-11'0,"3"-3"0,-2 9 0,2-1 0,-3 6 0,6 3 0,-4 1 0,7 22 0,-8-8 0,-1 1 0,3 8 0,0 1 0,-3-7 0,1-1 0,4 3 0,2-4 0,5-2 0,0 0 0,-2-11 0,-10-6 0</inkml:trace>
  <inkml:trace contextRef="#ctx0" brushRef="#br0" timeOffset="63070">1571 3166 11221,'7'-9'0,"-3"3"0,9 6 0,-2 16 0,1-4 0,1 2 0,-2 6 0,0 0 0,-1-3 0,1-1 0,3 2 0,2-3 0,3-8 0,2-4 0,-2-1 0,2-2 0,-1-2-246,3-5 0,-1-3 0,-1-2 246,-1 1 0,0-2 0,-2 0 0,-4-1 0,-1-1 0,-2 1 0,1-3 0,0 0 0</inkml:trace>
  <inkml:trace contextRef="#ctx0" brushRef="#br0" timeOffset="65105">1692 3527 11221,'0'-22'0,"0"0"0,-1 5 0,-1 2 0,-2 5 0,-1 11 0,-1 9 0,3 6 0,-1 5 0,-1 0 0,-2 4 0,2 0-212,0 2 0,1 1 0,0 0 212,0 1 0,1-1 0,3-3 0,4 0 0,6-8 0,11-17 0,4-10 0,-3-1 0,1-6 0,0-2-224,-7 4 1,0-2 0,1-1-1,-1 0 1,0 0 223,3-2 0,0-1 0,0 1 0,-2-1 0,-3 3 0,-1-1 0,-1 2 0,-1 1 0,6-5 0,-6 11 0,-14 16 0,-7 13 0,-5 4 0,5-7 0,-2 0 0,-1 0-86,-4 4 0,-2 2 0,1-3 86,4-5 0,1-1 0,-1 0 0,-3-1 0,0 0 0,2-1-2,1 2 0,1-1 2,-7 3 1083,33-15-1083,4-5 0,-2 7 0,1 5 0,-3 1 0,-1 3 463,2 5 1,0 1-464,0 0 0,0-2 0,4-6 0,0-3 0,5 3 0,-5-12 0,0-3 0,2-3 0,-8 0 0,1-2 0,8-7 0</inkml:trace>
  <inkml:trace contextRef="#ctx0" brushRef="#br0" timeOffset="65455">2111 3662 11221,'3'3'0,"1"8"0,-4 1 0,6 8 0,5-9 0,1-3 0,7-2 0,-1-12 0,4-2 0,0-3 0,-11 1 0,-2 6 0,-8 0 0,5 8 0,1 0 0,4 6 0,13-5 0,2 4 0,-10-8 0,1-1 0,-1 2 0,-1-1 0,1-4 0,3-1 0,-11-3 0</inkml:trace>
  <inkml:trace contextRef="#ctx0" brushRef="#br0" timeOffset="72620">4736 4826 11221,'10'-14'0,"-2"3"0,12 1 0,0 0 0,4 0-744,-3 3 0,3 1 1,2-1-1,1 1 744,-6 0 0,2 0 0,1-1 0,0 1 0,0 0 0,1 1-211,0 0 1,0 1 0,1 0 0,1 0 0,-1 1-1,1 0 1,0 0 210,0-1 0,1 1 0,-1 0 0,1 0 0,0 1 0,0-1 0,0 1 0,-2 0 0,0 0 0,0 1 0,0 0 0,0 0 0,-1 0 0,-1 0 0,-1 0 0,5 0 0,-2 0 0,-1 0 0,0 0 0,2 0 0,-3-1 0,0 1 0,2-1 0,-1 0 0,0 0 0,0 0 0,-2 0-266,3 0 1,-1 0 0,-1 0 0,0 0 0,-1-1 265,5 0 0,-2 0 0,1 0 0,2 0 0,-4 1 0,2-1 0,1 1 0,-1 0 0,-3 0 0,-3 0-222,3 0 1,-1 0 221,3 0 0,3 0 0,0 1 0,-5 0 0,-4 0 0,-1 1 0,4-1 0,2 0 0,-4 0 0,1 1 0,0 1 0,-2 1 0,-10 2 754,10 0-754,-16-1 0,-4-3 0,-4 0 0</inkml:trace>
  <inkml:trace contextRef="#ctx0" brushRef="#br0" timeOffset="80254">5034 3925 11221,'7'-8'0,"-3"-2"0,5-6 0,-7 6 0,7-17 0,-5 6 0,0 5 0,-3 1 0,-2 0 0,0 6 0,-5-3 0,-3-2 0,-3-3 0,-2-1 0,3 6 0,-2-2-217,-1-3 1,-2-4-1,0 1 217,0-1 0,0 0 0,-1-1-636,2 6 1,-1-2 0,0 1-1,-1 0 1,2 0 635,-2-1 0,2 0 0,-1 1 0,-2-1 0,2 2 0,-2 0 0,0 0 0,0 1 0,-1 0-531,-3-2 0,-2 1 0,1 0 0,1 0 531,3 2 0,2-1 0,-1 1 0,-1-2-120,0 2 1,0-1 0,-2 0 0,1 0 0,0 0 0,0 0 119,1 0 0,1 0 0,0 0 0,-1 0 0,-1-1 0,0 1 0,-1 0 0,-1-1 0,0 0 0,0 0 0,0-1 0,3 3 0,-1-2 0,1 1 0,0-1 0,-1 1 0,1 0 0,-1 1-171,-3-1 1,-1 0 0,1 1-1,-1 0 1,2 1 0,1 0 170,-3-2 0,2 0 0,1 1 0,-2 1 0,-3 1 0,-1 1 0,0 2 0,1 1 316,-2 2 0,1 1 0,-1 1-316,4 1 0,-1 0 0,0 1 0,0-1 0,0 1 0,0 0 0,0 1 0,1 0 0,-4 0 0,0 1 0,3 1 0,-2 0 0,2 1 0,1 0 0,1 0 0,3 0 0,2 0 0,-1 1 867,2-1 0,3-4-867,9-4 1048,-2-8-1048,6 0 0,2-1 0,6-11 0,-1 10 0,-1 1 0</inkml:trace>
  <inkml:trace contextRef="#ctx0" brushRef="#br0" timeOffset="80504">3189 2463 11221,'3'-22'0,"-2"7"0,-1 0 0,0 1 0,-10-5 0,-2 22 0,-4 2 0,-2 3 0,-4 4 0,-2 1-812,4 0 0,-2 1 1,2-1 811,3-3 0,1 0 0,0 0 0,-1 3 0,-1 0 0,4 1-186,5 2 0,2 0 186,-3-4 0,2 1 0,7 5 0,6-1 0,10-3 0,3-3 0,-6 1 0,0 0-381,7 1 1,2 1-1,-3-2 381,1 6 0,-5-4 0,1 3 0,-1-2 0,2 4 0,-5-3 0,-1 1 0,3 0 0,-2 1 0</inkml:trace>
  <inkml:trace contextRef="#ctx0" brushRef="#br0" timeOffset="81553">4764 3861 11221,'11'9'0,"-4"0"0,2 2 0,-1 2 0,1 2 0,-1 1 0,0-2 0,0 0 0,-1-1 0,2 0 0,13-4 0,-5-4 0,1 0 0,10-2 0,-6-5 0,1-2 0,-1-4 0,0-2-285,-4 4 1,0-1 284,-1-2 0,0-1 0,-2 0 0,-3-3 0,-1 1 0,0 2 0,0-1-26,0-6 0,-2 2 26,-5 5 0,12-10 0,-10 13 0,10-7 0,-8 3 0,2-3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4:30.2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4984 4514 11221,'-4'8'0,"-2"1"0,2-5 0,0 0 0,1 2 0,9-8 0,-1 1 0,11-15 0,-7 3 0,4-5 0,0 0-901,0-4 901,-1 4 0,2-5 0,0-1 0,-3 3 0,1 0 0,-1-1 0,1 0 0,2-1 0,0 0 0,1 0 0,-2 0 0,1-1 0,-1 0 0,-1 1 0,0 3 0,3-3 0,-2 4 0,-1-1 0,-11 14 0,2 2 0,-3 1 0,0 3 901,-3 3-901,-4 4 0,-4 4 0,-2 1 0,2 0 0,-1 0 0,-4 3 0,0-2 0,-2 1 0,11-14 0,14-14 0,0-2 0,1-2 0,3-5 0,-1-2 0,-2 0 0,-1-1 0,-1 3 0,-2 0 0,-2 7 0,-1 1 0,-1 0 0,0-1 0,-9 15 0,-9 13 0,5-2 0,0 1 0,0 3 0,1 1 0,-1 0 0,2 0 0,2-3 0,0 5 0,9-13 0,9-7 0,0-5 0,4-1 0,1 0 0,2-2 0,0 1 0,1 0 0,-2 2 0,0 1 0,-1 0 0,2 2 0,0 2 0,-2 3 0,-2 1 0,4 12 0,-11-8 0,8 8 0,-8-5 0,8 5 0,-6 8 0,5-8 0,-2 10 0,-3-15 0,0 3 0,0-5 0,0 1 0</inkml:trace>
  <inkml:trace contextRef="#ctx0" brushRef="#br0" timeOffset="1114">5162 3996 11221,'11'-12'0,"-4"-1"0,-4 9 0,0 0 0,-2-2 0,2 5 0,-3-2 0,-10 13 0,2-5 0,-13 12 0,6-9 0,3 0 0,1 0 0,-2 1 0,-4 1 0,13-4 0,1-5 0,3 2 0,3-3 0,5-3 0,-1 2 0,16-11 0,-12 6 0,5-3 0,0-1 0,-6 1 0,3-1 0,0 0 0,-4 5 0,11-8 0,-15 12 0,11-5 0,-11 5 0,5 1 0,-3 1 0,0 8 0,-3-4 0,2 15 0,1-5 0,-2 4 0,5-3 0,-6-11 0,0 5 0,2 0 0,-5 2 0,2-1 0,-3-2 0,0-5 0,0 3 0</inkml:trace>
  <inkml:trace contextRef="#ctx0" brushRef="#br0" timeOffset="9080">4104 4322 11221,'4'-4'0,"-10"10"0,3 3 0,-6 2 0,9-4 0,3-4 0,1 1 0</inkml:trace>
  <inkml:trace contextRef="#ctx0" brushRef="#br0" timeOffset="9881">4118 4237 11221,'-4'-8'0,"1"2"0,3 6 0,-3 16 0,1-3 0,0 3 0,-2 8 0,-2 2 0,1-3 0,-1 0 0,-1 1-181,1 0 0,0-1 0,0 3 181,0-4 0,0 3 0,1 0 0,-1 0 0,1 0-362,1-2 1,0 0 0,0 0 0,0 1 0,1 0 361,0 0 0,0 1 0,0 1 0,0 0 0,0-1 0,1 0 0,-1 4 0,1 0 0,0 0 0,0-1 0,0-2 0,1-1 0,0-1 0,0-2 0,1 2 0,-1 3 0,0 0 0,0 0 0,0-2 0,1-1 0,0-1 0,0-1 0,0-1 0,0-1 0,0 0 0,0 3 0,0 1 0,0-2-21,3 1 1,1-2 20,-2-1 0,0-2 0,3-3 0,1-3 0,1-6 0</inkml:trace>
  <inkml:trace contextRef="#ctx0" brushRef="#br0" timeOffset="11048">3913 4223 11221,'15'0'0,"0"0"0,11-2 0,0 0-432,-7 2 1,0 0 431,7-1 0,4-1 0,-1 2-738,-9-1 1,-1 1-1,0 1 738,4-1 0,1 0 0,-1 0 0,-4 0 0,0 0 0,0 0 0,9 0 0,-2 0 0,-5 0 0,2 0 0,-3-1 0,4 0 0,0 0 0,-2 0 0,4 1 0,1 0 0,-2-1 0,2-1 0,2 0 0,0 0-119,-6 2 1,0-1 0,0 0 0,1 0 0,0 1 118,0-1 0,0 0 0,0 1 0,1-1 0,0 0 0,0 1 0,-1-1 0,1 0 0,0 1 0,0-1 0,0 1 0,0-1 0,-1 2 0,2-1 0,-1 1 0,0 0 0,0 0 0,0 1 0,-1-1 0,4 0 0,0 0 0,-1 1 0,-1-1 0,0 2-75,3 0 0,-1 2 0,-1-1 0,-1 1 75,-4-1 0,1-1 0,-2 1 0,-2 0 0,6 3 0,-2 0 0,0-2 0,-4 0 0,-10 3 282,8 2-282,-7 1-1072,1 6 1072,-3-5 1051,1 5-1051,-2 0 314,1 2-314,-3-6 0,0 1 0,-2 2 0,-2 0 0,2 5 0,-1-4 0,0 1 0,1-2 0,1 0 0,1 11 0,1 0-147,-2-6 0,0 0 147,-1-1 0,0 0 0,0 0 0,-1 5 0,0 0 0,-1-1 0,1 0 0,-1 0 0,1 1 0,-1 0 0,-2-1 0,0 0 0,0-4-376,0 6 376,0-6 0,0 3 0,0 0 0,1-2 0,0 0 0,0 0 0,0 4 0,0 1 0,1-4 0,0 1 0,0-3 0,0 1 0,1 1 0,-1-1 0,-1 0-58,0-4 0,0-1 58,0 0 0,3 11 0,-2-12 271,9 9-271,-6 0 0,3-7 3137,-7 9-3137,-3-21 577,-14 11-577,-1-13 0,-2-1 0,4 2 0,-1-1-652,-7-1 1,-3-1 0,2-1 651,3 0 0,0 0 0,-1 1 0,-4 0 0,1 0 0,2-1 0,4 0 0,2 1 0,-2-1 0,-3 1 0,-2 1 0,-2 0 0,0 0 0,0 1 0,3-1 0,0 0 0,0 0 0,-1 0 0,-2 1 0,4-1 0,-2 0 0,0 0 0,-2 0 0,0 1 0,-1-1 0,1 1 0,0-1 0,0 1 0,1 0 0,1-1 0,-1 1 0,1 0 0,-1 0 0,1-1 0,-1 1 0,0 0 0,-1 0-255,1 0 1,-1 0 0,-1-1 0,0 1 0,0 0 0,1 0 0,-1 0 0,1 0 0,1 0 0,1-1 254,-5 2 0,1 0 0,1-1 0,1 1 0,0 0 0,1-1 0,1 1 0,-3 0 0,1-1 0,2 1 0,0-1 0,2 1 0,-2 0 0,-1 1 0,1-1 0</inkml:trace>
  <inkml:trace contextRef="#ctx0" brushRef="#br0" timeOffset="20115">6169 6004 11221,'-8'0'0,"2"0"0,6-3 0,0 2 0,0-5 0,3 5 0,-2-5 0,2 5 0,0-2 0,1 3 0,0 0 0,9 0 0,-8 0 0,21 0 0,-12-3 0,6 2 0,2 1 0,0-3 0,-2 1 0,3 1 0,-3 1-520,7-1 520,-2 0 0,3-1 0,-3 2 0,-9-1 0,1 2 0,5-1 0,5 0 0,1 0 0,-1 0-366,0 0 0,-2 0 1,4 0 365,-7 0 0,2 0 0,1 0 0,0 0 0,-1 0 0,-1 0-290,-1 0 1,-1-1-1,0 1 1,1 1 289,4-1 0,3 1 0,0-1 0,-2 1 0,-4 0 0,2-1 0,-1 1 0,-2-1 0,4 1 0,1 0 0,-2-1 0,-3 1 0,2-1 0,1 0 0,-2 0 0,5 0 0,1 0 0,1 0 0,-4 0 0,3-1 0,-1 0 0,0 0 0,-3 0 0,2 1 0,-1 0 0,0 0 0,-2-1 0,1 0 0,-2 0 0,-3 1 0,0 0 0,-2 0 0,6-1 0,2 0 0,-3 0 0,-8 0 0,0 1 0,4-1 0,3 0 0,-4 0 0,4 1 0,1-2 0,0 1 0,-3 0 0,2-2 0,-10 3 0,-11-4 399,-4 3-399,-5-2 0,-19 3 0,7 0 0,-8 0 0,0 0 317,13 0 0,-1 0-317,-8 0 0,-4 0 0,4 0 0,8 0 0,1 0 0,-5 0 0,-4 0 0,0 0 0,4 0 340,3 0 0,0 0-340,-2 0 0,-5 0 0,-1 0 0,0 0 0,2 0-1014,-6 1 1,2 0 0,0 0 1013,4 0 0,-1-1 0,0 0 0,-1 0 0,-3 1 0,-1 0 0,0 0 0,4 0-334,1-1 1,0 0 333,-2 0 0,-4 1 0,0 0 0,4 0-319,3-1 1,1 1 318,1 0 0,-2 0 0,-2 1 0,-1 0 0,3-1 0,0-1 0,-2 1 0,1 0 0,-1 0 0,1 0 0,1 0 0,-1 1 0,-1-1 0,0 1 0,-2-1 0,0 0 0,-2 0 0,1 1 0,0-1 0,0 0 0,2 0 0,0 0 0,0 1 0,1-1 0,1 0 0,2 0 0,-5 1 0,1-1 0,0 0 0,0 0 0,-2 0 0,2 0 0,7-1 0,4 0 168,-6 0 0,0 0-168,7 0 2561,-3-3-2561,27 2 0,7 0 0,4-1 0,-2 1 0,1 0 0,0 0 131,6 1 0,1-1-131,0-1 0,2 0 0,-3 0 0,-7 1 0,1 1 0,2-1 0,4 0 0,0 0 0,-4 1 0,-2 0 0,0 0 0,4-1 0,5 0 0,0 0 0,-4 1 142,-2-1 0,0 1-142,-2-1 0,4 0 0,2 1 0,-1-1 0,-4 1 0,4 0 0,1 0 0,-7-1 0,5 1 0,1-1 0,1 1 0,0-1 0,-2 1 0,0-1 0,-2 1 0,1 0 0,0 0 0,2 0-234,-2-1 0,2 0 0,1 0 1,0 0-1,0 0 0,0 0 0,0 1 234,-2-1 0,0 1 0,0 0 0,0 0 0,0 0 0,-1 0 0,1 0 0,1-1 0,1 1 0,-1-1 0,0 1 0,0-1 0,0 1-155,2-1 1,0 0-1,0 0 1,-1 1-1,-1-1 155,3 1 0,-2 0 0,0 0 0,-2-1 0,1-1 0,0 0 0,-3 0 0,1 2 0,-3-1 500,2-2-500,-15 3 0,-1 0 892,-20-3-892,-1 2 0,-4 1 0,0-1 0,-3 0 0,-1 0-403,-4 1 0,-1 0 0,1 0 403,5 0 0,0 0 0,-1 0 0,-2 1 0,-2 0 0,0 0 0,4-1 69,3 1 1,0-1-70,-2 1 0,-3 0 0,-2 1 0,1-1 0,4 0-389,-2 0 0,0-1 389,0 1 0,-5 0 0,-1 1 0,1-1 0,5 0 0,-4 0 0,-1-1 0,6 1 0,-4 0 0,-2 0 0,-2 1 0,1-1 0,2 0 0,-1 0 0,2-1 0,-1 1 0,0 0 0,-2 0-256,4-1 0,-2 1 0,-1 0 0,1 0 0,-1 0 0,1 1 0,2-1 256,-4 0 0,3 1 0,-1-1 0,1 1 0,-1-1 0,2 0 0,-1-1 0,0 1 0,0 0 0,2-1 0,3 1 323,0 0 1,2 0 0,-2 0-324,-4 0 0,-4 0 0,-1-1 0,1 1 0,4-1 0,5 0 0,3 1 0,-3-1 0,-2 1 0,-5 0 0,0 1 0,1-1 0,4 0 0,-4 0 0,0-1 0,4 1 0,-4 0 0,-1 0 0,1 1 0,2-1 59,-3 2 0,1-1 1,0 0-60,1 0 0,-1 0 0,1 0 0,2 0 228,2 0 1,1 1-1,4-1-228,-1 5 0,35-7 0,6 3 0,-4-2 0,2-1 0,-1-1 1050,-6 1 0,1 0-1050,3 0 0,4 1 0,2-1 0,1 0 0,-2-1-400,-1 1 0,0-1 1,-1 0-1,1 0 400,4 1 0,1 0 0,0 0 0,2 0 0,-5-1 0,2 0 0,1 0 0,0-1 0,0 1 0,-1 0-217,-1 1 0,-1-1 1,-1 0-1,1 1 1,1-1-1,2 1 217,-4-1 0,1 1 0,0-1 0,2 1 0,0-1 0,-1 1 0,2-1 0,-2 1 0,1 0 0,0-1 0,0 1 0,0-1 0,0 1 0,0 0 0,0-1 0,0 1 0,0 0 0,-1 0-193,2-1 0,0 1 1,1 0-1,-1 0 0,-1 0 1,1 0-1,-2 1 0,-1-1 193,2 0 0,-1 0 0,-1 0 0,-1 0 0,1 0 0,1 0 0,0 0 0,1 0 0,0 0 0,0 0 0,0 0 0,-2 0 0,-1 0-217,5 0 1,-2 0 0,-1 0 0,1 0 216,-2 0 0,0 0 0,1 0 0,0 0 0,0 0 158,1 0 1,0 0 0,0 0-1,-1 0 1,-2 0-159,2 0 0,-3 0 0,2 0 220,-1-1 1,2 1 0,-1 0-1,-3 1-220,5 0 0,-4 1 0,1-2 1943,-27 3-1943,-22-3 0,0-1 0,-3-1 0,3 2 0,-3 0 294,4-1 1,-4-1 0,-1 1 0,-1-1 0,3 1-295,3 0 0,2 1 0,0-1 0,-1 0 0,-1 0 0,-1 0 0,-2 0 0,0 0 0,-2 0 0,2 0 0,-1 0 0,3 0 0,-3 0 0,1 0 0,0 1 0,2-1 0,0 0-479,-3 0 1,0 0-1,2 1 1,2-1 478,1 1 0,2 0 0,0 0-98,-2 0 0,-2 0 98,-1 0 0,-3 0 0,-1 0 0,8 0 0,-2 0 0,0 0 0,0 0 0,-2 0-170,0 0 0,-2 1 1,0-1-1,0 1 1,-1-1-1,0 1 170,3 0 0,0 0 0,0 0 0,0 0 0,0 0 0,0 0 0,0 0 0,1 0 0,-1 0 0,1 0 0,0 0 0,0 1 0,0-1 0,1 0 0,-4 1 0,1 0 0,-1 1 0,1-1 0,1 1 0,0-1 49,-2-1 1,1 1 0,0-1 0,1 1 0,1-1-50,-3 2 0,1 0 0,0-1 0,3 1 0,-2-2 0,2 0 0,3 1 0,0 0 0,3-1 0,-2-1 0</inkml:trace>
  <inkml:trace contextRef="#ctx0" brushRef="#br0" timeOffset="22898">9036 5898 11221,'16'0'0,"0"0"0,2-1 0,2 0 0,-1 0 0,5-1 0,0 0 0,3 0 0,-1 0 0,-5-2 0,-2 1 0,6 3 0,2-4 0,-10 4 0,-21 0 0,-17 0 0,3 2 0,-3 0 0,2-1 0,-1 0 0,-1 1-128,-1 0 0,-1 0 0,0 1 128,-1-2 0,1 0 0,1 1-6,-6 0 0,2-1 6,9-1 0,3 0 0,0 0 0,21 0 0,8 1 0,4 1 0,4 0 0,2 0 0,-2-1 0,1 1 0,0-1 0,-2 0 0,0 0 0,-1 0 0,7-1 0,-3 0-628,-7 0 0,-3 0 0,4 3 0,-12 1 0</inkml:trace>
  <inkml:trace contextRef="#ctx0" brushRef="#br0" timeOffset="37148">4772 5628 11221,'3'-4'0,"4"-2"0,-7-1 0,4 2 0,-4-5 0,0 6 0,0 1 0,-4 3 0,-9 16 0,1 0 0,-1 4 0,0 2 0,-2 3 0,0 1-304,2-3 0,0 0 0,-1 1 0,1 1 304,2-5 0,-1 1 0,1 1 0,1-1 0,-1 0 0,0 2 0,0 1 0,0-1 0,1-1-63,-2 3 0,0 0 0,2-2 63,0 5 0,2-2 0,0-5 0,2-3 0,-1 4 0,7-19 0,7-21 1190,-3 2-1190,3-8 0,-7 13 0,0 1 0</inkml:trace>
  <inkml:trace contextRef="#ctx0" brushRef="#br0" timeOffset="38266">4303 6395 11221,'0'-11'0,"0"10"0,-3 21 0,2 2 0,-2 4 0,0 0-814,-1 0 814,1-7 0,1 3 0,0-3 0,-2 7 0,0-1 0,1-1 0,3-6 0,-2-3 0,0-1 0,2-8 263,0 3-263,0-18 0,2-7 0,0-2 0,-2-9 0,1 8 0,1-1 0,-2-1-855,1-4 1,-2 0 854,1 3 0,0 1 0,0-9 0,0 4-37,0 5 37,4 3 0,2 0 0,9-5 0,-6 11 0,1 2 168,1 0 0,2 3-168,8 13 0,-8 2 0,-1 5 0,2 10 0,-3 4-716,-3-4 0,-1 1 0,0 0 716,-2-4 0,0-1 0,-1 0 0,-1 4 0,1 1 0,-1-2 602,2 1 0,0-1-602,-1-2 0,0 1 0,2 2 0,-1-3 0,-2-6 8,1 1 1,-8-21-1,1-2 1</inkml:trace>
  <inkml:trace contextRef="#ctx0" brushRef="#br0" timeOffset="38831">4324 6629 11221,'-14'4'0,"3"-4"0,4-4 0,4-3 0,6-4 0,1 4 0,12-7 0,-3 6 0,3 1 0,1 1 0,4-2 0,0 1 0,1 0 0,3 0 0,-2 0 0,0 0 0,-2 3 0,0-3 0,-2 1 0,-6 1 0,10-5 0,-12 6 0,0 4 0,-1 4 0,-2 9 0,-1-4 0,0 17 0,-3-13 0,-3 2 0,1 0 0,1 1 0,-2 8 0,2-12 0,-3 4 0,3-11 0,11-18 0,-5-1 0,1-5 0,0-2 0,-3 4 0,0 1 0,0-1 0,1 1 0,6-5 0,-4 11 0,4 16 0,1 8 0,-7 1 0,-1 2 0,0 3 0,-1 0 0,-3-4 0,-2-1 0,0 2 0,1-2 0,4-6 0,5-2-820,1-11 1,1-7 0,-5-3 0</inkml:trace>
  <inkml:trace contextRef="#ctx0" brushRef="#br0" timeOffset="39282">4913 6494 11221,'7'7'0,"0"9"0,-3 10 0,-1-3 0,-3 4 0,0-6 0,0-9 0,0 5 0,0-10 0,0-3 0,0-1 0,0-15 0,4-7 0,-4-7 0,3 8 0,1 2 0,-4-7 0,5 7 0,0 1 0,-4-1 0,12-3 0,-8 14 0,8-5 0,5 13 0,-9-2 0,10 15 0,-16-1 0,-1 2 0,1 6 0,1 1 0,-2 0 0,-1 0 0,0-5 0,1-3 0,2 7 0,3-18 0,0-2 0,0-7 0</inkml:trace>
  <inkml:trace contextRef="#ctx0" brushRef="#br0" timeOffset="39614">5225 6480 11221,'-18'13'0,"0"0"0,5-4 0,1 0 0,1 12 0,2 0 0,1 1 0,6-3 0,0-1 0,0-2 0,18 3 0,-7-14 0,6-4 0,0-2 0,-1-7 0,0-3 0,1-1 0,-3-5 0,1-3 0,-2 1 0,-2 3 0,-4 0 0,-1 0 0,-4 7 0,-12-13 0,5 12 0,-5 0 0,-2 0 0,5 6 0,-5-3 0,11 14 0,6-3 0,11 7 0,-2-7 0,9-1 0,-7-3 0</inkml:trace>
  <inkml:trace contextRef="#ctx0" brushRef="#br0" timeOffset="39815">5389 6423 11221,'9'-16'0,"1"0"0,-3-2 0,-1 1 0,-3-3 0,-3 3 0,-3 24 0,2 1 0,-2 8 0,0 2 0,2 3 0,-2 3 0,0 2-237,2-12 0,1 0 237,-2 12 0,1 2 0,2-6 0,1 0 0,0-1 0,0-1 0,2 4 0,-1-18 0</inkml:trace>
  <inkml:trace contextRef="#ctx0" brushRef="#br0" timeOffset="40497">5353 6515 11221,'-5'-8'0,"19"-1"0,0 8 0,2 1 0,-1-3 0,1 0 0,7 1 0,-1 0 0,-4-5 0,4 2 0,-1-1 0,-4-5 0,4 0 0,-15 1 0,-9 3 0,-10 3 0,-6 14 0,-3 5 0,8 4 0,7 4 0,14-14 0,-3 1 0,16-10 0,-11-4 0,6-2 0,0-1 0,-5-2 0,3-1 0,0 0 0,-4 2 0,4-6 0,-9 10 0,2-2 0,-5 5 0,2 4 0,0-1 0,-2 17 0,9 0 0,-9 4 0,7-11 0,0-1 0,-2 0 0,16-4 0,-12-3 0,16-8 0,-17 1 0,4-5 0,0-1 0,-4 0 0,3-6 0,-1 0 0,-5 2 0,2-3 0,0-1 0,-4 0-1639,0 3 1,-1-2 1523,1-6-149,-1-3 264,-2 10 0,-1 2 0,-1 12 0,-9 8 0,9 2 0,-9 8 0,9-2 0,1 0 3060,-3 3-3060,3 2 0,0-1 387,0-2-387,4 0 0,2-1 0,2-2 0,5-4 0,1-1 0,3-5 0,0-1 0,-1-3 0,-3-3 0,10-7 0,-18 1 0,-2-7 0,-7 5 0</inkml:trace>
  <inkml:trace contextRef="#ctx0" brushRef="#br0" timeOffset="40670">5843 6402 11221,'-8'0'0,"2"0"0,18 0 0,-6 0-1639,11-2 1,2 1-746,-4 0 1845,7-2 1,1-1 538,-1 4-220,1-2 0,0 1 220,-4 1 0,-4 1 0,-1 1 0,-3 2 0,-3 0 379,1-1 0,-5 0 1,3 1-1</inkml:trace>
  <inkml:trace contextRef="#ctx0" brushRef="#br0" timeOffset="40798">6098 6409 11221,'-4'25'0,"1"-7"0,3-4 0,0-1 0,0-1 0,0 5 0,3-3 0,-2-3 0,2 0 0,0-1 0,1-6 0,4 6 0,-1-16 0,0 2 0</inkml:trace>
  <inkml:trace contextRef="#ctx0" brushRef="#br0" timeOffset="40966">6219 6323 11221,'4'-14'0,"-1"19"0,-3 15 0,0-4 0,0 1 0,3 11 0,1-7 0</inkml:trace>
  <inkml:trace contextRef="#ctx0" brushRef="#br0" timeOffset="41149">6368 6444 11221,'9'-16'0,"1"1"0,-3 0 0,-4 0 0,-16-7 0,-7 9 0,6 12 0,0 2-2331,-8 0 2331,8 8 351,1-1-351,5 3 0,-2 3 0,5 3 0,2-4 0,3 3 0,0-9 0</inkml:trace>
  <inkml:trace contextRef="#ctx0" brushRef="#br0" timeOffset="41515">6496 6366 11221,'7'-11'0,"6"4"0,-1 7 0,-1 4 0,-2 12 0,-4 7 0,-5 3 0,3-8 0,-13-6 0,9-17 0,4-12 0,12-7 0,-6 11 0,1 1 0,3-1 0,0 3 0,3 4 0,-3 1 0,1 1-3277,5 10 3162,-4-1 115,-6 14 0,-13-6 0,-5 0 0,-1 4 0,-2-1 0,1-2 0,-1-2 0,-2-2 0,1 0 0</inkml:trace>
  <inkml:trace contextRef="#ctx0" brushRef="#br0" timeOffset="42235">6127 6473 11221,'-4'-7'0,"1"-7"0,6-1 0,-2-6 0,2 6 0,0 5 0,-2 7 0,5 3 0,-2 15 0,-6-1 0,-2 1 0,-1 6 0,-2-1 0,-2-1 0,-1-1 0,-4 5 0,11-19 0,7-14 0,0 0 0,-1-3 0,0-3 0,-2 0 0,-1 0 0,2-4 0,0-1 0,-2 1 0,0 1 0,0-6 0,0 15 0,0 7 0,3 9 0,-3-1 0,4 14 0,-4-9-1639,0 4 1,0 1 1523,0-1 115,0 0 0,0 2 0,-4 6 0,4-4 0,-3 2 0,3-15 0,0 1 0,3-15 0,1-3 0</inkml:trace>
  <inkml:trace contextRef="#ctx0" brushRef="#br0" timeOffset="42582">6106 6189 11221,'11'-16'0,"8"-3"0,-17 18 0,17-6 0,-16 7 0,9 10 0,-17 11 0,0-6 0,-1 0 0,-5-1 0,0-2 0,-5 4 0,0-19 0,15-20 0,4-2 0,1 10 0,0 2 0,11-4 0,-4 10 0,-1 0 0</inkml:trace>
  <inkml:trace contextRef="#ctx0" brushRef="#br0" timeOffset="43318">3899 6870 11221,'27'0'0,"1"0"0,-7 0 0,0 0 0,6 0 0,1 0-1639,-8 0 1,-1 0 446,2 0 0,4 0 1192,-5 0 0,4-1 0,2 1 0,1-1 0,0 0 0,0 1-180,-2 0 1,-1 0-1,1 0 1,0 0-1,1-1 1,0 1 179,-1 0 0,-1-1 0,2 1 0,-1-1 0,1 1 0,0-1 0,1 1-55,0 0 0,1 0 0,1 0 0,1 0 0,-2 0 0,0 0 0,-3 0 0,-2 0 55,2 0 0,-4 0 0,0 0 0,4 0-113,-2 0 0,3-1 1,3 1-1,1-1 0,0 0 1,1 0-1,-2 0 0,-2 0 1,-4 1 112,4-1 0,-4 0 0,0-1 0,5 1 0,-7 0 0,4 0 0,1-1 0,2 1 0,1 0 0,0-1 0,-2 1 0,0-1 0,-3 1 0,-2 0 0,5-1 0,-4 0 0,0 0 0,4 0 0,-4 0 0,3 1 0,3-1 0,1 0 0,0 1 0,0-1 0,-2 1 0,-2-1 0,-3 1 0,3 0 0,-4 0 0,-1 0 0,5-1 0,-4 1 0,3 0 0,3 0 0,0-1 0,0 1 0,-1 0 0,-3 0 0,-3 0 0,6 1 0,-5 0 0,3-1 0,1 0 0,4 0 0,0-1 0,-1 1 0,-6 0 0,0 1 0,-2-1 0,4 0 0,1-2 0,-5 1 0,-4-2 386,3-3-386,-20 3 0,-10-2 0,1 5 263,-10-2 0,7 3 0,-6 0 0</inkml:trace>
  <inkml:trace contextRef="#ctx0" brushRef="#br0" timeOffset="60863">6680 3960 11221,'3'-8'0,"4"2"0,-2 6 0,4 0 0,-5 0 0</inkml:trace>
  <inkml:trace contextRef="#ctx0" brushRef="#br0" timeOffset="62499">6857 3832 11221,'-3'-14'0,"-1"6"0,-9-1 0,1 8 0,-8 1 0,5 4 0,-9 9 0,11-1 0,0 4 0,0 1-1021,4 5 1021,-3 1 0,1 4 0,6-7 0,1 0 164,0 4 0,4 0-164,8-5 0,5-3 0,4-5 0,3-4 0,6-5 0,2-4 0,-9-3 0,0-2 0,-1-2-69,1-2 0,-1-2 0,-1-2 69,-1-3 0,-2-2 0,-1 0 0,-2 0 0,-1-1 0,-2 1 0,0-6 0,-3 1 0,-3 6 0,-1 3 504,-1 5-504,0 25 0,0 5 0,0 4 0,0 5 0,0 0 0,2-8 0,0 0 0,1-2 0,1 1 0,3-3 0,8 1 0,-1-14 396,2-12-396,-4-10 0,-1 5 0,-1-1 0,-2-8 0,8 0 0,-11 22 0,5 11 0,-3 16 0,-1-8 0,2 0 0,0-2 0,2-2 0,3-3 0,2-5 0,3-8 0,0-5 0,-1-3 0,-1-3 0,-2-9 0,-3-2 0,-4 5 0,-3 0 0,-5 3 0,-3 4 0,-3 9 0,-4 18 0,7 10 0,1-6 0,13-9 0,5-20 0,7-6 0,-1-2 0,-10 7 0,-4 24 0,-7 7 0,0-1 0,3 1 0,0-6 0,4-2 0,5 1 0,3-5 0,3-10 0,1-6 0,-1 0 0,0-3 0,-1-2 0,-2-4 0,-1-3 0,-2 0-419,1-3 1,-1 0 0,-2 0 418,-4 4 0,-1 1 0,-2 0 0,-1-10 0,-4 5 0,-6 13 0,-3 24 0,4 9 0,5-3 0,1 0 0,1 5-2976,0-6 2976,0 4 0,2-7 0,2-1 419,3-2 1,3-2-420,3 4 0,0-5 0,13-20 0,-11-13 0,-13 8 0,-2 0 0,-7-12 0</inkml:trace>
  <inkml:trace contextRef="#ctx0" brushRef="#br0" timeOffset="62683">7482 3839 11221,'-21'8'0,"6"-4"0,5-1 0,13-3 0,17-3 0,0-1 0,4-2 0,2-2 0,-1 1 0,1-1-364,-4 1 0,0 0 0,0 0 364,3 1 0,-2 0 0,-4 0 0,-2 0 0,-2 2 0</inkml:trace>
  <inkml:trace contextRef="#ctx0" brushRef="#br0" timeOffset="63048">6787 4237 11221,'-12'0'0,"11"-3"0,13-1 0,7 1 0,1-3 0,4 0 0,2 0-656,-4 2 1,2-1-1,1 1 1,0 0 0,-2-1 59,1 0 0,-1 1 0,0-1 0,1 0 596,-1 1 0,3 0 0,-1-1 0,-1 2 0,-4 0 445,3 0 1,-1 1-446,2-2 0,3-1 0,-5 1 0,-7 4 0,0-1 0,10-4 0,-2 0 0,-5 1 0,5-3 0,-12 0 0</inkml:trace>
  <inkml:trace contextRef="#ctx0" brushRef="#br0" timeOffset="72982">9952 4925 11221,'4'-3'0,"2"-7"0,-5 8 0,2-4 0,0 6 0,-2 0 0,2 10 0,-3 1 0,0 4 0,0 5 0,6 1 0,-1-4 0,11 3 0,-7-16 0,17-4 0,-6-8-1639,3-3 1,1-1 1523,2 1 115,-2-4 0,-2 1 0,-12 12 0,12-11 0,-21 13 0,9-4 0,-10 4 0,4 0 0,-4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23:27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2562 11221,'7'0'0</inkml:trace>
  <inkml:trace contextRef="#ctx0" brushRef="#br0" timeOffset="1133">5055 2555 11221,'-4'4'0,"1"-1"-820,3-3 1,6 0 0,2 0 0</inkml:trace>
  <inkml:trace contextRef="#ctx0" brushRef="#br0" timeOffset="1367">5239 2562 11221,'12'0'0,"-2"-3"0,0 2 0,-2-5 0,2 2 0</inkml:trace>
  <inkml:trace contextRef="#ctx0" brushRef="#br0" timeOffset="3633">3934 1533 11221,'0'-14'0,"0"6"0,-6-2 0,1 6 0,-11 3 0,-6 18 0,3-3-1093,7 2 1,1 3 0,1-1 604,1-5 1,1 0 487,-3 9 0,-2 3 0,1 1 0,0-2 0,1 1 0,1-2 0,0-2 0,1 0 0,0 1-353,1 1 1,-1 2 0,2 0 0,2-4 352,2-3 0,1 0 0,0 5 0,1 4 0,1-5 0,4 4 0,3-3 0,6-3 0,2-15 0,2-4 0,-3 5 0,0-3 0,12-14 0,-3-4 0,-8 3 0,-4-2 0,2-5 0,-5 4 0,-2-1 0,0-8 0,-6-1 0,-9 11 0,-5 1 0,-1-4 0,-4 1 0,-6 4 0,0 4 1134,9 4 1,1 1-1135,-10-4 0,24 6 0,8-5 0,5 2 0</inkml:trace>
  <inkml:trace contextRef="#ctx0" brushRef="#br0" timeOffset="3868">4417 1647 11221,'-8'-12'0,"-8"-1"0,4 19 0,-1 3 0,-8-2 0,7 7 0,-1 5 0,2 0 0,1 3 0,0-2-496,0-1 0,0 0 496,0-1 0,-1 4 0,0-1 0,2-4 238,-2 5-238,3-6 0,-1 2 0,3-3-325,1 3 325,-1-4 0,1-1 0,3 0 0,-3-2 0</inkml:trace>
  <inkml:trace contextRef="#ctx0" brushRef="#br0" timeOffset="4068">4126 1767 11221,'-4'-19'0,"0"6"0,4 10 0,10 12 0,-5 0 0,6 5 0,1 2 0,-2 1 0,2 7 0,2 1-1328,-2-2 1328,-4-6 0,0 2 0,0-2 0,1-5 0,0 0 0,2 5 0,-1 0 0</inkml:trace>
  <inkml:trace contextRef="#ctx0" brushRef="#br0" timeOffset="4517">4786 1767 11221,'11'-16'0,"1"0"0,0-1 0,0 2 0,-1-1 0,1-11 0,-2 2 0,-2 3 0,-3-3 0,-2 0 0,-3 7 0,-13 3 0,-3 4 0,-4 10-1093,-2 6 1,-5 4 0,4 0 604,8-1 1,1 3 487,-4 2 0,-2 2 0,-1 1 0,5-1 288,3 0 1,2 0-289,-3 5 0,-2 3 0,4-3 0,5-5 0,2-1 0,1 12 0,4-2 0,5-7 0,14-2 0,8-4 0,-2-11 0,3-5 0,-4 2 0,1 0 0,-1-2 0,2-4 0,-2-2 0,-2-4 0,-4 0 0,-6-1 0,1-7 0,-9 11 0,-4 1 0,-4 8 0,4 6 0,-3 1 0,3 19 0,0-5 0,0 9 0,0 2 1211,0-13 0,0 2-1211,-1 1 0,-1 5 0,1 3 0,-1-1 0,1-2-638,0 0 0,0-1 0,0 0 0,-1 0 638,1 4 0,-1 1 0,0 0 0,0-2 0,1 1 0,0-1 0,0-3 0,1-7 0,0 0 0</inkml:trace>
  <inkml:trace contextRef="#ctx0" brushRef="#br0" timeOffset="8601">7085 1590 11221,'7'-4'0,"3"-3"0,-6 0 0,3-1-3277,-3-2 2302,-1 6 975,-6-2 860,-1 5-860,-9-2 0,-5 6 0,-1 4 0,2 1 0,-1 3 0,0 0-107,-3 4 1,0 1 0,1 1 106,4 1 0,3 1 0,2 0 0,1 4 0,7-1 0,10-6 0,4-4 1617,6-3 1,2-4-1618,1 0 0,0-3 0,5-4 0,-1-5 0,0-5 0,-1-4 0,-8 1 0,0-1 0,-2-1 0,-1 0 0,-1 0 0,-2 0 0,1-5 0,-2 8 0,-2 13 0,-6 16 0,-3 9 0,3-1 0,0 3 0,-1 1-67,0-3 1,-1 1 0,0 1 0,1-1 66,0 0 0,1 1 0,0-1 0,0 0 0,-1 4 0,0-1 0,0-2-324,1 2 0,0-3 0,-4 1 1,1-15-1</inkml:trace>
  <inkml:trace contextRef="#ctx0" brushRef="#br0" timeOffset="8885">7652 1633 11221,'-3'-12'0,"-4"2"0,-2 20 0,-3 11 0,0 1 0,-2-2 0,1 1 0,-2 3-317,5-6 0,-2 3 0,1 1 0,-1 1 1,1-1-1,0-2 317,-3 7 0,0-2 0,0-1 0,1 0 0,1-3 0,0-1 0,0-1 0,2-2 0,-1 2 0,1-3 0,1-3 0,9-13 0</inkml:trace>
  <inkml:trace contextRef="#ctx0" brushRef="#br0" timeOffset="9100">7468 1753 11221,'-5'-16'0,"1"0"0,-2-3 0,-8 0 0,30 33 0,-4-2 0,2 2 0,3 4 0,1 3 0,-7-4 0,1 4 0,-1-1 0,-2-2 0,0 0 0,-1 0 0,1 7 0,1 3 0,0-6 0,2 1 0,-1-5 0,-1 1 0</inkml:trace>
  <inkml:trace contextRef="#ctx0" brushRef="#br0" timeOffset="9602">8036 1604 11221,'0'-18'0,"0"0"0,2 3 0,-1 1 0,-4 0 0,-1 8 0,0 12 0,-9 18 0,5-5 0,0 3 0,-1 2-557,1-1 1,-2 1-1,1 2 1,0 0 556,2-1 0,-1 1 0,1 0 0,1 1 0,0-2 0,0 4 0,1-1 0,1-1 0,4-1 168,4 1 1,2-2 0,6-6-169,8-8 0,5-9 0,-5-10 0,1-6 0,-2-3-103,-2-2 0,-4-3 0,-2-1 103,-2-1 0,-2-2 0,-5 2 0,-5 2 0,-3 1 0,-3 3 0,-7-1 0,-2 5 0,-2 5 0,0 5 828,4 6 1,4 4-829,4 5 0,16-4 0,14 3 372,3 1-372,-7 4 0,-4-1 0,-7-4 0</inkml:trace>
  <inkml:trace contextRef="#ctx0" brushRef="#br0" timeOffset="10368">8050 1590 11221,'6'-20'0,"-1"1"0,1-4 0,-2 4 0,-1 10 0,-2-5 0,2 8 0,-3 2 0,0 0 0,3 1 0,1 13 0,0-2 0,-1 10 0,-9 8 0,-2-8 0,-3 2 0,0 1-255,0-3 1,0 1-1,0 1 1,-1 1 254,-1 2 0,-1 2 0,1-1 0,1 1 0,1-2 0,1 0 0,2 0 0,1-1-102,4 5 0,2-1 1,2-1 101,3-2 0,1-1 0,2-2 0,3 0 0,2-3 0,2-2 0,-1-5 0,0-9 0,13-4 0,-13-9 0,-1-3 0,0 3 0,0-1-566,0-6 1,1-2 0,-2 1 565,-4 5 0,-1 0 0,1-6 0,1-3 0,-3 4 790,-1-4-790,-1 0 0,-3 2 0,-6 10 0,-2-5 0</inkml:trace>
  <inkml:trace contextRef="#ctx0" brushRef="#br0" timeOffset="11832">2990 2356 11221,'4'-20'0,"0"4"0,3-5 0,0 7 0</inkml:trace>
  <inkml:trace contextRef="#ctx0" brushRef="#br0" timeOffset="12101">2969 2229 11221,'-19'0'0,"3"-4"0,2 4 0,9-4 0,-11 4 0,11 0 0,-5 0 0,6-3 0,1 2 0,0-2 0,2 3 0,-2 0 0,9 0 0,-1 0 0,21 0 0,-7-1 0,1-1-308,0 0 0,0 0 308,-1-1 0,1-1 0,-3 1 0,8-2 0,-10 2 0,0 0 0,-4 0 0,-1-1 0</inkml:trace>
  <inkml:trace contextRef="#ctx0" brushRef="#br0" timeOffset="12302">2919 2257 11221,'-20'13'0,"10"-4"0,-5 4 0,14-9 0,13-1 0,2-5 0,2-2 0,4 2 0,4-1 0,-2 0 0,2-3 0,1-2 0,-6 3 0,1 1 0,0-1 0</inkml:trace>
  <inkml:trace contextRef="#ctx0" brushRef="#br0" timeOffset="13467">6567 2236 11221,'-25'-8'0,"8"2"0,0 2 0,0 3 0,0 1 0,-9-3 0,0 3 0,21-3 0,-1 2 0,9-5 0,1 5 0,9-5 0,2 4 0,1 0 0,9-2-494,0 1 0,0 0 494,-4 2 0,-6-1 0,0 1 0,-1 1 0,0 0 0</inkml:trace>
  <inkml:trace contextRef="#ctx0" brushRef="#br0" timeOffset="13636">6524 2250 11221,'-14'4'0,"3"-1"0,4-3 0,4 0 0,12 0 0,0-3 0,18-1 0,-8 0-145,5-1 0,2 0 0,-10 2 0,1-2 0,9-2 0,-1 0 0</inkml:trace>
  <inkml:trace contextRef="#ctx0" brushRef="#br0" timeOffset="22804">2444 2612 11221,'17'-4'0,"11"1"0,-11 3 0,2 0 0,4-3 0,1-1 0,-1 2 0,0 0 0,-7-2 0,-2 0 0,12-2 0,-21 5 0,-8-2 0,-6 3 0,-15 0 0,9 0 0,-1 0 0,-7 0 0,-1 0 0,3 0 0,0 0 0,-3 0 0,1 0 0,-3 0 0,2 0 0,16 0 0,5 0 0,14 0 0,0 0 0,12-3 0,-6 2 0,-1 0 0,1-1 0,1 0 0,-1 1 0,2 1 0,0-1 0,3 0 0,-2-1 0,5 2 0,-10-3 0,-9 2 0,-6-2 0</inkml:trace>
  <inkml:trace contextRef="#ctx0" brushRef="#br0" timeOffset="23285">2728 2463 11221,'-4'-11'0,"1"4"0,3 4 0,0 3 0,3 0 0,7 3 0,8 4 0,-2 1 0,1-1 0,-10-1 0,0-2 0,0 6 0,-3 4 0,-11 8 0,1-8 0,-3 0 0,-6 6 0,3-7 0,1 0 0,-7 8 0,-1-1 0,8-9 0,1-2 0,-4 1 0</inkml:trace>
  <inkml:trace contextRef="#ctx0" brushRef="#br0" timeOffset="25116">6233 2612 11221,'-15'4'0,"2"-1"0,9-3 0,1 0 0,3 0 0,-4-7 0,0 0 0</inkml:trace>
  <inkml:trace contextRef="#ctx0" brushRef="#br0" timeOffset="26219">6219 2548 11221,'0'-11'0,"0"4"0,0 0 0,0 7 0,0-4 0,-3 4 0,2 0 0,-2 0 0,3 4 0,0-4 0,0 13 0,0-7 0,0 4 0,0-1 0,0 6 0,0-3 0,0 14 0,-4-13 0,3 4 0,-1 2-581,-5 2 581,1 4 0,1 3 0,0-2 0,-1-1 0,2-1 0,1-1 0,-1 3 0,1-2 0,3-5 0,0 7 0,3-10 0,1 11 0,0-11 0,-2 1 0,-1 2 0,-1 5 0,0-8 0,0 0 0,2 0 0,0-2 0,-2 2 0,6 0 0,1 2 0,-3-4 0,1 1 0,2-2 0,0 1 31,-3 1 1,-1 0-32,3 0 0,-3-1 0,-2 2 0,3 10 0,-2-11 0,-1-1 0,-1 2 0,0-2 0,0 8 0,0 7-3205,0-7 3205,0-2 0,0 4 0,0-7 0,0 2 0,0 1 0,0 1 0,0 0 0,0 2 0,0-3 0,0-1 0,0-3 0,0 0 0,0 5 0,0 0 0,0 0 0,0 0 0,0 1 0,0 2 0,1-1 0,0 3 0,0-3 41,0-5 0,-1 1-41,1 0 0,0 3 0,0-5 0,-1 1 0,0 3 0,0 1 0,0-5 0,0 1 0,0 0 0,0-1 0,0 3 0,-3 6 0,1-9 0,0 0 0,-1 4 0,-1 2 202,1-3 0,-1-1-202,0 9 0,-2-1 0,5-11 0,1 0 0,-3 9 140,3-8 0,0 1-140,-4 4 0,4-6 0,0 0 0,-2 2 0,1 0 1478,-1 0 1,0-1-1479,2-2 0,0-1 0,-3 8 0,3-12 0,0 6 0,0-13 0,0 22 0,0-15 0,0 7 0,0-4 0,0-8 0,3-11 0,-3-4 0,3-4 0,1-2 0,0-3 0,-1 5 0,1 0 0</inkml:trace>
  <inkml:trace contextRef="#ctx0" brushRef="#br0" timeOffset="27602">6198 2605 11221,'0'-11'0,"3"0"0,1 4 0,3-3 0,-3 2 0,-1 1 0,0 1 0,-2 5 0,2-2 0,-3 3 0,0 6 0,0-1 0,0 14 0,0-9 0,0 4 0,0 1 0,0-1 0,0 3 0,0 2 0,0 1-864,0 5 1,0 0 863,-1-11 0,-1 1 0,0 7 0,-1 3 0,1-2 0,-1-7 0,1-1 0,0 4 0,0 3 0,0-4-260,-2 6 260,4 2 0,0 1 0,-2-12 0,1 0-546,0 8 0,1 3 0,1-3 546,-1-5 0,0-1 0,-1 8 0,-1 4 0,1-4 0,1-9 0,0-1 0,-2 8 0,-1 3 0,1-3-104,2-8 1,0 0 103,-2 10 0,1 4 0,0-1 0,2-7 0,1 0 0,-1-1 197,-1 3 1,0 0 0,0 1-198,2 2 0,1 1 0,-1-5 0,-2-6 0,0-1 0,2 13 0,0 0-1086,-2-11 0,0-1 1086,-1 0 0,2 1 0,0 9 0,1 1 25,-2-4 1,0 0-26,2 1 0,0 0-128,-2-3 0,0 1 0,0-2 128,0-4 0,0 1 0,-1 8 0,1 5 0,1-3 0,2-1 0,0-2-223,-2-4 0,-2 1 0,3-3 223,2-2 0,1-2 766,-1 1 1,-1 0-767,5 6 629,-2-3 0,-2 1-629,-1-3 0,-2 0 0,1 1 0,-1-1 0,-4 10 796,2-6-796,-2-13 2175,0 3-2175,2 1 0,-2-3 651,3 5-651,0-12 0,0 12 0,0-11 0,0 4 0,0-6 0</inkml:trace>
  <inkml:trace contextRef="#ctx0" brushRef="#br0" timeOffset="31403">6034 4783 11221,'-1'-7'0,"-1"0"0,8 7 0,-2 0 0,10 0 0,4 0 0,4 0 0,0 0 0,5 0 0,-2 0 0,-1 0 0,-11 0 0,10 0 0,-15 3 0,2 1 0</inkml:trace>
  <inkml:trace contextRef="#ctx0" brushRef="#br0" timeOffset="31601">6127 4826 11221,'-19'3'0,"5"-2"0,4 5 0,6-5 0,1 2 0,3 4 0,0-3 0,6 7 0,-1-7 0,15-1 0,-8-3-547,3 0 1,0 0 0,8 0 0,-7 0 0,0 0 0</inkml:trace>
  <inkml:trace contextRef="#ctx0" brushRef="#br0" timeOffset="37950">9319 2548 11221,'5'-7'0,"-2"3"0,-3-2 0,0 5 0,0-6 0,0 4 0,0-1 0,-3 1 0,2 3 0,-6 0 0,7 0 0,-7 0 0,0 9 0,-4 6 0,1 10 0,3-6 0,10-2 0,8-13 0,10-1 0,-3-10 0,3-1 0,-10-3 0,-4-5 0,-1 4 0,-11-2 0,-3 4 0,-1 6 0,-10 0 0,8 8 0,-4 3 0,1-3 0,5 15 0,4-6 0,-1 8 0,15-10 0,6-4 0,0-10 0,5-1 0,-12-4 0,5-2 0,-8 2 0,1-2 0,-6 3 0,0-3 0,0 5 0,-3-8 0,2 9 0,-8-7 0,7 8 0,-10-1 0,4 8 0,-3-4 0,0 10 0,4 4 0,4 2 0,9 4 0,9-12 0,7-5 0,-1-10 0,-7-7 0,-10-4 0,-11 0 0,-5 7 0,-2 1 0,4 13 0,6 0 0,1 9 0,0-1 0,-2-1 0</inkml:trace>
  <inkml:trace contextRef="#ctx0" brushRef="#br0" timeOffset="41069">2976 2612 11221,'7'-7'0,"-3"0"0,3-1 0,-7 4 0,7-2 0,-6 5 0,8-5 0,-4 5 0,5-2 0,0 3 0,-2 0 0,5 3 0,-2-2 0,10 2 0,-9-3 0,3 1 0,-1-2 0,0-2 0,2 3 0,1-1 0,-1-2 0,8 3 0,-8 0 0,1 0 0,1 0 0,-1 0-673,2 0 0,-1 0 673,-3 0 0,0 0 0,1 0 0,1 0 0,3-1 0,1-1 0,6 2 0,1-1-283,-8 0 1,0-1 282,5 2 0,-1 0 0,-2 0 0,-2-1 0,5 0 0,-2 0 0,2-1 0,-1 0 0,2 0 0,2 0 0,-6 0 0,0 0 0,-1 0 0,2 1 0,0 1 0,-2-1 0,2 0 0,-2 0 0,1 1 0,-1 0 0,4 0 0,-1 0 0,1 0 0,-4-1 0,4 0 0,-1 0-920,-4 0 1,0-1-1,0 1 920,0-2 0,0 1 0,0 0 0,3 0 0,0 1 0,-3 0 843,5-3-843,1 4 0,1 0 0,-2 0 0,1 0 0,1 0 0,-2 0 0,1-1 0,1-1 435,-2 2-435,2-2 0,-1 1 0,-1 1 0,3-2 0,0 0 0,-2 2-1135,1-2 1,-1 0 1134,-2 2 0,-3 2 0,2 0 0,-4-1 0,1 1 0,2 0 0,0 0 0,-5 0 0,-1-1 0,4 0 0,-1-2 0,5-2 0,-10 3 0,1 0 0,0-2 0,0 1 0,7 1 0,-8 0 0,0 0 0,5 0 2269,7 0-2269,-4 0 0,-7 0 0,0 0 3276,13 0-3160,-4 3-116,-9-3 0,-1 3 0,-7 1 0,3-4 0,1 4 0,0-4 0,-1 0 0,-2 0 0</inkml:trace>
  <inkml:trace contextRef="#ctx0" brushRef="#br0" timeOffset="42716">6545 2569 11221,'-10'-4'0,"5"1"0,-4 0 0,5 2 0,0-5 0,1 2 0,3 0 0,0-2 0,0 2 0,0 0 0,0-3 0,0 4 0,0-8 0,0 6 0,0-1 0,0 6 0,0 9 0,3 3 0,1 13 0,0 0 0,-1-6 0,-3 7 0,0-13 0,0 1 0,0 2 0,0 0 0,0 0 0,0 12 0,3-8 0,0-1 0,-1-2 0,3-1 0,-1 1 0,-3-4 0,2 13 0,-3-14 0,-3 2 0,0 2 0,1 8-1639,-2-7 1,-1 0 1523,4 2 115,-2-5 0,0 1 0,3 1 0,-1 1-1135,-2 8 1,0 0 1134,2-5 0,1-1-759,-1 5 1,-1-2 758,-1-3 1517,2 6-1517,-4-10 0,1 0 0,2 8 0,-3-6 0,0 1 0,4 2 0,2 1 0,0 1 0,1 0 0,-2-3 0,1 0 0,7 8 0,0-2 2269,-5-6-2269,4 6 0,1-1 0,-3-6 0,-1 5 0,-1 0 0,0-5-1135,-2 2 1,-2-1 1134,1-2-207,1-1 1,-2 1 206,-2 0 0,3-1 0,-1 1 0,-2-1 0,4 1 0,1-1 0,2 1 0,-1 1 0,1 0 0,4-1 0,-6 3 0,0 0 0,4-3 0,-5 2 0,-1-1 0,3-2 0,-3 1 0,0-1 0,0 1 2063,-3 3-2063,2-3 0,-2-5 0,3 11 0,0-7 0,0 0 0,1 4 0,1 0 0,-1-3 0,-1 0 1543,0 6 0,0 0-1543,-2-3 0,0 0 0,-2 3 0,1-1 0,0-2 0,1-1 0,1-2 0,-1-1-270,2-3 270,0 10 0,3-3 0,-2-6 0,4 2 0,0 0 0,-4 1 0,4-3 0,0 0 0,-4 4 0,2 2 0,-10 0 0,-2 0 0,3-3 0,-1-1 0,-2 4 0,0-1 0,0-1 0,2-4 0,5-3 0,-4 12 1195,9-9-1195,-2-2 0,8 4 0,-1-2 0,0-5 0,5 4 0,-12-9 0,9 0 0,-9-1 0,5-3 0,-5 0 0,5 0 0,-2 0 0</inkml:trace>
  <inkml:trace contextRef="#ctx0" brushRef="#br0" timeOffset="43734">9362 2548 11221,'-8'0'0,"2"0"0,6-3 0,0 2 0,3-5 0,-2 5 0,2-5 0,-6 5 0,-7 4 0,1 2 0,-8 8 0,9-2 0,1 0 0,7-1 0,1-6 0,12-1 0,2-6 0,4-4 0,-5-4 0,-8-3 0,-12-6 0,4 7 0,-10 0 0,4 13 0,-3 10 0,-3 11 0,10-4 0,-3 2 0,7-15 0,7-1 0,-3-3 0,10 0 0,-9-3 0,1 2 0,-6-2 0,0 3 0</inkml:trace>
  <inkml:trace contextRef="#ctx0" brushRef="#br0" timeOffset="46578">6914 2605 11221,'-8'0'0,"2"0"0,3 0 0,2 0 0,-5-7 0,2 6 0,0-6 0,-3 7 0,7-3 0,-7 2 0,7-2 0,-3 0 0,3-1 0,0-3 0,0 0 0,-4 3 0,4 1 0,-4 0 0,4 2 0,-3-2 0,3 3 0,-4 0 0,4 3 0,0-2 0,0 8 0,0-7 0,0 14 0,0-14 0,-3 17 0,3-14 0,-7 18 0,6-13 0,-2 5 0,0 2 0,2 7 0,-1-10 0,1 1 0,1 2 0,0-1 0,0 1 0,0-1 0,0 1 0,0-4 0,0 2 0,0-1 0,0-1 0,0 1 0,0 2 0,3 7 0,-2-1 0,0-8 0,1 1 0,1 8 0,-1-7 0,0 0 0,2 10 0,-1-6 0,1 7 0,-5-10 0,-1 2 0,4 4 0,-1 1 0,-5 3 0,1-1 0,4-2 0,1-1 0,-4-8 0,1 0-291,2 2 0,1-2 291,2-5 0,-4 6 0,0 3 0,2-1 0,-1 1 0,0-1 0,-1 2 0,-1 0 0,1 2 0,-1 0 0,-1 1 0,0 0 0,0 0 0,-1-2-730,1 3 1,-1-2 729,0 0 0,0-4 0,3-7 247,-2 4 0,1 2-247,0 1 0,1 2-960,-1 4 0,0 3 0,0-2 960,1-1 0,0-2 0,0 7 0,0-3 0,0-8 0,0 2 0,0 1 517,0-1 1,0 1-518,-2 3 0,0 1 0,0-1-218,1-2 1,0 0 217,-2-3 0,-1 0 0,2-1 0,1 4 0,1-2 0,-2-4 0,1 0 1588,0 3 1,2-1-1589,-1 6 0,0-8-1589,4 0 1,1 1 1588,1 0-463,2 1 0,0 0 463,0-1 372,-1 4-372,0-5 0,-7-7 0,4 14 0,-1-4 0,1 0 0,3-3 0</inkml:trace>
  <inkml:trace contextRef="#ctx0" brushRef="#br0" timeOffset="47633">3054 2903 11221,'0'-15'0,"-9"4"0,-3-2 0,-3 5 0,2 1 0,6 1 0,3 5 0,-3-2 0,6 6 0,8 1 0,14 6 0,-2-6 0,1 0 0,-3 0 0,1-1-261,8 1 1,4-1 260,-8-3 0,1 0 0,2 0-260,-2 1 0,0 0 1,2 0-1,-1 0 260,-1-1 0,0 0 0,1 0 0,0 0 0,0 0-227,1 0 0,0 0 0,1 0 0,-1 0 0,0 0 227,0-1 0,0 1 0,0-1 0,0 0 0,1 0 0,1 0 0,0-1 0,1 0 0,0 0 0,0-1-198,-5 1 0,1 0 1,-1-1-1,1 0 1,0 1-1,-1-1 198,5 0 0,1-1 0,-1 0 0,-1 1 0,1-1 0,-1 0 0,-1 1 0,1-1 0,-1 1 0,0-1-82,-2 2 0,0 0 0,0 0 0,0 0 0,0 0 82,3-2 0,1 1 0,-1-1 0,0 1 0,-1 0 0,0 1 0,0-1 0,-1 0 0,2 0 0,-1-1 0,1 0 0,-1 1-374,0-1 0,0 0 1,-1 1-1,-2 0 374,1 0 0,-3 0 0,2 1 0,4-1 0,1 1 0,-5 0 567,4 2-567,-8 0 0,2-2 0,1 1 0,-2 1 0,1 0 0,-1-1 0,6-1 0,0-2 0,-6 3 0,0 0 0,0-1 0</inkml:trace>
  <inkml:trace contextRef="#ctx0" brushRef="#br0" timeOffset="48718">9682 2548 11221,'4'-7'0,"-4"0"0,-11 3 0,3 4 0,-3 10 0,8 2 0,13 2 0,1-7 0,8-4 0,-2-9 0,-6-2 0,-7-6 0,-14 3 0,-9 4 0,0 4 0,2 6 0,10 4 0,3 7 0,4-2 0,4-2 0,0-7 0,-1-6 0,-3-7 0,0-2 0,0 1 0,0 5 0,0 6 0,0 0 0,-3 0 0,2 3 0,-8-2 0,1 2 0</inkml:trace>
  <inkml:trace contextRef="#ctx0" brushRef="#br0" timeOffset="63618">3679 2186 11221,'-8'0'0,"1"0"0,7 0 0,0 0 0,7-3 0,-6 2 0,12-2 0,-11 3 0,13-3 0,-9 2 0,17-2 0,-14 3 0,6-2 0,-1 1 0,-3 0 0,4-2 0,-1 0 0,-8 2 0,10-2 0,-15 3 0,2 0 0</inkml:trace>
  <inkml:trace contextRef="#ctx0" brushRef="#br0" timeOffset="63849">3679 2243 11221,'-8'7'0,"1"0"0,17 3 0,2-2 0,2-5 0,3-2 0,2-3 0,1-3 0,-3 0 0,1-2 0,0-2 0,1 1 0</inkml:trace>
  <inkml:trace contextRef="#ctx0" brushRef="#br0" timeOffset="64833">4658 2165 11221,'-1'8'0,"11"-2"0,3-9 0,5 0 0,0-1 0,4-4 0,-1 1 0,1 0 0,1-1 0,-5 5 0,-2-1 0,0-2 0,1 5 0,-10-2 0,0 3 0</inkml:trace>
  <inkml:trace contextRef="#ctx0" brushRef="#br0" timeOffset="65067">4672 2271 11221,'11'4'0,"6"-4"0,-4-3 0,1-1 0,4-1 0,-1 0 0,-1 1 0,-1 0 0</inkml:trace>
  <inkml:trace contextRef="#ctx0" brushRef="#br0" timeOffset="67486">7099 2150 11221,'8'-4'0,"7"-2"0,-9 5 0,17-5 0,2-1 0,-7 2 0,0-1 0,9-2 0,-4 2 0,-16 6 0</inkml:trace>
  <inkml:trace contextRef="#ctx0" brushRef="#br0" timeOffset="67751">7120 2200 11221,'10'11'0,"14"-7"-1639,-6-7 1,0-1 446,-2 0 0,0-1 1192,3-1 0,-2-1 277,-2 0 0,6-3 0,-3-1 0</inkml:trace>
  <inkml:trace contextRef="#ctx0" brushRef="#br0" timeOffset="70150">8043 2172 11221,'-15'0'0,"-5"0"0,14 0 0,-6 0 0,8 3 0,0-2 0,1 2 0,3-3 0,0 3 0,0-2 0,9 2 0,0-3 0,5-3 0,2-1 0,1 3 0,3-5 0,0-1 0,-6 6 0,2-3 0,0 2 0,-6 5 0,0 1 0,-11 3 0</inkml:trace>
  <inkml:trace contextRef="#ctx0" brushRef="#br0" timeOffset="70350">8036 2243 11221,'-8'3'0,"1"1"0,14-4 0,-6 0 0,15 0 0,-14 0 0,17 0 0,-13 0-3277,17 0 3162,-14 0 115,14-4 0,-8 1 0,6-4 0</inkml:trace>
  <inkml:trace contextRef="#ctx0" brushRef="#br0" timeOffset="75167">9589 1114 11221,'-4'4'0,"-5"-1"0,4 0 0,-5-2 0,-3 9 0,-2 4 0,2 0 0,1 3 0,-1 6 0,1 1 0,2 1 0,4 1 0,4 0 0,4-2 0,7-6 0,4-4 0,8-3 0,1-4 0,-6-3 0,-1-2 0,4-3 0,-1-1 0,0-2 0,-3-3 0,-5 0 0,-7 0 0</inkml:trace>
  <inkml:trace contextRef="#ctx0" brushRef="#br0" timeOffset="76250">10491 1093 11221,'-11'17'0,"4"-5"0,0 15 0,6-2 0,0-7 0,-1 0 0,2 5 0,0 3 0,0-21 0,0 1 0,0-6 0,0-6 0,0 1 0,0-11 0,-3 7 0,-1-14 0,0 11 0,1-15 0,2 9 0,2 1 0,2-8 0,0 4 0,4-1 0,6 7 0,2 1 0,3 0 0,1 1 0,4 0 0,1 3 0,-9 6 0,0 4 0,1 1 0,-3 5 0,-4 18 0,-4-8 0,-3 1 0,-8 3 0,-5 0 0,-3-3 0,-2-2-1639,-2-3 1,-1-2 1523,-6 0 115,6-7 0,17 3 0,-4 11 0,11-2 0,6 0 0,2 2 0,3-1 0,-3-3 0,2-1 0,7-1 0,-1-2 0,2 2 1638,-10-4 0,-1 0-1609,5 1 0,-6-2 0,-4-6 0</inkml:trace>
  <inkml:trace contextRef="#ctx0" brushRef="#br0" timeOffset="76917">9455 1547 11221,'13'-7'0,"11"-3"0,-3 5 0,2-1 0,-6 6 0,-5 0 0,12 0 0,-12 0 0,5 0 0,-10 0 0,0 0 0</inkml:trace>
  <inkml:trace contextRef="#ctx0" brushRef="#br0" timeOffset="77118">9511 1625 11221,'-7'8'0,"3"2"0,8-10 0,10 4 0,7-8 0,-4 0 0,1-2 0,-4 2 0,0-1 0,2-2 0,-2-2 0,0-2 0</inkml:trace>
  <inkml:trace contextRef="#ctx0" brushRef="#br0" timeOffset="81567">9689 696 11221,'-4'-8'0,"-2"-2"0,5 6 0,-5 0 0,5 1 0,-2 3 0,-4 6 0,-1 6 0,-1 3 0,-4 6 0,0 2-518,2 0 1,0 2 0,1-2 517,-1 2 0,3-2 0,0 1 0,3-3 0,8 0 0,14-5 0,-3-10 0,1-1 0,12 0 0,-9-11 0,-2-4 0,-8-5 0,2-4 1552,-17-1-1552,-4 9 0,-2 2 0,-1 1 0,-4-4 0,3 5 0,1 1 0,9-2 0,-5-2 0,10-1 0</inkml:trace>
  <inkml:trace contextRef="#ctx0" brushRef="#br0" timeOffset="89184">8972 2527 11221,'8'-16'0,"5"-3"0,-8 17 0,11-13 0,-7 12 0,4-9 0,-9 11 0,-1-2 0,-3 6 0,-3 13 0,1 0 0,0 4 0,-1-1 0,-1 3 0,1 1-269,-1-2 1,1 1-1,-1 0 1,1 2 268,-2 3 0,1 0 0,-1 1 0,0 0 0,1-6 0,-1 0 0,0 1 0,0-1 0,0 1-258,1 3 0,0 0 1,1 1-1,-1 0 1,0-1 257,0-1 0,0-1 0,-1 0 0,1 1 0,1 0 0,-1 1 0,2 1 0,-1 0 0,0 0 0,0 1 0,0 0 0,0 0 0,-1 0 0,0 0 0,1 0 0,0-1 0,0 0 0,0-1 0,0 1 0,0-1 0,0 0 0,-1 0 0,0 0 0,1-1 0,0 1 0,0 0 0,2 0 0,-1 0 0,1-1 0,0 0 0,-1 4 0,0-1 0,0 0 0,1 0-161,2-5 0,0 0 0,0 1 0,1-1 1,0 0 160,-1 4 0,1-2 0,0 1 0,1-1 0,0 1 0,0-1 0,1-1 0,0 0-97,-1 3 0,1 0 1,0-1 96,1-2 0,0 0 0,1-2 397,2 3 1,3-4-398,3-3 0,3-4 0,2-4 0,2-3 0,-1-3 0,2-1 0,1-3 99,3-1 0,0-3 0,2 0-99,-6 1 0,2-1 0,0 1 0,1-1 0,-1-1-45,-1 0 0,0-1 0,0-1 0,1 1 1,0 1 44,1 0 0,0 1 0,1-1 0,0 1 0,-1 0 0,0 1-464,3-2 1,-2 1 0,1-1 0,-1 1 0,-1 1 463,2 0 0,-2 1 0,1 1 0,-1-1 0,3 0 0,1 0 0,-1 1 0,-5 0-261,-1 1 1,-1 0 260,-1-1 0,2 1 0,2-1 0,-1 0 0,0-1 0,-1 1 0,1-1 0,1 0 0,-1 0 0,0 0 0,0 0 0,1-1 0,1 1-202,-2-1 0,2 0 1,0 0-1,-1 0 1,0 0-1,-1 0 202,2 0 0,-2 0 0,0 0 0,1 0 0,-2 0 0,2 0 0,-1 0 0,1-1 0,-2 1-141,0-1 0,-1-1 0,0 1 0,-1 0 141,4-1 0,-2 2 0,2-2 0,-1 0 0,2-2 0,-2 1 0,-3 1 0,-3 1 0,0-1 0,7-2 0,4-1 0,-4 0 0,-5 4 0,0-1 0,6-3 0,2-1 0,-3 0 0,-9 3 0,0-1 0,7 0 0,1-1 0,-2 0 678,-8 0 0,0 1-678,4-1 0,2 0 0,-2 0 0,4-8 0,1 4 0,2-3 0,-4 0 0,0-1 0,-2 3 0,0-2-36,-2 1 0,0-3 0,-3 2 36,1-10 0,-4 10 0,-1 0 0,-3 0 0,-1-1 1004,2-5 1,0-3-1005,-2 2 0,0-1 0,0-1 0,-1 3 0,1-1 0,0-1 0,-2 0 345,0-2 0,-1 0 0,-1-1 1,1 0-346,0-1 0,0 1 0,-1-1 0,0 0 0,0 4 0,0 1 0,-1-1 0,1 0 0,-1 0 0,1-4 0,-1 0 0,1 0 0,0-1 0,0 1 0,2 1 0,-1 1 0,1-1 0,0 1 0,0-1 0,-1 2 0,-1 0 0,0 0 0,1-1 0,-1 1 0,1 0-177,0-3 0,0-1 1,0 0-1,0 1 1,0 0 176,-1 2 0,0-1 0,-1 1 0,1 0 0,-1 0 0,0-1 0,0 0 0,0 0 0,0 0 0,0 0-11,0 0 0,0-1 0,0 1 1,0 0-1,0 1 11,0-3 0,0 0 0,0 1 0,0-1-139,0 2 0,-1-1 0,0 0 1,0 2 138,-1-1 0,0 0 0,-1 1 195,-1 2 1,1 1 0,-1 0-196,-3-6 0,-1 2 0,1 0 0,-3 3 0,-2 7 0,0 3 0,-8-5 0,1 12 0,-1 3 0,-5 2 320,7-1 0,-2 1-320,-1 2 0,1 1 0,6 0 0,0 0 0,-8 1 0,-2 1 0,1-1 0,4 1 0,-1 0 0,-1 0 0,-3 0 0,-1 1 0,3-1-14,-3 0 0,0 0 14,0 1 0,-3 0 0,-2 0 0,1 0-477,2-1 1,-1 0 0,1 0 0,-1-1 476,2 0 0,0 0 0,-1 0 0,-1 0 0,5 0 0,-2 0 0,0 1 0,0-1 0,2 0 0,1 0-212,-3-1 1,3-1 0,-2 1 211,0 1 0,-2 0 0,-1 1 0,0-1 0,0 1 0,1-1 0,0 1 0,0-1 0,-1 1 0,0-1-113,1 0 1,-1 1-1,0-1 1,-1 0-1,0 0 1,0 0 112,2 0 0,-2 0 0,1 1 0,-1-1 0,1 0 0,0 0 0,0 0 0,-1-1 0,0 1 0,1-1 0,-1 0 0,1 0 0,-1 1 0,0-1 0,0 0 0,0 1 0,0-1 0,0 0 0,1 0 0,-2 0 0,0-1 0,1 1 0,1-1 0,-1 1 0,2 0 0,0 1 0,1 0 0,-1 0 0,2-1 0,-4 1 0,1-2 0,1 1 0,1 0 187,-2 2 0,0-1 0,2 1-187,4-2 0,0 1 0,3-1 1172,2 0 0,3 0-1172,-3 1 0,16-6 0,0-1 0</inkml:trace>
  <inkml:trace contextRef="#ctx0" brushRef="#br0" timeOffset="94267">10455 1483 11221,'-18'7'0,"6"3"0,0 0 0,0 3 0,0 5 0,1 1 0,-1 1-820,4-1 1,-1 5 0,1 0 0,0-3-373,0-3 0,1-1 1192,0 5 0,0 4 0,0-1 0,2-4 531,2-4 0,2-2-531,0 1 0,2 0 907,12 7-907,13-25 0,-11-1 0,-1-5 0,-1-5 0,-4-3 0,-5 0 0,-4-1 0,-6-8 1621,-6 15 1,-2 3-1622,-5 0 0,0 3 112,6 1 0,13 6 0,0 1 1</inkml:trace>
  <inkml:trace contextRef="#ctx0" brushRef="#br0" timeOffset="94517">10824 1568 11221,'-12'12'0,"0"0"0,-4 2 0,3 5 0,0 0-1154,0-4 1154,1 3 0,1 0 0,-1-2 0,-1-1 0,0 0 0,3-2 184,-2 0 1,1-3-185,3-5 0,1 5 0,4-6 0</inkml:trace>
  <inkml:trace contextRef="#ctx0" brushRef="#br0" timeOffset="94733">10626 1653 3029,'-4'5'0,"0"-2"2531,4-3-2531,7 3 1409,-3-2-1409,13 8 0,-8-4 0,10 11 0,-13-7 860,10 14-860,-8-4 0,3 0 0,-1-2 0</inkml:trace>
  <inkml:trace contextRef="#ctx0" brushRef="#br0" timeOffset="95067">11165 1547 11221,'0'-15'0,"0"5"0,-13 10 0,7 4 0,-14 3 0,3 13-657,1-4 657,1 7 0,0 1-460,8-11 0,1 0 460,-6 10 0,1 0 0,3 3 0,4-10 0,1 0 0,1-2 0,1 0 0,1 8 370,6 2-370,2-9 0,3-4 0,2-5 0,-2-6 0,4-6 0,-4 4 0,-4-17 0,-7 13 0,-7-14 0,-4 11 0,-2 1 0,-4-4 0,3 3 0,1 1 0</inkml:trace>
  <inkml:trace contextRef="#ctx0" brushRef="#br0" timeOffset="100400">2763 4322 11221,'14'4'0,"7"-4"0,-3-1 0,2-2 0,0 0 0,1-1 0,1 2 0,0 0 0,-3 1 0,1-1 0,0 2-683,7 1 1,2 1 682,-6-2 0,2 1 0,1-1 0,1 0-230,-4 0 1,1 1 0,0 0 0,1 0 0,0-1 229,-2-1 0,1 0 0,0-1 0,0 0 0,0 0 0,1 1-181,2-1 1,1 1 0,1 1 0,-1-1 0,0 0-1,1 0 181,-2-1 0,1 1 0,-1-1 0,1 0 0,0 0 0,-1 1 0,-2 0 0,0 0 0,0 1 0,0 0 0,0-1 0,-1 1 0,1 0 0,2-1 0,0 1 0,0-1 0,-1 1 0,1-1 0,-1 0-154,-2 1 0,0-1 0,0 1 0,-1-1 0,1 1 0,-1-1 154,4-1 0,0 0 0,0 0 0,-1 0 0,-3-1 0,4 1 0,-3-1 0,1 0 0,2 0 0,0 0 0,-3-1 211,-3-3 1,-1 1-212,6 1 0,-1 1 0,-8-1 0,-1 0 91,7 2 0,-10-4 0,2 0 0</inkml:trace>
  <inkml:trace contextRef="#ctx0" brushRef="#br0" timeOffset="101266">6361 5259 11221,'17'-5'0,"0"0"0,4-3 0,2 1 0,3 0-583,-7 3 0,1 1 1,1 0 582,2-1 0,2 0 0,0 1 0,2-1-280,-2 1 1,0 0 0,1 0 0,0 1 0,1-1 279,-1 1 0,0 0 0,0 0 0,1 1 0,0-1 0,0 0-146,-3 0 0,0 0 1,0 0-1,1 0 1,-1 0-1,1 0 1,0 1 145,0-1 0,1 0 0,-1 1 0,1 0 0,0-1 0,-1 1 0,1-1 0,0-1 0,1 1 0,-1-1 0,1 0 0,-1 1 0,-1-1 0,-2 1 0,2 0 0,-3 1 0,1-1 0,-2 1 0,2-2 0,1 1 0,0-2 0,1 1 0,-2-1 0,-2 2-53,0 0 1,-1 1 0,-1-1 52,5-2 0,0-1 0,0 1 0,-3 1 0,-1 1 0,-1-1 96,3-2 1,-1-1 0,-7 2 0,0-2 0,6-5 0</inkml:trace>
  <inkml:trace contextRef="#ctx0" brushRef="#br0" timeOffset="172118">3125 2605 11221,'-11'4'0,"4"-1"0,0-3 0,6 0 0,-5 0 0,5 0 0,-2 0 0,0 0 0,2-3 0,-2 2 0,10-5 0,1 5 0,15-2 0,-9 3 0,2-2 0,3 0 0,-2 1 0,2-2 0,1 0 0,2 0 0,0-1-1093,2 1 1,1 1 0,-1-1 1034,4-1 1,0 1 57,-6 2 0,0 0 0,-1 0-132,-2 1 0,0 0 1,1 0 131,0-1 0,1 1 0,1-1 0,1 0 0,3 0 0,2 0 0,0 0 0,-1 0-406,0-1 0,-1 0 1,-1 1-1,0-1 406,2 0 0,-2 1 0,3 0 0,-3 0 0,3 0 0,-1 0 0,0 1-327,1 0 1,0 0 0,1 0 326,-6 0 0,2 0 0,0 0 0,0 0 0,-2 0 0,6 0 0,-2 0 0,1 0 0,-2-1 0,1 0 0,0 0 0,-2 1 325,-4-1 1,-1 1 0,0 0-326,6-1 0,0 0 0,0 0 38,-3 0 0,1 1 0,-2 1-38,6 0 0,0 1 0,-2-1 0,1 1 0,1-1-176,0 0 1,0 1 0,-2-1 175,-7 0 0,0 0 0,0 0 0,5-1 0,2 0 0,-5 0 1076,3 0-1076,-5-1 0,3 0 0,-2 0 0,2 0 0,-2 1 101,8-2 1,-1 1-102,-9 1 0,0 0-140,2 0 0,-4 0 140,-9 0 2624,15 0-2624,-21 0 67,6-3-67,-4 2 1218,-2-2-1218,2 3 841,0 0-841,-2 0 75,2 0-75,3 0 0,-1 0 0,5 0 0</inkml:trace>
  <inkml:trace contextRef="#ctx0" brushRef="#br0" timeOffset="173488">6524 2519 11221,'-4'16'0,"1"-3"0,3-3 0,0-2 0,0 2 0,-3 7 0,-4 5 0,2 1 0,-1-3 0,6 5 0,3 2 0,-1-5 0,0 1-820,0-2 1,0 1 0,-1 1 0,1-2 761,0 4 1,0 0 57,0 4 0,-1-2 0,-1-7 0,2 2 0,-1 2 0,0 2 0,-1 2-150,1-3 1,0 2 0,0 0 149,-1-5 0,0-1 0,0 1 0,0 0 0,1 6 0,0 0 0,0 0 0,0-6 0,-1 0 0,0-1 0,0 1 0,0 0 0,0 1 0,0-1 0,0 1 0,0 0 0,-1 1 0,0-1 0,-1 1 0,0 0 0,-1-1 0,0 1 0,1 0 0,0 4 0,1 1 0,-1-1 0,-1-2 0,0 0 0,0 0 0,1-3 0,1 1 0,1 0 0,-1-2 0,-1 3 0,1-2 0,0 1-96,-1 4 1,1 0-1,1-1 96,0-4 0,2-1 0,-1 0 0,-1 2 0,0 0 0,0-1 0,2 1 0,0-1 0,-2-2 0,0 1 0,0-4 3028,0 4-3028,0 1 0,0 1-1514,0-4 0,0-1 1514,0-5 0,0 1-870,-2 9 1,0 0 869,2-9-656,-3 4 0,-1 1 656,0-3 0,1-2 0,-1 3 0,1-2 0,-1 0 0,2 3 0,0-1 0,1-3 0,-1-1 302,2 12-302,0-17 1643,3 8-1643,-2-13 0,6 6 0,-7-6 0,3 3 0,1-3 0,-4 2 0,3-2 0,1 0 620,0-1 0,3 0 1,0 1-1</inkml:trace>
  <inkml:trace contextRef="#ctx0" brushRef="#br0" timeOffset="174451">9462 2548 11221,'-11'4'0,"-3"2"0,6-5 0,-2 2 0,3-3 0,0 0 0,3 0 0,-2 0 0,5-6 0,-2 4 0,0-7 0,2 8 0,-2-2 0,-7 3 0,-5 6 0,-7 5 0,7-2 0,2 3 0,12-4 0,-2-1 0,10 1 0,10-5 0,-1-3 0,0-3 0,-1-1 0,-3 0 0,8-13 0,-15 8 0,1-14 0,-19 4 0,7 1 0,-6 7 0,-2 2 0,5 4 0,-18-1 0,21 6 0,-16 9 0,20-3 0,-11 13 0,13-10 0,-3 8 0,3-9 0,9-1 0,-4-4 0,15-3 0,-8-3-820,-1 2 1,-2-5 0,-5 2 0</inkml:trace>
  <inkml:trace contextRef="#ctx0" brushRef="#br0" timeOffset="178105">3061 2874 11221,'7'0'0,"0"0"0,6 0 0,-1 0 0,3 0 0,7 0 0,-11 0 0,6 0 0,1 0 0,-3 0 0,7 0 0,1 0 0,-1 0 0,5-3 0,-1 0-278,-1 1 278,-7 0 0,3-2 0,-4 1-606,9 2 606,-1-2 0,0 0 0,-1 2 0,-10-1 0,3 1 0,10 1 0,2 0 0,-2-2 0,1 1 0,-9 0 0,1 1 0,0 0 0,4-1 0,0 0 0,-1 0-211,2 1 0,0 0 211,1 0 0,3 0 0,0 0 0,-1 0 0,0 0 0,-1 0-249,-7-1 0,-1 0 0,1 0 249,7 0 0,1 1 0,-4 0 0,-9-2 0,1 1 0,3 0 0,3 1 0,1 0 0,-2 1 0,3-1 0,-1 0 0,1 0 0,2 0 0,2 0 0,0 0 0,0 0-189,0 0 0,-1 0 0,1 0 0,0 0 189,-5-1 0,0 1 0,0-1 0,0 0 0,-1 1-526,3-1 0,0 1 0,-1 0 0,-1 0 526,0-1 0,-1 0 0,1 0 0,3 0 0,-1 1 0,0 1 44,0 0 0,0 1-44,-1-2 0,1 0 0,-1 1 0,3 0 0,-2 1 247,-7-3 0,-1-1-247,2-2 0,-2 0 737,3-3-737,-3 3 0,1 0 3276,7 1-3259,0 3 284,-1 0-301,1-3 0,1 2 0,-11-2 0,3 3 0,-9 0 0,5 0 0,-6 0 0,-12 3 0,-16 1 0,0 0 0,-3-1 0,1 1 0,-4-1 0,0 1-306,4-2 0,-2 1 0,1 0 0,-2 0 306,-2 0 0,0 1 0,-1 0 0,0-1 0,5-1 0,1 0 0,-1-1 0,0 0 0,1 1 0,-2-1 0,1 1 0,-1-1 0,1 0 0,0 0 0,-6 0 0,1-2 0,1 1 0,0 0 0,4 1 0,1 0 0,-1 0 0,0-1 0,-1 1 0,-2-1 0,0 0 0,0 0 0,2 0 0,1 1 0,2 0 0,0 0 0,-2-1 0,-1 0 0,-2-1 0,0 0 0,1 1 0,2-1 0,-3 1 0,2 0 0,0-1 0,1 0 0,-1 0 0,3 0 0,3 1 0,-1 0 0,-7-1 0,-1-1-255,7 2 1,0 0 0,-1-1 254,-4-1 0,0 0 0,-1 0 0,4 1 0,0 0 0,-1 0 0,1 0 0,0-1 0,0 0 0,0 1 0,0-1 0,-6-1 0,0 1 0,1 0 0,1 0 0,0 1 0,0 0 0,2 0 0,1 0 0,0 0-912,3 1 1,0 0 0,2 0 911,-2 0 0,0 0 0,1 1 0,2 1 0,4-1 0,-13 5 0,17-5 0,-17 2 0,16-3 749,-13 3-749,8-2 580,-3 2-580,4 0 0,7-2 3276,1 2-3160,5-3-116,-2 0 0,-4 3 0,3-2 0,-7 2 0,7-3 0,1 0 0,3 3 0,3-2 0,1 2 0,10-3 0,1-3 0,9 2 0,-9 0 0,2-1 0,3 2 0,3 0 0,-5 0 0,3 1 0,-1-2-188,4-1 1,1 0-1,1 0 188,-3 1 0,1 1 0,0 0 0,1-1-257,-3 0 0,0-1 1,1-1-1,0 1 0,0 1 257,2-1 0,1 2 0,0-1 0,0 1 0,0-1-252,-2-1 1,0 1-1,1-1 1,0 0 0,0 0-1,0 1 252,0-1 0,1 0 0,0 0 0,-1 0 0,1 0 0,0 0 0,-1 0 0,1 0 0,0-1 0,-1 1 0,1-1 0,-1 1 0,1 1 0,-1-1 0,1 1 0,-1 0 0,0 0 0,0-1 0,2 1 0,0 0 0,-1-1 0,0 1 0,0 0-124,-1 1 0,0 0 1,-1 0-1,0 0 0,-1 0 124,3 0 0,-1-1 0,-1 0 0,0 0 29,4 1 1,-1 0-1,0-1-29,-4-1 0,-1 0 0,0 0 0,5 2 0,-1-1 0,-7-2 0,-2 0 0,10-1 0</inkml:trace>
  <inkml:trace contextRef="#ctx0" brushRef="#br0" timeOffset="178884">9639 2527 11221,'0'-11'0,"0"0"0,0 7 0,0-2 0,0 5 0,3-2 0,-2 3 0,2 0 0,-6 3 0,2 1 0,-2 3 0,0 0 0,2-3 0,-5 3 0,2-3 0</inkml:trace>
  <inkml:trace contextRef="#ctx0" brushRef="#br0" timeOffset="179568">9916 2576 11221,'11'0'0,"6"-3"0,-12-4 0,5 2 0,-17-1 0,-1 6 0,-9-3 0,8 2 0,-3-2 0,11 3 0,-5 3 0,5 4 0,-2 4 0,6 7 0,-2-10 0,11-8 0,-9-5 0,12-15 0,-10 8 0,2 1 0,-7 8 0,-4 7 0</inkml:trace>
  <inkml:trace contextRef="#ctx0" brushRef="#br0" timeOffset="180067">10256 2562 11221,'-11'0'0,"-2"0"0,12 0 0,-2-3 0,3-1 0,-3-3 0,-1 3 0,-10 4 0,6 4 0,-12 6 0,12-2 0,4-1 0,11-7 0,8-4 0,-1 0 0,0-2 0,-10 2 0,-4 0 0,-11 4 0,0 1 0,-6 5 0,13-5 0,-6 2 0,13-3 0,1 0 0,3 0 0,3 0 0</inkml:trace>
  <inkml:trace contextRef="#ctx0" brushRef="#br0" timeOffset="180670">10512 2590 11221,'4'-7'0,"-1"0"0,-3 0 0,0 0 0,3 0 0,-2 3 0,2 1 0,-3 0 0,0 2 0,0-2 0,-3 3 0,-1 0 0,0 0 0,-2 3 0,5 1 0,-2 0 0,3 2 0,0-5 0,3 2 0,1-3 0,3 0 0,0 3 0,-3-2 0,2 2 0,-5-6 0,2 2 0,-6-5 0,-1 5 0,0-8 0,1 4 0,3-2 0,0 4 0,0 12 0,-3-3 0,-1 7 0</inkml:trace>
  <inkml:trace contextRef="#ctx0" brushRef="#br0" timeOffset="181053">10796 2583 11221,'0'-14'0,"0"3"0,-6 1 0,-5 9 0,-4 2 0,-9 9 0,11-2 0,-3 5 0,12-5 0,1-1 0,15-3 0,-5-4 0,15-4 0,-10 0 0,2-3 0,-7 3 0,-16 1 0,3 6 0,-11-2 0,10 5 0,0-2 0</inkml:trace>
  <inkml:trace contextRef="#ctx0" brushRef="#br0" timeOffset="186900">6545 7793 11221,'-14'14'0,"-6"0"0,4-3 0,0-1 0,-8 2 0,4-3 0,0-1 0,-3-1 0,8-4 0,-1 1 0</inkml:trace>
  <inkml:trace contextRef="#ctx0" brushRef="#br0" timeOffset="188617">5531 7672 11221,'23'4'0,"0"-1"0,0 1 0,0-1 0,3 0 0,1 0 0,1 0 0,0 0 0,-1-1 0,-1 0 0,-1 0 0,0 0 0,0-1 0,0 0-512,-2 1 1,0-1-1,0 1 1,0-1 0,1 0 511,4-1 0,1 0 0,0 0 0,-2 0 0,-3 0 0,3 0 0,1 0 0,-7 0 0,5 0 0,1 0 0,1 0 0,-2 0 0,-3 0 0,1 0 0,-3 0 0,3 0 0,1-1 0,3 1 0,3-1 0,-1 1 0,-1-1 0,-4 1-432,1-1 1,-4 1-1,5 0 432,-4-1 0,3 1 0,3-1 0,0 1 0,0-1 0,-2 1 0,-4 0-527,3 0 0,-4 0 0,4 0 527,-5 0 0,2 0 0,1 0 0,1 0 0,0 0 0,-1 0 0,1 0 0,0 0 0,0 0 0,0 0 0,2 0-266,-1-1 1,2 0-1,1 0 1,0-1 0,-1 1-1,0 0 266,-4 1 0,0 0 0,0 0 0,-1 0 0,2-1 0,1 1-92,-1-1 1,3-1-1,0 1 1,1-1-1,0 0 1,-1 0-1,-3 0 1,-2 1 91,1 0 0,-4 0 0,0 0 0,5-1-49,-2 1 1,3 0 0,2-1 0,2 1 0,1-1-1,0 1 1,-1-1 0,-1 0 0,-2 1 48,-1-1 0,-1 1 0,-1-1 0,-1 0 0,1 1 0,0-1 0,1 1 0,2 0 0,0 0 0,1 0 0,0 0 0,1 0 0,-1-1 0,0 1 0,-2 0 0,0-1 0,0 1 0,0-1 0,0 0 0,0 1 0,-1-1 0,0 0 0,4 1 0,-1-1 0,0 0 0,-1 0 0,0 0 0,0 0 0,-1 0 0,-1 1 0,-1-1 0,1 0 0,0 0 0,2-1 0,0 1 0,2 0 0,1-1 0,0 0 0,-2 1 0,-2 0 0,-4 0 0,0 0 0,-4 1 0,1-1 114,5 0 0,3 0 0,-1-1 1,-1 1-115,-2-1 0,-1 1 0,-1 0 0,6-2 0,1 0 0,-3 1 0,2-1 0,0 1 0,-3-1 0,-2 0 0,1 0 0,0 1 0,3 0 0,1-1 0,-5 1 0,-4-1 0,-1 0 0,2 1 0,1-1 0,-2 1 0,7-4 0,-1 3 1110,-5-2-1110,-2 2 0,3-7 0,-7 3 1791,10-8-1791,-11-2 0,-3 4 0,-1-1 0,0-4 602,-3 3 0,-1-1-602,-1-1 0,-2 1 0,1 3 0,1-1 0,0-12 0,0 2 2361,-2 3-2361,0 1 0,1-1 0,-2-2 0,0 8 0,0-1 0,0-9 0,0-2-919,0 4 1,0-1 0,0 1 918,0 2 0,0 0 0,0-1 0,0 1 0,0-2 0,0 1 0,0 4-135,0 4 0,0-1 135,-1-9 0,1-5 0,1 4-211,0 9 0,1 1 211,-1-5 0,1-5 0,0 0 0,0 4 0,2 3 0,0 1 0,0-5 0,0-3 0,1-1 0,0 4 0,0-2 0,1 0 0,-1 1 0,-2 0 0,1 2 0,-1-1 0,0-1 1,1-1 0,1 0 0,-1 0 0,0 0-1,-3 2 0,0-1 0,-1 2 0,1 4 0,-1 3 0,0 1 0,0-4 0,1-2 0,-2-1 0,-3-1 0,-1 0 0,1 1 0,1 1 0,0 0 0,-3-7 0,-2-3 0,2 5 250,1 2-250,0 5 0,-1-3 0,-2 2 0,-2 2 0,-2 2 0,-1-1 0,-2 0 0,-2 2-378,-3 4 1,-1 2 0,1 1 377,-4-3 0,-2 3 0,5 5 0,-4 1 0,1 1 0,0-1-409,-4 0 1,2 0-1,-1 0 409,6 1 0,1 0 0,-2 0 0,-1 0 0,-3 1 0,-1 0 0,-2 0 0,1 1 0,2-1 0,0 1 0,2 0 0,0 0 0,-1 0 0,3 0 0,0 0 0,0 1 0,-2-1 0,1 0-189,-1 0 0,-1 1 0,0-1 1,0 0-1,1 1 0,4-1 189,-2 0 0,3 1 0,-4-1-40,0 1 0,-5 0 0,-2 0 0,0 0 1,2 0-1,3-1 40,0 1 0,2 0 0,-3 0 31,3 0 1,-4 0 0,-1 1 0,-2 0 0,0 0 0,0 0 0,2 0-32,3-1 0,0 0 0,1-1 0,0 1 0,0 0 0,-1 0 0,0 0 0,-2 0 0,0 0 0,-1 0 0,0 0 0,0 1 0,0-1 0,1 0 0,2 0 0,-4 0 0,2 0 0,1 0 0,-1 0 0,1 0 0,-2-1 0,1 0 0,-1 0 0,0 0 0,0 0 0,0 0 0,1 0 0,1 0 0,-4 0 0,2 1 0,1 0 0,0 0 0,-1 0 0,4-2 0,-1 1 0,0-1 0,0 0 0,-1 0 0,0 1 15,2 1 1,-1-1 0,0 1 0,-1 0 0,0 1 0,1-1 0,0-1 0,2 1-16,-5-1 0,1 0 0,1-1 0,1 1 0,-2 0 0,3 0 0,0 1 0,0 1 0,0-1 0,-1 0 0,-1-1 0,-1 0 0,-1 0 0,0 0 0,-1-1 0,0 0 0,2 0 0,0 1 17,-2-1 1,2 1-1,0-1 1,0 0-1,-3 1-17,4-1 0,-1-1 0,-1 1 0,-1 0 0,0 0 0,0 0 0,0 0 0,1 0 0,3 0 0,-1 0 0,1 0 0,0 1 0,1-1 0,-1 0 0,0 1 0,0-1 0,-3 1 0,-1-1 0,0 0 0,1 1 0,0 0 0,0-1 0,0 1 0,-1 0 0,1 0 0,-1 1 0,2-1 0,-1 1 0,0-1 113,2 0 0,0 1 0,0-1 1,0 1-1,1-1 0,0 0-113,-2 1 0,1-1 0,1 0 0,0 0 0,0 0 306,-3 2 1,1-1 0,1 1-1,0-1-306,3-1 0,1 0 0,0-1 0,1 2 569,-3 1 1,2 0 0,1 1-570,-5 2 0,2 0 0,5 3 0,3 2 0,4 2 0,2 0 0,0 6 0,8-2 0,1-1 0,1 1 0,0 0 0,0 4 0,0 0 0,2-2 0,0-1 0,0 3 180,0 1 1,0 2 0,0 1 0,0 1-181,1-2 0,2 1 0,-1 0 0,1 0 0,-1 1-67,-1-4 0,0 0 0,1 0 1,-1 1-1,0 0 0,0 1 67,-1-2 0,0 2 0,1 0 0,-1 0 0,0 0 0,0 0 0,0-1-299,0 3 0,-1 0 0,1-1 1,-1 0-1,1-1 0,-1 0 299,0 4 0,0-2 0,-1 0 0,1 0 0,0-3 0,-1 0 0,1 1 0,0-3 0,0-3-179,2 3 1,1 0 178,-1 2 0,-1 4 0,1 0 0,-1-3 0,2-3 0,0 1 0,0 0 0,-1 3 0,1 1 0,-1-5 0,-1-2 0,0-1 0,1 6 0,-1 4 0,0-4 0,-1-9 0,1 2 0,-2 3 0,0 4 0,0 1 0,1-4 0,2 5 0,0-2 0,-2 0 0,0 2 0,1-3 0,1-4 0,1 1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6:01.4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4558 5515 11221,'16'-2'0,"-1"0"0,1 0 0,-3 0 0,-1 2-3277,5 0 893,-2 0 2384,-1 0 0,2 0-1077,11 0 1077,-3 0 0,3 0-56,-6 0 1,0 0-1,1 0 56,-4 0 0,1 0 0,1 0 0,3 0 0,2 0 0,1 0 0,-4 0 0,3 0 0,1 0 0,-1 0 0,5 0 0,0 0 0,-3 0 0,0 0 0,1 0 0,-7 1 0,2-1 0,2 1 0,0 0 0,0 0-134,0 0 0,1 0 1,0 1-1,0-1 0,2 1 134,-4-1 0,1-1 0,0 1 0,1-1 0,-1 1 0,1 0 0,-2 0 54,0 0 0,0 0 1,0 0-1,-1 0 1,1 0-1,0 0-54,1-1 0,1 0 0,1 0 0,-1 0 0,0 0 0,-3 0 0,-2 0 0,3 0 0,-3 0 0,2 0 0,3 0 0,4 0 0,1 0 0,-1 0 0,-5 0 0,-2 0 0,-2 0 0,2 0 0,1 0 0,4 0 0,0 0 0,0 0 0,-4 0 0,-2-1 0,-2 0 0,1 0 0,1 0 0,3 1 0,1 0 0,-1 0 0,-4 0 0,6-2 0,0 1 0,-2 0 0,3 1 0,0 0 0,-4 1 0,0-1 0,-1 0 0,1 0 0,2 0 0,0 0 0,-3 0 0,0 0 0,0 0 0,-2 0 0,3 0 0,0 0 0,-3 0 0,3 0 0,0 0 0,-3-1 0,2 0 0,0 0 0,-3 1 0,1-1 0,0 1 0,4-1 0,4 0 0,-4 0 0,-8 1 0,-1 0 0,6 0 0,2 0 0,-3 0 662,-7 0 1,1 0-663,3 0 0,3 0 0,-1 0-177,4 0 0,0 0 177,-1 0 0,0 0 0,3 0 0,0 0 457,-7 0 1,-1 0-458,2 0 0,0 0 0,-3 0 0,-2 0 0,9 0 0</inkml:trace>
  <inkml:trace contextRef="#ctx0" brushRef="#br0" timeOffset="2184">8390 5522 11221,'-7'0'0,"0"0"0,7 0 0,13 0 0,-7 0 0,20 0 0,-14 0 0,8 0 0,3 0 0,-5 0 0,1 0 0,2 0-895,5 0 1,3 0 0,-1 0 894,-3 0 0,0 0 0,-1 0 0,-1 0 0,0 0 0,-1 0 0,6 0 0,-1 0-404,-3 0 0,1 0 404,-3 0 0,2 0 0,3 0 0,0 0 0,-1 0 0,0 0 0,-1-1 0,1 1 0,1 0 0,1 1-320,-3-1 1,2 0 0,0 1-1,1-1 1,-1 1 0,0-1-1,-2 1 320,3-1 0,-1 0 0,0 0 0,-1 0 0,2 1 0,-2-1 0,2 1 0,-1-1 0,1 1 0,-2-1 0,-3 1-425,6-1 0,-4 0 0,3 0 425,-2 0 0,1 0 0,2 0 0,0 0 0,1 0-44,-3 0 1,0 0-1,1 1 1,1 0-1,-1-1 1,-1 0 0,-2 1 43,1-1 0,-1 0 0,-2 0 0,2 0 0,3 1 0,-5-1 0,3 0 0,1 1 0,1 0 0,1-1 0,0 1 0,-1 0 0,0 0 0,-2-1 0,-3 1-148,8 0 1,-3 0-1,-2-1 1,1 1 0,1 0 147,-1-1 0,0 1 0,1 0 0,0-1 0,0 1 0,-2 0 0,1 0 0,-1 0 0,-1 0 0,1 1 0,0-1 41,-1 1 0,1-1 0,1 1 0,-1 0 0,-1 0 1,0-1-42,-2 1 0,0 0 0,-1 0 0,0-1 0,1 1 0,4 0 0,2 0 0,-1 0 0,-1 0 0,-2 0 0,1 1 0,-3-1 0,-3 0 962,6-2-962,1 4 0,-2-1 0,-3-3 1393,5 7-1393,-13-6 0,-7 5 0,0-2 0</inkml:trace>
  <inkml:trace contextRef="#ctx0" brushRef="#br0" timeOffset="3150">2664 5926 11221,'20'-3'0,"-1"-1"0,-5 2 0,1 0 0,4-1 0,2-1 0,-2 2-414,7 0 414,-3 0 0,5-2 0,-1 1-322,-3 0 0,-1 1 0,2 0 322,-2 0 0,1 0 0,1 0 0,1 0-544,-2-1 1,2 0 0,-1 0-1,0 0 1,-2 1 543,4 0 0,-3 1 0,2 0 0,1-2 0,1 1 0,-1-1 0,-5 1-177,-3 0 0,-1 0 177,3 0 0,4 0 0,0 1 0,-5-1-370,-3 0 0,-1 0 370,4 0 0,2-1 0,-1 2 0,-1 0 0,2 1 57,0-2 1,2 0 0,0 0-58,1 1 0,-1 1 0,2 0 0,0-1 0,1-1 0,-2 2 1293,-3 1 1,-1 1-1294,1 1 0,-5 1 0,-10 1 0,15 4 0,-15-5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6:19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 1845 11221,'0'-8'0,"0"-1"0,0 8 0,0-2 0,6 3 0,5-3 0,4 2 0,0 0 0,0-1 0,-1-1 0,6 2 0,2 1 0,-4-3 0,1 0 0,6 0 0,1 2 0,0-1 0,-2 0 0,-9 0 0,-1 1 0,9-3 0,-18 1 0,4-5 0,-8 1 0,2 0 0,-3 0 0,0 0-3277,-6-6 3162,1 4 115,-8-11 0,2 5 0,3 0 0,-2 2 0,9 6 0,-2 0 0,3 3 0,0-3 0,10 0 3276,-5 3-3160,15-3-116,-11 7 0,13 0 0,-9 0 0,2 2 0,0 0 0,-2 1 0,4 4 0,-1 0 0,-6 1 0,3 3 0,0 1 0,-4 10 0,1-2 0,-8-5 0,-4-1 0,-2-4 0,-5 3 0,-2 0 0,1-4 0,-5 3 0,1-1 0,5-2 0,-3 2 0,1 0 0,2-1 0,-4 7 0</inkml:trace>
  <inkml:trace contextRef="#ctx0" brushRef="#br0" timeOffset="1114">258 3172 11221,'-4'4'0,"1"0"0,3-4 0,3-4 0,17 1 0,-9-5 0,8 4 0,4 1 0,-5 0 0,1-1 0,-1 1 0,2-1 0,-1 1 0,2 0 0,0 1 0,-2-1 0,2-2 0,-1 0 0,0 0 0,-4-1 0,-7 2 0,1-9 0,-14 12 0,-9-12 0,-1 10 0,0 1 0,-8-8 0,4 6 0,1 1 0,4-4 0,-1 0 0,7 0 0,7 3 0,7-3 0,-2 18 0,1 15 0,0 7 0,0-1 0,-2-8 0,-1-9 0,0 1 0,0 10 0,1 0 0,-1 0 0,1 0 0,-1 0 0</inkml:trace>
  <inkml:trace contextRef="#ctx0" brushRef="#br0" timeOffset="11447">8468 2541 11221,'19'-4'0,"1"1"0,3 1 0,3 0 0,-6 0 0,2-1 0,0 1-369,2 1 0,2 0 1,-1 0 368,3-2 0,-1 1 0,0-1 0,-4 1 0,-1-1 0,-1 1 177,5 0 0,-3 0-177,1-1 183,-23 3-183,-22 0 0,-1 3 0,-3 0 0,4-1 0,0-1 0,-2 1-169,-1 2 1,-1 1 0,-1 0 168,0-2 0,-1-1 0,2 1 0,0 0 0,1 1 0,1-2 0,-1 0 0,3 0 269,4-2 1,1 1-270,-9 2 0,1 0 0,-4-2 0,14 2 0,7-3 0,11 0 0,6 0 0,17-6 0,-5 2 0,2 0 0,0-1 0,1 0 0,0 1-804,-3 0 0,0 0 1,0 0-1,-1 1 804,1 0 0,-1 1 0,1-1 0,3 0 0,0 0 0,-3 0 358,3-1-358,-3 2 0,-1 0 0,-5 0 0,-2 1 0,12 1 0,-6 0 0,-13 0 0,0 0 0,-3 0 0</inkml:trace>
  <inkml:trace contextRef="#ctx0" brushRef="#br0" timeOffset="35197">812 2519 11221,'14'0'0,"3"0"0,1 0 0,7 0 0,-10 0 0,1 0-274,9 0 1,3 0 273,-6 1 0,1 1 0,0-1-210,-4-1 1,0 0 0,1 0 209,6 2 0,2 1 0,-4-1 0,-7-2 0,0 1 0,8 0 0,3 2 0,-2-1-514,-5-2 0,0 1 514,-1-1 0,4 1 0,0 0 0,-2 0 0,2-1 0,1 0 0,-4 0 0,3 0 0,-1 0 0,-1 0 0,2 0 0,0 0 0,-2 0 0,3 1 0,1 0 0,-3 0 0,4-1 0,0 1 0,-4 0 0,4 0 0,-1-1 0,-2 1-547,2-1 1,0 0 546,-3 0 0,2 0 0,1 0 0,-4 0 0,3 0 0,0 0 0,-3 0 0,4 0 0,-1 0 0,-2 0 0,1-2 0,1 1 0,-4 0 0,3 1 0,0 0 0,-4 0 0,1-2 0,0 1 0,7 0 0,3 2 0,-5-1 0,-8 0 0,0 0 0,8 0 0,4 0 0,-4 0 0,-9 0 0,1 0 0,4 0 0,3 0 0,-3 0 0,-7 0 0,-1 0 0,14 1 0,0 1 0,-3-1 0,2 2 0,-1 0 0,0-2 0,2 0 0,0 1-421,-6-2 0,-2 0 0,0 0 0,-2 0 0</inkml:trace>
  <inkml:trace contextRef="#ctx0" brushRef="#br0" timeOffset="36598">7355 1462 11221,'-13'11'0,"0"1"0,-5-1 0,8 10 0,3 3 0,5-7 0,0 1-288,-2 0 1,1 1 287,4 7 0,2-3 0,0-1 0,4-1 0,0 1 0,-2-2 0,3 0 0,0 0 0,-3 0 0,-2-1 0,1-1 0,-1 2 0,-3 4 0</inkml:trace>
  <inkml:trace contextRef="#ctx0" brushRef="#br0" timeOffset="39482">12484 6182 11221,'5'-7'0,"-2"0"0,-3-1 0,0 4 0,-3 1 0,-1 0 0,0 15 0,-3-6 0,6 8 0,1 5 0,0 3 0,-2 2 0,1 1 0,0 2 0,0 0 0,0 1-333,1 0 0,0 0 0,-1 0 333,0 0 0,-1 1 0,-1-4 0,0-3 0,-1-2 0,1-1 0,-1 1 0,0-3 0,-1 0 0,-1-4-230,-8 7 230,10-20 0,-6-16 0,10-1-1493,-2-8 1,0-3 1492,4 13 0,0-1 0,0-8 0,0-5 0,1 4-316,-1 6 1,0-1 315,2-4 0,0-4 0,1 0 0,-2 3 0,0 0 0,0 0 0,1 3 0,2-4 0,1-2 0,-1 2 0,0 4 0,1-4 0,0 2 0,1 2 0,2-3 0,0 1 0,2 3 115,0 4 1,1 2 0,1 2-116,5-2 0,3 2 0,-2 1 0,1-2 0,1 4 0,-2 8 0,1 4 0,-4 1 0,1 6 0,2 5 0,-3 5 0,-10-2 0,-4 2 0,-1 1 0,0 2 0,-2 1 0,-1 1 0,-2 0-142,-2 3 0,-3 0 0,-2 0 0,-2-1 142,-1-5 0,-2 1 0,-1-1 0,-1-1 0,0-1 0,-2-2 0,0-2 0,-2 0 0,1-1 0,0-1 0,-2 0 0,-1-1 0,1-1 0,1-1 854,-1-2 0,2-2 1,3 1-855,-6 9 905,32-2-905,7 3 0,3 1 81,-6-6 0,1 1-81,4 1 0,3 2 0,-2 0-1052,-1 2 1,-1 0 1051,0-2 0,0-1 0,0 6 0,-2-2 0,-6-7 0,4 11 0,-9-14 0,-1 4 0,-3-5 0,0-1 0</inkml:trace>
  <inkml:trace contextRef="#ctx0" brushRef="#br0" timeOffset="39816">12960 6302 11221,'0'-15'0,"0"-1"0,-3-6 0,-3 32 0,-2 9 0,-1-3 0,-2 2 0,0 2-569,2-1 1,0 1 0,1 1 0,-1 0 568,1 0 0,-1 1 0,1 0 0,1-1 0,0-2 0,1-1 0,3 0 0,5 12 0,5-5 0,2-10 0,6-4 0,4 2 0,-1-5 0,1-4 0,0-2 0,6 2 0,0-2 0,1-7 0,-3-3 0,-4-5 0,-3 3 0,1 0 0</inkml:trace>
  <inkml:trace contextRef="#ctx0" brushRef="#br0" timeOffset="40764">13279 6224 11221,'0'-11'0,"0"4"0,-1 20 0,-1 6 0,1-4 0,-2 5 0,-2 6 0,1-5 0,-2 0 0,-1-3 0,-1 4 0,0-4 0,-1 4 0,-3 2 0,1-1 0,2-2 0,0-3 0,-1 0 0,1 1 0,-1-1 0,6-5 0,8-12 0,-1 2 0,5-3 0</inkml:trace>
  <inkml:trace contextRef="#ctx0" brushRef="#br0" timeOffset="41482">13492 6288 11221,'7'-17'0,"0"-1"0,1 4 0,-1 2 0,4-10 0,-7 25 0,-7 13 0,-5 6 0,0-1 0,-2 1 0,0 1-229,1-3 0,0 1 1,0 0-1,-1 0 229,0 0 0,0 0 0,0 0 0,1-2 0,-1 4 0,2-2 0,0-1 110,0 2 1,3-4-111,5-1 0,1-21 0,2-8 0,-3-5 0</inkml:trace>
  <inkml:trace contextRef="#ctx0" brushRef="#br0" timeOffset="41632">13230 6444 11221,'-19'-4'0,"15"1"0,28 3 0,-5 0 0,4 0 0,-2 0-381,2 0 1,1 0 380,4-1 0,2-2 0,-4 1 0,-10 0 0,-1-1 0,10-2 0,0 0 0</inkml:trace>
  <inkml:trace contextRef="#ctx0" brushRef="#br0" timeOffset="41865">13670 6338 11221,'9'-14'0,"1"1"0,3-7 0,-16 36 0,-4-1 0,-3 3 0,0 1 0,1 2 0,-2 0-149,0 1 0,0 0 0,0-1 149,1 0 0,0 0 0,2-2 0,0 0 0,2-2 0,0 3 27,9-23 1,4-8-1,4-7 1</inkml:trace>
  <inkml:trace contextRef="#ctx0" brushRef="#br0" timeOffset="42082">13726 6345 11221,'0'-15'0,"13"1"0,3 10 0,3 1 0,7 1 0,3 0-1093,-9 0 1,0 0 0,-1 0 601,3 2 0,-2-1 1665,0-2-1174,-45 13 0,2 0 0,-2 1 0,1-1 0,0 0 0,4-1 0,1 1 0,2-2 0,5-1 0,-1 1 0</inkml:trace>
  <inkml:trace contextRef="#ctx0" brushRef="#br0" timeOffset="42232">13648 6451 11221,'-7'13'0,"-1"0"0,-5 5 0,16-9 0,17-8 0,-3 1 0,2-1 0,-1-2 0,2-1 0,0-1-553,-1 0 1,1-1 0,-1 0 552,4-3 0,-3-1 0,-5 1 0,-3 0 0,-2-4 0</inkml:trace>
  <inkml:trace contextRef="#ctx0" brushRef="#br0" timeOffset="45181">12116 5912 11221,'3'-8'0,"-3"11"0,0 25 0,-3-11 0,-2 2 0,0 2 0,0 2 0,1 3 0,-1 2 0,0-1-347,0-2 0,-1-1 1,0 1-1,0 1 1,1-1 346,-1 1 0,1 0 0,0 1 0,0-1 0,0-1 0,1 5 0,0-1 0,1-1 0,-1-3 0,1-4 0,-1-2 0,2 0 0,4 10 0,2-2-21,4-1 0,3-3 0,0-7 0</inkml:trace>
  <inkml:trace contextRef="#ctx0" brushRef="#br0" timeOffset="45898">12016 5763 11221,'19'0'0,"0"0"0,6-1 0,0-1 0,-7 1 0,0 1 0,2-2 0,-1 1 0,8 1-488,-6 0 488,3-1 0,1 2-410,-10 0 0,-1 1 410,8-2 0,3 0 0,-2 1-1376,-5 0 1,-1 1 1375,2-2 0,2 0 0,-1 0 0,5 0 0,-1 0-374,-2 0 0,1 0 374,-2 1 0,3 0 0,0-1 0,-3 1 0,3-1 0,0 1-215,2 0 0,3 1 0,0 0 0,-5-1 215,-1 0 0,-2-1 0,6 2 0,3 0 0,-4 0 0,-8-2 0,-1 1 0,5 2 0,1 0 0,-5-1 0,1-1 0,0 0 0,5 1 0,1-1 0,0 0 0,-3 1 0,-1-1 0,2 0 0,-1-1 0,2 0 0,0 0 0,-2 0 15,-1 0 1,0 0 0,0 0-16,5 0 0,2 0 0,-3 0 0,4 0 0,-2 0 0,-1 0 0,-3 0 0,-7 0 1144,1 0 0,2 0-1144,-2-2 0,0 0 0,-2 2 0,0 0 0,6-2 0,-2 0 951,-6 2-951,2 0 0,-1 0 0,-4 4 0,4-2 0,0-1 0,0 3 854,2 0 1,1-1-855,0-2 0,-2 2 672,10 4-672,-5-4 0,-2 1 0,-7 0 0,8 2-3277,-8-2 3162,-6 0 115,4-1 0,-8 0 0,5-2 0,-2 2 0,3-3 0,-6 0 819</inkml:trace>
  <inkml:trace contextRef="#ctx0" brushRef="#br0" timeOffset="47181">11931 6664 11221,'0'8'0,"0"2"0,-3 3 0,-1-4 0,-3 14 0,3-11 0,-2 12 0,5-12 0,-2 14 0,3-13 0,6 14 0,5-5 0,0-7 0,3-2 0,2-1 0,3-2 0,0-2 0,1-1 0,0-1-794,1-2 1,-1 0 793,7-1 0,-1 0 0,2-3 0,-8 0 0,2 0 0,-3 0 0,2 0 0,2 0 0,3-1 0,2 0 0,1 0 0,-1 1 0,0 0 0,-1-1 0,1 1 0,0 0 0,-4 0 0,1-1 0,0 0 0,-1 1 0,1-1 0,3 0 0,1 0 0,-1 1 0,0-1 0,-3 0 0,0 0 0,0 0 0,1 0 0,1-1 0,2 0 0,0 0 0,-1 0 0,-1 0-409,-4 0 1,-1 1-1,0 0 1,1 0 408,1-1 0,2 0 0,-1 0 0,1 0 0,-2 0 0,0 1 0,-1 0 0,-1 1 0,0-1 0,3-1 0,-1 1 0,2 0 0,-1-1 0,3 0 0,-2 1 0,-5-1 0,-4 2 0,-2 0-63,7-2 0,4-1 0,-2 1 63,4 2 0,-1-1 0,-2 0 0,1-1-240,-5 2 1,1 0-1,-3 0 240,2 0 0,-1 0 0,-1 0 1121,-2 0-1121,10 0 1684,-6 0-1684,-5 0 247,-3 0-247,-7 0 1077,-5-3-1077,2 2 0,-3-2 0,3 0 0,1 2 0,3-5 0,0 2 0</inkml:trace>
  <inkml:trace contextRef="#ctx0" brushRef="#br0" timeOffset="48314">13215 7161 11221,'-11'10'0,"-8"8"0,6-2-949,-5 1 0,0 2 949,7-9 0,0 1 0,-3 3 0,-3 2 0,2-3 0,4-2 0,1-1 0,-11 7 0,2-1 0,6-4 295,0-1 0,0-2-295,4-4 0,-4-2 0,5-7 0</inkml:trace>
  <inkml:trace contextRef="#ctx0" brushRef="#br0" timeOffset="48549">13003 7183 11221,'-11'-15'0,"6"7"0,-1-1 0,16 8 0,-2 1 0,19 7 0,-11 3 0,0 1 0,-2-4 0,0 2-567,7 7 0,-3 1 567,-1 3 0,0 0 0,-1 0 0,1 2 0,-3 0 0,2 1 0,-7-12 0,1 0 0,2 5 0,0 1 0</inkml:trace>
  <inkml:trace contextRef="#ctx0" brushRef="#br0" timeOffset="60632">13137 5706 11221,'-3'25'0,"-4"-3"0,-1 2 0,1-12 0,4-2 0,3-7 0,3-21 0,1 6 0,1-11 0,0-3 0,-2 11 0,-1 1 0,2-6 0,-2 2 0,-2 0 0,0 11 0,0 10 0,0 2 0,-3 15 0,-1-4 0,0 5 0,1-7 0,3-7 0,0-4 0,0-3 0,3 0 0,-2-3 0,5-4 0,-5-1 0,6-12 0,-4 8 0,4-12 0,-3 12 0,0-4 0,-1 8 0,-3-5 0,4 8 0,-4-5 0,0 10 0,0-3 0,0 12 0,-4-4 0,0 15 0,1-11 0,-4 7 0,7-8 0,-4 2 0,4-6 0,0-1 0,0-3 0,0-6 0,4-5 0,-4-13 0,3 7 0,1-9 0,-4 14 0,4-8 0,-4 8 0,0-5 0,0 6 0,0 0 0,0 4 0,0 4 0,-4 13 0,-3 8 0,1-6 0,-2 2 0,1-1 0,-1-1 0,-6 2 0,7-8 0,4-15 0,3-12 0,3-6 0,-2 10 0,2-1 0,2 4 0,0 0 0,-1-1 0,0 1 0,6-5 0,-6 3 0,3 12 0,-7 1 0,3 3 0,-3 9 0,0-3 0,0 10 0,0-11 0,4 8 0,-4-12 0,7 9 0,-4-9 0,5 2 0,-1-3 0,3-3 0,-5 2 0,7-6 0,-7 7 0,2-4 0,-1 4 0,-1 0 0,-2 0 0,4 4 0,-6-4 0,2 7 0,-3-3 0,0 0 0,-3 2 0,2-5 0,-6 5 0,7-5 0,-4 2 0,4-3 0,-3 3 0,-1 1 0,-3 3 0</inkml:trace>
  <inkml:trace contextRef="#ctx0" brushRef="#br0" timeOffset="61131">13031 5735 11221,'-7'-4'0,"3"-3"0,1 6 0,3-5 0,3 5 0,4-5 0,-2 5 0,10 1 0,-6 4 0,9 3 0,-11 0 0,6 7 0,-12-2 0,9 2 0,-6-4 0,16-12 0,-10 0 0,6-6 0,0-4 0,-2 0 0,1-2 0,0 1-258,-3 0 258,8-6 0,-12 11 0,2-3 0</inkml:trace>
  <inkml:trace contextRef="#ctx0" brushRef="#br0" timeOffset="64331">3175 2598 11221,'21'0'0,"-6"0"0,5 0-477,-9 0 477,5 0 0,2 0 0,-4 0 0,2 0 0,6 0 0,3 0 0,-1 0-324,-2 0 1,0 0-1,2 0 324,-3 0 0,2 1 0,0-1 0,1 1 0,-1 0-671,3 0 0,0 0 0,0 0 0,-1 0 671,0 0 0,0 0 0,0 0 0,-2 0-301,2 0 0,-1 0 0,3 0 301,-5-1 0,2-1 0,1 0 0,1 1 0,1-1 0,-3 0 0,0 0 0,1 0 0,1 0 0,0 0 0,2 0 0,0-1-150,-4 2 1,1-1 0,1 0 0,0 0 0,0 0 0,2 0 0,-1 0 0,1-1 0,0 1 0,0 0 0,0 0 149,-2 1 0,0-1 0,1 0 0,0 0 0,0 0 0,0 0 0,0 0 0,1 0 0,-1 0 0,1 1 0,0-1 0,-1 0 0,1 0-69,-2 1 1,1-1 0,0 1 0,-1-1 0,1 0-1,0 1 1,0-1 0,0 1 0,0-1 0,-1 1-1,1 0 1,0-1 0,0 1 0,0-1 68,-1 1 0,1 0 0,-1-1 0,1 1 0,0 0 0,-1 0 0,1 0 0,0-1 0,-1 1 0,0 0 0,1 0 0,-1 0 0,0-1 0,-1 1 9,3 0 0,-1 0 1,0-1-1,-1 1 0,1 0 1,-1 0-1,1-1 1,-1 1-1,1 0 0,0 0 1,0-1-1,1 1-9,-3 0 0,1 0 0,1-1 0,0 1 0,-1 0 0,1 0 0,0 0 0,0-1 0,0 1 0,0 0 0,-1-1 0,0 1 0,0 0 0,-1-1-54,4 0 1,-1 1 0,-1-1 0,1 0-1,-1 0 1,0 0 0,-1 0 0,1 0 0,1 0-1,-1 0 1,1 0 53,-2 0 0,0 0 0,1 0 0,1 0 0,-1 1 0,1-1 0,-1 0 0,0 0 0,0 0 0,-1 0 0,-1 0 0,-1 1 0,-1-1 0,7 0 0,-1 0 0,-2-1 0,-1 1 0,0 0 0,0 0 0,1 0 0,-1 0 0,0-1 0,0 1 0,0-1 0,-1 1 0,0-1 0,0 1 53,0 0 1,-1 1-1,0-1 1,0 1 0,0-1-1,1 1-53,0-1 0,0 0 0,0 0 0,1 1 0,0-1 0,0 1 57,0-1 1,1 1-1,0-1 1,1 1-1,-1-1 1,-1 1-1,-1 0-57,3-1 0,-2 0 0,0 0 0,0 1 0,-2-1 287,3 1 1,-2 0 0,0 0 0,-2 0-288,1-2 0,-1-1 0,-2 1 0,3 2 0,-3-1 0,0-2 0,-8 3 0</inkml:trace>
  <inkml:trace contextRef="#ctx0" brushRef="#br0" timeOffset="99566">393 4443 11221,'-4'-8'0,"-3"2"0,7 6 0,-3 0 0,6-3 0,4 2 0,10 1 0,-4 1 0,1 0 0,1 1 0,1-2 0,0 0 0,-2-2 0,1 1 0,6-1 0,1 0 0,3-9 0,-10 3 0,0-1 0,6-4 0,-11-10 0,-7 5 0,-9-7 0,0 12 0,-2 1 0,-5-3 0,-6 2 0,4 13 0,0-4 0,4 4 0,15 4 0,14 3 0,-4-1 0,1 2 0,8 4 0,-11-2 0,-1 2 0,0 10 0,-7-4 0,-1 0 0,-3 2 0,-3-1 0,0-3 0,-2-2 0,-8 6 0,-1-3 0,0-4 0,3 0 0,0 0 0,3-4 0,-2 4 0</inkml:trace>
  <inkml:trace contextRef="#ctx0" brushRef="#br0" timeOffset="104048">13038 1455 11221,'19'-4'0,"-2"2"0,2 1 0,-4-1 0,0 1 0,7-1 0,0 0-1639,-6 0 1,0 0 789,8-2 849,2 1 183,-7 3 0,2 0-183,-1-2 0,1 1 393,4 1 0,-1 3-393,-7-1 0,-2 3 0,0 4 0,-1 2 0,-3 4 0,-1 3 0,-4 4 0,-1 2 0,-2-5 0,-1 2 0,-1-1 0,0 1 0,-2 0 0,1-1 0,0 2 0,0 1 0,0 6 0,0-3 2137,0-7-2137,0 6 0,0 2 550,0-5-550,0 5 0,0 2 0,0-3 0,1-7 0,0 3 0,0-1 0,0 6 0,-1 1 0,-1-3 0,0 0 0,0 1-423,0-4 0,0 0 0,-1 0 0,1 0 423,0 4 0,-1-1 0,1 0 0,1-4 0,0-1 0,1 0-155,1 6 1,1 1-1,-1-1 155,0-4 0,-1-1 0,0 1 0,-1 1 0,0 2 0,0-1 0,0-1 0,0-1 0,0-1 0,-1 0 0,-1 5 0,-1 1 0,-1-1 0,1-5 0,-1 0 0,0 0 0,-2 4 0,-1 2 0,-1 0 0,0-6 0,1 1 0,-1-1 0,-1 0 0,0-1 0,-1 1 0,0-1 0,-1 0 0,-1 1 0,-1-1 0,-1 1 0,1-1 0,-1-1 0,1 0 0,-1 0 0,0-1 0,0 0 0,0-1 0,-1 0 0,1-1 0,0-1 0,-1-1 0,1 0 0,0-1 0,-1 0 0,0-2-78,-6 1 1,-1-2 77,2-3 0,-1-1 0,-1-1 0,-2-1 0,0 0 0,0-2 0,2 0 0,1-1 0,1-1 0,0 0 0,1 0 0,0 0 0</inkml:trace>
  <inkml:trace contextRef="#ctx0" brushRef="#br0" timeOffset="114815">840 4024 11221,'3'-11'0,"-2"-2"0,6 8 0,-7-4 0,4 5 0,-4 0 0,0 1 0,0 3 0,-4 0 0,0 3 0,-12 4 0,6 1 0,-3-2 0,0 1 0,4 1 0,-14 5 0,14-5 0,-7 6 0,11-7 0,-5 4 0,3 5 0,3-9 0,-3 11 0,7-13 0,-3 9 0,2-7 0,-2 4 0,0 2 0,-1-1 0,0 2 0,-2 3 0,2-5 0,-3 11 0,3-7 0,2 0 0,1 1 0,1 0 0,-2 3 0,0 0 0,2 0 0,-5 0 0,0 1 0,4-1 0,-6 0 0,1-1 0,5-1 0,-7 1 0,0 1 0,2 1 0,0 0 0,-1 1 0,0 3 0,4-7 0,1 2 0,0 1 0,-1 3 0,2 2 0,-1-5 0,1 1 0,1-1-452,1 9 1,1-4 451,-1-10 0,2-2 0,2 2 0,3-3 0,4-4 0,2-2 0,2-1 0,1 1 0,10 0 0,-7 4 0,-4-3 0,5 2 0</inkml:trace>
  <inkml:trace contextRef="#ctx0" brushRef="#br0" timeOffset="116297">13230 4024 11221,'-4'-11'0,"4"4"0,-4 1 0,4 5 0,-3-2 0,-1 12 0,0 0 0,1 5 0,3 3 0,7 4 0,-3-4 0,3 1 0,1 1 0,2-1-220,-3-1 1,1-1 219,2 1 0,0 2 0,-5 0 0,0 1 0,-1-1 0,3 0 0,-2-1 0,-1 4 0,-1 2 0,0-5 0,0-2 0,-1 0 0,0 2 0,1-4 0,1 0-1083,-1 4 1,1 1 0,-1-1 1082,0-3 0,-1-1 0,0 4 0,1 1 0,-2-1-474,-1 8 474,1-9 0,-2 0 136,-1 4 0,-2 0-136,-1-6 0,-1-1 0,-6 4 0,-4 0 0,-2-2 0,-3-2 0,-4-3 0,-1-2 0,7-1 0,0-1 0,-5-1 0,0-1-89,9 0 0,2 0 89,-3-1 0,0 1 0,2 0 0,1 1 0,-2 1 0,-2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6:58:34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7475 1413 11221,'-12'0'0,"-1"-4"0,10 4 0,-8-7 0,0 3 0,-3 0 0,3-2 0,4 5 0,4-2 0,9 3 0,5 0 0,1 0 0,4 0 0,4 0 0,1 0 0,1 0 0,-1 0 0,1 0 0,1 0-94,1 0 1,-1 0-1,1 0 94,-3 0 0,1 0 0,-1 0 0,-2 0 0,0 0 0,0 0 0,5 0 0,-2 0 0,-5-1 0,-2-1 0,6-5 0,-23-4 0,-10-4 0,-2 8 0,-1 0 140,1 2 1,-1-1-141,-10-4 0,7 6 0,11-2 0,11 5 0,10-2 0,8 9 0,-7-2 0,1 0 0,1 2 0,-1 2 0,-3 2 0,0 1 0,-1-1 0,-4 2 0,-7 1 0,-4 2 0,-5 1 0,-2 0 0,2-5 0,-2 1 0,-6 5 0,0-1 0,3-3 0,5-1 0,-1-1 0,-1 0 0</inkml:trace>
  <inkml:trace contextRef="#ctx0" brushRef="#br0" timeOffset="4330">9405 1242 11221,'-4'-4'0,"4"-5"0,4 4 0,0-2 0,2 0 0,-5 3 0,8-3 0,-4 0 0,12-6 0,-6 4 0,2-1 0,1-2 0,1-1 0,-1 0 0,5 0 0,-1-1 0,-5 1 0,0 2 0,3 1 0,-22 6 0,-6 11 0,-12-3 0,5 4 0,2-8 0,9-4 0,5-7 0,3 4 0,0-4 0,0 1 0,0 2 0,3-2 0,-2 6 0,9 1 0,-3-4 0,14 3 0,-8-3 0,6 0 0,-11 7 0,2-3 0,-2 3 0,2 0 0,-2 0 0,5 6 0,-8-5 0,4 15 0,-5 2 0,-2-4 0,0 1 0,-2 11 0,-3-9 0,-1-1 0,0-1 0,0 0 0,-3 12 0,4-4 0,3-13 0</inkml:trace>
  <inkml:trace contextRef="#ctx0" brushRef="#br0" timeOffset="4931">9348 1149 11221,'8'-3'0,"-2"9"0,-6 0 0,-3 16 0,2 0 0,0-5 0,-1-1 0,2 7 0,3 3 0,11-18 0,0-4 0,3-4 0,10-7 0,0-3 0,-7 4 0,0-2 0,-3-2 0,0-2 0,-2 2 0,-4 0 0,0 0 0</inkml:trace>
  <inkml:trace contextRef="#ctx0" brushRef="#br0" timeOffset="5563">9937 901 11221,'-4'-8'0,"1"12"0,9 23 0,-2-10 0,0 1 0,2 0 0,-1 0 0,1-4 0,-1-1 0,2 1 0,3 7 0,-3-6 0,0 1 0,-1 1 0,0 0 0,2-1 0,1-3 0,-2-2 0,4-16 0</inkml:trace>
  <inkml:trace contextRef="#ctx0" brushRef="#br0" timeOffset="5849">9930 880 11221,'-8'-15'0,"0"0"0,5-1 0,3 2 0,18-1 0,5 4 0,-6 6 0,0 4 0,3 7 0,-6 3 0,-1 3 0,-2 8 0,-5 1 0,-1 1-435,-2 3 435,-3-3 0,0-1-2843,-3 0 2843,2 6 705,-5-10-705,5-5 0,-2-2 0,6-7 0,1-3 0,3 0 0</inkml:trace>
  <inkml:trace contextRef="#ctx0" brushRef="#br0" timeOffset="6148">10249 909 11221,'8'-8'0,"-8"4"0,-14 21 0,3-2 0,0 2 0,-1 3 0,2 1 0,1 0 0,4-2 0,5 2 0,11-12 0,-3-12 0,2-7 0,-10 4 0,-7-9 0,-7 7 0,-11-3 0,9 4 0,-3 4 0,18 6 0,-2 1 0</inkml:trace>
  <inkml:trace contextRef="#ctx0" brushRef="#br0" timeOffset="6498">10349 1008 11221,'-8'-4'0,"4"4"0,1 1 0,3 2 0,7-3 0,7-10 0,-1 8 0,0-14 0,-7 11 0,-8-5 0,1 6 0,-6 1 0,-6 9 0,4-1 0,-11 15 0,15-1 0,5 0 0,5-6 0,10-9 0,2-5 0,-3-1 0,0-2 0,3 2 0,-1-1 0,-3-2 0,1 0 0</inkml:trace>
  <inkml:trace contextRef="#ctx0" brushRef="#br0" timeOffset="7064">10561 795 11221,'-7'-19'0,"0"-4"0,3 18 0,1-8 0,3 12 0,0 1 0,3 26 0,2-1 0,1 4 0,-1-5 0,1 1 0,1 0 0,1 2 0,2 0 0,0-2 0,-1-5 0,-1 0 0,1-3 0,2 0 0,0-3 0,-1 0 0,-7-11 0</inkml:trace>
  <inkml:trace contextRef="#ctx0" brushRef="#br0" timeOffset="7547">10526 986 11221,'13'-17'0,"5"6"0,5 1 0,-5 1 0,1-1 0,0 0-237,5 1 0,1-1 0,-2 0 237,-4 0 0,-1-1 0,-1 1 0,2-3 0,-3 0 0,-2-2 231,-11 0-231,-16 29 0,3-13 0,1 12 0,1 3 0,1 0 0,4 11 0,-1-8 59,4-3 0,0 1-59,0 10 0,3-10 0,1-2 0,-3 3 0,12-8 0,-12-13 362,6-8-362,-17-6 0,4 4 0,-3 0 0,-6 0 0,-1 1 0,-5-3 0,-5 6 0,18 12 0,1 4 0,7 1 0,4 2 0</inkml:trace>
  <inkml:trace contextRef="#ctx0" brushRef="#br0" timeOffset="8131">10973 852 11221,'-24'-4'0,"-1"10"0,13 2 0,2 2 0,1 5 0,3 2 0,3-1 0,3-2 0,14 11 0,11-24 0,-5-4 0,-6-7 0,-2-3 0,-4 4 0,3-17 0,-8 17 0,1-11 0,-4 15 0,0-1 0,0 18 0,0-5 0,0 7 0,0 1 0,0-5 0,0 5 0,3-1 0,7-1 0,8 1 0,-2-16 0,0-5 0,-3-2 0,0-2 0,2-6 0,-2-1 0,-5 4 0,-2 1 0,1-7 0,-4 16 0,-3 5 0,0 12 0,0 8 0,4 2 0,3 2 0,0-14 0,4-5 0,-4-6 0,0 0 0</inkml:trace>
  <inkml:trace contextRef="#ctx0" brushRef="#br0" timeOffset="8297">11101 809 11221,'-4'-8'0,"1"-4"0,6 7 0,7-5 0,-5 2 0,8 1 0,-9 0 0</inkml:trace>
  <inkml:trace contextRef="#ctx0" brushRef="#br0" timeOffset="8846">11200 837 11221,'19'11'0,"-3"6"0,-8-2 0,-4 9 0,-1-11 0,-3 3 0,3-15 0,1-1 0,6-11 0,4-10 0,-2 1 0,-3 5 0,-1 1 0,-3 1 0,7-7 0,-7 15 0,5-1 0,-6 9 0,-1 1 0,-3 13 0,0-5 0,0 15 0,6-8 0,5-4 0,11-15 0,-3-6 0,-7-6 0,-1-2 0,1 1 0,-3-1 0,-1-2 0,-2 0 0,-1 1 0,-1-1 0,0 1 0,0 0 0,-2 2 0,-2-1 0,-9 17 0,3 15 0,-4-5 0,5 7 0,3 2 0,8 0 0,-8-6 0,2-1 0,19-1 0,-12-11-1639,7-4 1,1-1 1523,-5 1-228,13-9 0,-15 2 0,2-6 1</inkml:trace>
  <inkml:trace contextRef="#ctx0" brushRef="#br0" timeOffset="9165">11655 610 11221,'3'-11'0,"-3"1"0,4 9 0,-1 2 0,1 9 0,3-2 0,0 4 0,-1 2 0,3 13 0,-6-7 0,-2-1 0,-3 7 0,-5-11 0,-3-4 0,-11-2 0,-2-2 0,5-17 0,9 1 0,13-4 0,4-1 0,-1 5 0,5-1 0,2 0 0,-2-1 0,9-3 0</inkml:trace>
  <inkml:trace contextRef="#ctx0" brushRef="#br0" timeOffset="12896">8930 1519 11221,'0'-8'0,"0"2"0,0 2 0,0 4 0,0 6 0,0 18 0,-2-3 0,0 2 0,1 4 0,-2 0 0,1-1 0,0-1 0,0-6 0,1-3 0,4 2 0,-2-15 0,2-11 0,-9 1 0,-5-4 0,-1 4 0,-4 0 0,11 3 0,-8 4 0,12 10 0,-2 2 0,16 2 0,9-6 0,-8-6 0,1-1 0,6-2 0,-1-1 0,-1 0 0,0 0 0,-3-2 0,1 0 0,9-3 0</inkml:trace>
  <inkml:trace contextRef="#ctx0" brushRef="#br0" timeOffset="16948">8688 2349 11221,'-4'-23'0,"1"7"0,3 16 0,3 16 0,-2 10 0,2 1 0,-4-8 0,-1-2 0,1 0 0,-7 1 0,-3 0 0,-5 3 0,-7-5 0,-2-2 0,12-7 0,0-2-203,-6 3 0,-1-3 203,-8-4 0,8 5 0,-1-5 0,-1-1 0,-2 3 0,5-3 0,-2-2 0,1 1-463,2 1 1,-1-1 462,-6-1 0,-4-2 0,3 1-673,4 0 0,-1 1 673,1 0 0,-4-1 0,-1 0 0,0 1 0,3-1 0,0 1 0,-1 0 0,0 0 0,2 0-464,-3 0 0,2 0 0,-1 0 1,-1 0 463,2 0 0,-1 0 0,-1 0 0,0 0 0,1-1 0,0 1 0,0 0 0,0 0 0,1 0 0,-1-1 0,-1 1-148,2-1 0,-1 1 1,-1-1-1,0 0 0,-1 0 1,1 0 147,2 0 0,-1-1 0,-1 1 0,1 0 0,0-1 0,0 0 0,1 0 0,-1-1 0,0 0 0,1 0 0,0-1 0,0 0 0,1 1 0,-3-1 0,0 0 0,0 0 0,2 0 0,2 0 0,-5-2 0,3-1 0,1 1 0,-2 3 0,2 1 0,2 0 250,5 0 0,1 1-250,-2 0 0,2 2 947,1 4-947,11 2 0,23 11 0,-7-7 0,5 2 0,1 1 0,-3-1 0,1 0 0,-2-1 0,1 0 0,1 5 0,-1-1 0,-4-4 0,-2 2 0,-1 2 0,-3-5 2038,10 14-2038,-15-8 0,6 0 1933,-7-2-1933,-7-6 0,-7-3 0,1-1 0,-13-6 0,4-7 0,-1 1 0,8 2 0,0 1 0,0 2 0,-9 1 0,12 3 0,-1 0 0,9 0 0,1 0 0,3 0 0,6 6 0,-1-4 0,18 13 0,-10-8 0,3-2 0,8 3 0,1-1-310,-4-1 0,0-1 310,2-3 0,-2-1 0,1-1 0,-6-3 0,-1-1-13,1 0 13,-1-3 0,0 0 0,1-1 0,4-2 0,-2 3 0,0 0 0</inkml:trace>
  <inkml:trace contextRef="#ctx0" brushRef="#br0" timeOffset="23279">6212 2392 11221,'8'13'0,"-2"-1"0,-6 2 0,0 3 0,0-9 0,0 12 0,0-11 0,0 17 0,3-7 0,-2 4 0,2-8 0,0-1 0,-2-1 0,1 5 0,-1 1 0,-1-2 0,0 4 0,0 1 0,0 2 0,0-1 0,0 1 0,0 4 0,0-7 0,0 1 0,0 0 0,0-1 0,0-5 0,0 0 0,0 3 0,0 1 0,0-1 0,0-1 0,0 0-351,2 5 1,-1 0 350,-1 4 0,1 0 0,2-7 0,1 1 0,-1-1 0,-3 2 0,1 1 0,2-1 0,0 1 0,0-4 0,2 3 0,-2 1 0,1 0 0,3 2 0,-2 1 0,0 0 0,3 0 0,-4-6 0,1 3 0,-1-3 0,2-5 0,-1 0 0,1 5 0,0 3 0,0-3 0,0-7 0,0 0 0,0 6 0,1 2 0,-1-3 0,3 2 0,-2-2 0,2 3 0,-2-2 0,2 7 0,-3-8 0,0 4 0,0 2 0,-1-3 0,1 1 0,-2-1 0,1 0 0,0 4 0,0 0 0,0 1 0,0-4 0,1 0 0,0 0 0,0 0 0,0 0 0,-1 0 0,0-1 0,1 2-650,1 2 0,-1 2 1,1-1-1,-1 0 650,0-4 0,-1-1 0,0 0 0,0 1 0,1 1 0,1 2 0,-2-1 0,0-1-565,-1 0 0,-1 0 0,0 0 565,2 2 0,1 0 0,-1 2-131,-3-1 0,-1 2 0,-1 0 0,1-2 131,1 3 0,1-1 0,-2 0 0,0-1 0,-1 0 0,0 1 0,1-1 0,0 2 0,0-1 0,-1-5 0,0-6 0,0 1 0,0 3 0,0 4 0,0 2 0,0-3 0,1 1 0,0-1 0,0 1 0,0-3 0,-1 0 0,0 1 0,0 1 0,0-1 0,1 1 0,-1 0 0,1 0 0,0 0 0,-1-2 0,0 6 0,0-3 0,0 2 0,0-4 0,0 2 0,0-1 0,0-2 0,2 5 0,-1-1 0,0-6 0,-1 1 0,0 1 0,2 1 0,1 3 0,0-2 0,-1-2 0,-2-1 0,1 1 0,1 0 0,1 4 0,0-1 0,-1-4 0,-2-5 0,0-1 0,2 8 0,1 3 0,-1-3 0,-2 5 0,1-5 0,0 5 0,1-1 0,-1-5 0,0 0 0,0 1 0,-1 4 0,0 0 0,1 0 0,0-5 0,0-2 0,0 2 0,-1 2 0,0 2 0,0-4 0,0-6 0,0 0 0,0 9 0,0 4 0,0-1 0,-1-5 0,0-1 0,0-1 0,0 0 0,1-1 0,0 1 0,-2 3 0,0 0 0,-1 0 19,2-5 0,0 0 0,-1 0-19,-1 7 0,0 2 0,-1 0 0,2-6 0,0 1 0,1 0 0,-2 0 0,0 1 0,0 1 0,-1 0 0,1-1 321,1-2 0,0-1 0,0 1 1,0-1-322,0 2 0,-1 1 0,0 0 0,1-1 0,1-1 0,0-1 0,0 1 0,0 0 0,0 1 0,0 1 0,1-1 0,-1-1 0,1-2 0,0-2 0,0 1 0,0 2 0,-1 2 0,-1-3 795,-2 4 1,-2 0-796,0 0 0,0 3 0,0 0 0,0-6 0,1 0 0,-1 0 0,1-1 0,-3 7 0,-1-1 0,1 0 0,1-1 0,0-1 0,0-3 425,0-3 0,-1-2-425,-2 8 0,0-3 0,2-6-1236,-2 4 0,0 1 1236,1-3-733,-1 3 0,0 0 733,5-3 109,-4 1 1,-1 0-110,6-3 0,-1-1 0,-9 10 0,7-7 0,1-2 2370,1-5-2370,-4 16 3085,8-17-3085,-6 17 0,3-7 0,1-2 0,-1 1 0,2-3 0,0 0 0,2 6 0,0-1 0,1 4 0,2-6 0,0 0 0,1 8 0,3-3 0,1 3 0,-1-12 0,2-1 0,3 1 0,1 0 0,1-1 0,1 0 0,-1-1 0,1-2 0,1-1 0,7 3 0,0-1 0,-2-4 0,1 1-140,-3-1 1,2 0 0,0 0 139,4 0 0,1 0 0,1 0-190,-5-1 1,0-1-1,0 0 1,0 1 189,0-2 0,0 1 0,-1-1 0,1 1 0,1 0 0,0 0 0,0 0 0,0 0 0,4 1 0,1 0 0,-1 0 0,-1 2 0,0 0 0,0 1-1001,-3-1 0,0 1 0,-1-1 1001,0 2 0,0-1 0,-3-2 0,0 0 0,-2-1-1004,-2 0 0,-1-1 1004,5-1 0,1 0 86,-3 1 1,-1-1-87,0-2 0,0 0-582,4 0 0,1 0 582,-5 0 0,0-1 175,2-2 1,-2-1-176,-1 1 0,12-5 0,-14 2 0,13-3 0,-17 3-939,17-2 939,-13 2 0,0-1 0,1-1 0,1-2 0,1 2 0,-1-1 0,-2-1-44,5 2 0,-1-1 44,-2-1 0,4 0 0,1 0 0,-3-1 452,1 1 1,0-1-453,-4 0 0,-1 1 0,9-5 0,-9 2 0,-3-1 0,-5 4 1631,4-12-1631,-8-1 963,2 6 0,1 0-963,-4-3 0,0 1 0,4-6 1638,-3 7 0,-2 0-1522,-6-7-116,3 6 0,0-2 0,0 0 0,0 0 0,-2-5 0,5 6 0,2 1 0,5-9 0,-3 6 0,-1 0 0,3-1 0,0 0 0,-2-2 0,-2 0 0,1-3 0,0-1 0,-2 5 0,0-1 0,0 1-117,0-2 1,0 1 116,0 1 0,0-2 0,0 4 0,0-5 0,-2 0 0,0 0 0,2 1-1639,-6-1 1,-1 0 1600,1 3 38,0 4 0,-3-3 0,2 2-94,2 5 0,0 1 94,-4-9 0,-2-3 0,2 3 0,4 5 0,0 0 0,-4-6 0,-2-2 0,2 3 0,4 7 0,0 0 0,-2-6 0,-2-3 0,2 4 0,-2-7 0,4 3 0,-1-5 0,1 4 0,2 9 0,1-1 0,-1-3 0,-1-4 0,1 0 0,1 4-155,1 3 0,0 1 155,-3-9 0,-1-4 0,1 5 0,3-4 0,-2 7 0,0-4 0,0 3 0,0 6 0,1-1 0,1-7 0,0-4 0,-1 3 0,-1 6 0,0 0 0,2-2 0,1-4 0,0 0 0,0 1 0,0-1 0,0 0 0,0-1 0,1 5 0,0-2 0,0 0 0,0-1 0,0-2 0,0-1 0,0-1 0,-1 2 0,1 3 0,1-6 0,0 2 0,-3 1 0,0-4 0,-1 0 0,-1 3-386,0 3 0,-1 2 0,0-2 386,1 2 0,-1-1 0,0-1 0,0-1 0,-1 0 0,0 0 0,-1-1 0,0 0 0,1 3 0,1-2 0,0 2 0,-1-1 0,-1-2 0,-1-1 0,0-1 0,1 2 0,-1-3 0,1 2 0,1 0 0,-1 3 0,1 0 0,0 0 0,-1 0 0,0-2 0,0 1 0,1 4-38,1 3 0,-1 0 38,0-2 0,-1-3 0,1 0 0,0 0 0,0-1 0,1 0-370,0 2 1,0-2 0,0 1 0,1 1 369,-1-3 0,0 2 0,1-1 0,0-3 0,1-1 0,0 2 202,2 5 1,0 1-1,0-1-202,0-1 0,-1-3 0,0 1 0,0-1 0,-1 0 0,0 1 0,-1-1 0,0 0 0,0-1 0,1 0 0,-1 0 0,-1 3 0,0 3 0,-1 2 0,0-1 0,2-4 0,1-2 0,0 2 0,0 3 0,0 1 0,0-1 0,1-7 0,1-1 0,-1 2 0,-1-1 0,2 1 0,3-2 0,0 1 0,-2 4 0,0 0 0,1 3 0,2-1 0,-1 0 0,1-5 0,-1-2 0,1 4 0,-1-2 0,1 0 0,1-2 0,0 0 0,-1 1 0,1-1 0,1 1 0,4-1 0,0 4 0,-1 4 0,4-1 0,0 1 0,0 0 0,-4 4 0,2-2 0,-1 3 162,3-5-162,-2 2 0,1-4 0,-2 4 0,3-5 0,-1 4 0,2-2 0,0 2 0,1 2 0,0 1 0,1-3 0,2 0 0,-4 6 0,1 1 0,1 1 0,0 0 0,-1 0 0,2-1 0,4-4 0,2-1 0,-2 1 620,-4 4 1,-1 1 0,0-1-621,3-3 0,1-1 0,-1 1 0,2 0 0,-1 0 0,0 1 0,1-1 0,-1 2-31,3-1 1,-1 1 30,-3 2 0,1 0 0,0 1 0,5 1 0,1 2 903,-4 0 0,1-1 0,1 2-903,0 0 0,1 2 0,0-1 0,0 1 0,0 1 0,-1 0 0,1 1 0,0 0 0,-5 1 0,1 0 0,0 0 0,5 0 0,-2-1 0,-4 0 0,1 0 0,-1 0 0,1-1 0,-4 1 0,1-2 0,7 0 0,-1 2 0,-5 1 0,7-1 0,0 1 0,-4 1 0,2-2 0,2 1 0,-2-1 0,-2 0 0,-4 0 0,1 0 0,8-3 0,-2 0 0,-11 4 0,4-6 0,0 1 0,-5 4 0,4-3 0,-1-2 0,-3 2-1437,4-2 1,-1 1 1436,-6 1-531,6-3 1,0 0 530,-6 3-667,6-5 1,1 0 666,-4 1-541,3-2 1,1-1 540,0 3 557,-1-6 0,1-2-557,-5 5 0,-1 0 0,0-1 0,0 0 473,0-2 1,1 1-474,-3 1 0,0 1 0,7-9 0,-5 4 0,0 2 0,-2 2 0,-1 0 0,1-1 0,-1 2 0,-1-3 0,-1 0 0,-1 5 0,-2-3 0,0-3 0,-3-3 0,0 0 0,0-8 0,0-1 0,0 1 0,0 6 0,-1-1 0,-1 0 1495,1 2-1495,-2-7 0,3 16 0,0-2 139,0 2-139,-3-13 0,0 8 0,-1 0 0,-2-7 0,1-1 0,0 5 0,0 0 0,0 0 294,0 0 1,-1 0-295,1-7 0,0 0 0,0 7 0,0 1 0,1-7 0,0-1 0,-1 0 0,0-1 0,-1 2 0,1 0 0,3 8 0,0 1 0,-3-5 0,0 2 0,5 3 0,-4-2 0,1 0 0,2 0 0,0-6 0,-1-1 0,4 9 0,-1 0 0,0-2 0,-1 0 1638,5-4 0,0 2-1596,-1-5-42,1 5 0,1-1 0,-3 4 0,1 1 0,-1-6 0,1-1 0,-4 15-3277,3-18 3236,-2 15-147,2-3 0,0-1 188,-2 6 0,2-17 0,-6 3 0,-7 1 0,1 1 0,-11 8 0,12 5 0,-9-9 0,0 2 0,4 0 1566,2 5 0,-1 1-1566,-2 0 0,0 0 0,1-1 0,-1 1 0,0 0 0,-1 0 0,2 2 0,0 1 0,4-2 786,-14-5-786,8-2 0,-3-6 0,7 5 0,2-7 0,8 2 0,-2 5 0,1 1 0,1 0 0,-3-4 0,1 5 0,-1 0 0,-3-5 0,0-4 0,-7 5 0,9 6 0,-14-7 0,16 14 0,-16-5 0,14 6 0,-15-3 0,8 7 0,-11-7 0,10 6 0,-4 0 0,-1-1 0,2 2 0,1 0 0,-2 0 0,0 0 0,-7 0 0,2 0 0,4 0 0,-6 0 0,-1 0 0,3 0 0,-4 0 0,-1 0 0,2 0 0,4 0 0,-4 0 0,2 0-1508,-1 0 1,0 0 1507,5 0 0,0 0 0,-1 0 0,-2 0 0,-1 0 0,3 0-176,-8 0 176,7 0 0,-4 0 0,3 0 0,7 0 0,0 0 0,-10 0 0,-4 1 0,1-2 0,5-1 0,1 0 0,-1 0-156,-2 1 1,-1-1-1,0 1 1,0 0 155,1-1 0,0 0 0,1 1 0,-1-1 0,-1 1 0,0 0 0,1 0 0,-1 1 0,1-1 0,0 2 0,0-1 0,0 0 0,0 0 0,0 0 0,0 0 0,1 0 0,-1 0 0,0 0 0,1-1 0,-1 2 0,0-1 0,-1 1 0,1 0 0,2 0 0,-1-1 0,2 0 0,-1 1 0,-5 2 0,-1 1 0,4-2 0,9-1 0,-1 0 0,-3 2 0,-3 2 0,0 0 0,1-2 0,0 1 0,-2 0 0,2 0 0,0 2 0,-1-1 0,-1 1 0,-1 0 0,-1 0 0,-1 0 0,2 1-533,2 1 1,0 0 0,0 0 0,2 0 532,0-2 0,1 0 0,0 1 0,-3 5 0,0 0 0,3 0 749,7-3 0,-1-1-749,-5 5 0,-3 2 0,4-2 0,-4 4 0,7-5 0,-1 2 0,1-2 0,-2 3 0,0 4 0,1 1 0,0-2 0,3 1 0,0 1 0,0-3 0,1 6 0,1 0 0,2-1 0,4-3 0,-1 2 0,1-2 0,-3 8 0,4-6 0,1 3 0,0-4 0,-1 4 0,1-3 0,1 3 0,0-4 0,2 0 0,-3 0 0,0 4 0,-1-3 0,0 6 0,0-4 0,-1 3 0,0-3 0,1-7 0,0 0 0,-1 8 0,-1 3 0,1-3 0,-1 3 0,1-5 0,-1 4 0,1-5 0,4 3 0,-1-3 0,-1 4 0,2-4 0,1 4 0,0-1 0,0 5 0,0-4 0,0-9 0,0 0-326,0 9 1,0 4 0,0-4 325,-1-9 0,2-1 0,0 6 0,2 3 0,-1-4 0,-1 6 0,3-6 0,1 3 0,-1-3 0,1 7 0,1-4 0,1 0 0,4 2 0</inkml:trace>
  <inkml:trace contextRef="#ctx0" brushRef="#br0" timeOffset="33499">8248 8907 11221,'4'-8'0,"0"2"0,3 6 0,3 0 0,-2 0 0,8 0 0,-7 0 0,11 0 0,-12 0 0,15 0 0,-13 0 0,4 0 0,1 0 0,-5 3 0,6-1 0,0 0 0,1 2 0,0-1 0,3 0 0,0 1 0,2-1 0,-2 0 0,1 0 0,-1-1-341,2 2 1,-1-1 340,1 0 0,2-1 0,-5-1 0,4 0 0,5 2 0,0 1 0,-3-4 0,-8 3 0,0 1 0,-1-3 0,-2 2 0,7 4 0,0-2 0,4 0-742,-6-1 0,0-1 1,0 1 741,5 2 0,0-1 0,0-1 0,2-1 0,-3 0 0,-6-1 0,-2 0 0,6 0 0</inkml:trace>
  <inkml:trace contextRef="#ctx0" brushRef="#br0" timeOffset="33499">8371 9012 6997,'-17'-2'0,"-1"1"0,1-2 2760,-1-10-2760,1 1 1464,13-5-1464,7 3 0,11-1 0,0 9 0,1 1 0,2 0 0,2 0 0,4 1 0,-1 1 0,6-1 0,-9 2 0,1 1 0,-4 1 0,0 0 0,9 0 0,-2 2 0,-1-1 0,-4 0 0,4 2 0,2 0 0,-2 1 0,6-2 0,-1 0 0,-7 1 0,-1-3 0,4 0 0,-3 0 0,0 0 0,-2 0 0,4 0 0,0 0 0,5 0 0,0 0-182,-4 0 1,2 0 181,1 0 0,2-1 0,-4 2 0,4 2 0,-7-2 0,3-1 0,-1 0 0,-3 1 0,0 0 0,-1 0 0,4-1 0,2 0 0,-1 1 0,1 1 0,0-2 0,1 1 0,0-1-533,-3 2 0,1 1 0,-2-2 533,4 0 0,-1-1 0,-4 1 0,0 1 0,-1-2-1371,2 1 0,-1-2 1371,1 1 0,1 0 0,1 1 0,1-2-63,-7 0 1,0-1 62,2 2 0,1-1 0,-3 0 0,-1-1 0,1 2 0,-3 0 0,-1 0 99,3-1 1,1-1-100,3 1 0,-7 0 0,0-1 541,1 1 1,0-1-542,11-2 1638,-8 1 0,0-1-1619,-3 2 1,-1 0 212,4-1-232,-5 3 0,-10 0 0,1-3 0,3 2 0,-6-2 0,2 3 0,-13 3-3277,-1-2 3162,-4 2 115,-8 0 0,1 1 0,-1 0 0,1 1 0,-2-1 0,3-1 0,0-1-1135,-1 2 1,-1-1 1134,3 1 0,0-1 0,4-3 0,1 0-15,-12 7 15,8-6 0,-2-2 0,-2 1 0,0 2 0,0 1 0,-1-1 388,3-1 1,-1 0-1,0 0 1,-1 0-389,-3 0 0,-2 1 0,0 0 0,1 0 0,0 0 0,1 0 0,-1-1 0,2 1 0,-2-1 0,1 1 0,-1-1 0,3 0 0,-2 0 0,2-1 0,3 1 0,4-1 0,0 0 0,-7 1 0,-3 0 0,3 0 0,8 0 0,0-1 0,-3 1 0,-2 0 0,-1 0-676,-3 0 1,-1-2-1,2 1 676,1 0 0,-1 0 0,1 0 0,-5 0 0,1 0 0,5 0 909,6 0 0,1 0-909,-9 1 0,-4 0 0,0 0 0,6 0 0,1-1 0,-2 0-99,2 1 1,-2 0 0,0 0 0,1-1 98,-1 1 0,1-1 0,-1-1 0,2 1 0,-5 0 0,0 0 0,3 0-169,0 1 1,2-2-1,3-1 1,3-2 0,4-4-1</inkml:trace>
  <inkml:trace contextRef="#ctx0" brushRef="#br0" timeOffset="33499">10291 9012 8002,'16'-3'88,"5"-2"-88,6 1 0,0-1 0,-9-1 0,-1-2 0,0 1 0,-1 1 0,1 1-20,1-4 1,0-1 19,6 1 0,-11 0 0,-1 0 0,11-7 0,-14 10 0,7-10 0,-8 12 0,-1-3 2145,0-3-2145,-4 9 0,2-9 613,1 9-613,-5-5 355,2 5-355,0-5 57,-2 2-57,2-3 0,-3 3 0,0 1 0,0 0 0,-3 2 0,-1-2 0,-7 3 0,0-3 0,3 2 0,-4-2 0,10 3 0,-14 0 0,-2 0 0,2 0 0,1 0 0,1 0 0,4 0 0,-13-7 0,15 6 0,-12-9 0,11 6 0,-7-3 0,8 3 0,-9-2 0,8 5 0,-7-5 0,8 5 0,-5-9 0,5 9 0,-3-8 0,4 8 0,0-6 0,0 4 0,3-1 0,1-3 0,3 7 0,3-4 0,1 4 0,0 0 0,9 4 0,-11-4 0,17 7 0,-7 0 0,0-3 0,7 9 0,-14-8 0,9 2 0,-7 2 0,-3-1 0,2 0 0,-5 5 0,2-9 0,-3 13 0,-3-5 0,-1 8 0,-3-8 0,3-2 0,-2 0 0,2-9 0,-4 12 0,4-8 0,-5 8 0,4-8 0,-5 4 0,3-5 0,0 0 0,0 2 0,-4-2 0,4 0 0,-10 3 0,-8 3 0,2-1 0,-2 4 0,6-3 0,7-5 0,-8 4 0,8-8 0,-3 1 0</inkml:trace>
  <inkml:trace contextRef="#ctx0" brushRef="#br0" timeOffset="46663">9114 2328 11221,'0'26'0,"-1"-8"0,-1 1 0,2 8 0,-1 0 0,-1 1 0,1-2 0,2-7 0,1-2 0,2 7 0,0-17 0,-1-4 0,-6 0 0,-1 1 0</inkml:trace>
  <inkml:trace contextRef="#ctx0" brushRef="#br0" timeOffset="46979">8979 2527 11221,'0'-8'0,"3"5"0,1 16 0,7 6 0,-7-3 0,15-4 0,6-15 0,-7-3 0,1-1 0,1 2 0,0 0 0,-2-4 0,-1-1 0,-2 4 0,-2 1 0,6-3 0,-2-5 0,-10 5 0</inkml:trace>
  <inkml:trace contextRef="#ctx0" brushRef="#br0" timeOffset="49480">7979 3719 11221,'-3'-5'0,"-8"18"0,4 6 0,-1 2 0,1-2 0,-1 1-275,3 0 0,0 3 0,0 1 1,1-2 274,0 2 0,2-1 0,-1 0 0,-1 2 0,-1 0 0,4-1 0,3 0 0,2-1 0,2-4 176,1-6 0,3-3-176,6 2 0,3-3 0,3-2 0,2-11 0</inkml:trace>
  <inkml:trace contextRef="#ctx0" brushRef="#br0" timeOffset="50296">7950 3733 11221,'-4'-24'0,"14"8"0,3-1 0,6 13 0,2 1 0,0-1 0,6 0 0,2-1-532,-15 3 1,2-1 531,5 0 0,4-2 0,2 1 0,-2-1-1093,1 0 1,0 0 0,0 1 1008,-4 1 1,1 0 0,0 0-1,1 0 84,0-1 0,2 0 0,1 0 0,0 0 0,-1 1-87,-3 1 0,-1 1 0,0 1 0,1-1 0,0-1 87,1 1 0,0-2 0,2 1 0,-1-1 0,-1 1 0,-1 0 0,5 0 0,-1 0 0,-1 0 0,1 1 0,0 0 0,1 0 0,-1 0 0,-4 0 0,-3-1 0,1 1 0,1 0 0,4 0 0,-1 0 0,-4 0 0,-4 1 0,-2 0 0,10-1 0,2-1 0,-3 1 0,-1 1 0,-4 1 0,2 1 0,-3-1 0,4-1-4,2 3 0,2 1 4,-7-2 0,-1 0 0,-3 1 0,1 1 144,2 0 1,-4 2-145,-8 5 0,3 0 2681,-9 6-2681,-3-2 1066,-3 0 0,-1 1-1066,-1-1 0,0-1 0,-1 1 0,0 0 0,-3 3 0,1 0 0,6-3 0,0 0 0,-3-2 0,0 1 0,5 6 0,2-2 15,-2-7-15,1 9 0,1-1 0,0-8 0,-2 6 0,-1 2 0,0-3 0,0 5 0,-5 2 0,1-1 0,-2-6 0,0 1 0,0-2 0,1-1 0,-1-3 0,-1-1 0,-6-2 0,1-2 0,-6-3-1093,3 0 1,-3-1 0,1 0 1034,6-2 1,-2 1 57,-4 0 0,-5 1 0,-1 0 0,4-1-270,0-1 0,0 1 270,0 0 0,-3 1 0,-3 0 0,0 0 0,2 0 0,2 0 0,1 0 0,0 1 0,0-1 0,-2 0-349,2 0 1,-1 0 0,-1 0 0,0 0-1,1 0 1,1 0 348,-1 1 0,2 0 0,0 0 0,-1-1 0,1 0 0,-3 0 0,-2-1 0,1 0 0,2-1 0,3 0 0,-6 1 0,2-2 0,3 0 0,1 1 0,-1-1 0,1 0 0</inkml:trace>
  <inkml:trace contextRef="#ctx0" brushRef="#br0" timeOffset="54030">8163 5067 11221,'0'-8'0,"0"-1"0,0 8 0,-3-5 0,2 8 0,-5 5 0,4 8 0,0 4 0,-2 1 0,-1 1 0,1 2-254,0-2 0,0 2 0,0 0 0,1 1 254,0-2 0,-1 1 0,1 0 0,0 0 0,1-1 0,-1 2 0,0 0 0,1-2 0,0 0 0,0 5 0,0-2 0,2-3 0,3-4 0,1-5 0,0-6 0,7-15 0</inkml:trace>
  <inkml:trace contextRef="#ctx0" brushRef="#br0" timeOffset="54897">8014 4932 11221,'18'-6'0,"-2"5"0,2 1-428,7-7 428,1 7 0,0 0-364,-12 1 0,1-2 364,6 0 0,2-2 0,-1 1-281,-3 1 0,0 0 281,0-1 0,3-1 0,1-1 0,-1 1 0,6-1 0,0 0 0,-1 1-379,-1 0 1,-1 0-1,2 0 379,-1-1 0,3 0 0,0-1 0,-5 2 0,3 2 0,-1 1 0,-2-2 0,2-1 0,1 0 0,-4 1 0,2 0 0,0 0 0,-2 1 0,4 0 0,-1 0 0,-3 0 0,-1 0 0,-1-1 0,1 1 0,3 0 0,-1 1 0,-3-1 0,-1 1 0,-1-1 0,5 0 0,2 0 0,-3 0 0,-8 1 0,-1 0 0,11 3 0,0 0 159,-5-1-159,-5 4 0,0 1 535,-4-3-535,6 10 0,-3 3 0,-5-4 795,3 10-795,-11-15 0,6 15 0,-7-13 0,2 5 0,0 2 0,-2 1 0,0 4 0,0 2 0,0-2 0,-2 6 0,0-1 1095,2-4-1095,-2-5 0,0 3 0,-1-1 0,-2 6 0,0-1 0,2-2 0,0 2 0,0-1 0,0 0 0,-1 0 0,1 0 0,2-3 0,1-1 0,1 0 0,1 2 0,0-2 0,0-4 0,0-1 0,-2 3 0,-14-1 0,-1-9 0,-4-1 0,1-1 0,-3 0 0,-1-1-173,1-1 0,-2 0 1,-2-1-1,-1 1 173,3-1 0,-2 0 0,-1 0 0,-1 0 0,-1 0 0,1 0 0,2 0-282,-2-1 0,1 0 0,0 0 0,1-1 0,-2 1 0,0 0 282,2 0 0,-1 0 0,0 0 0,-1 0 0,1 1 0,-1-1 0,2 0 0,0 0 0,-2 0 0,0 1 0,1-1 0,1 0 0,0 1 0,1-1-103,-6 2 1,2-1-1,1 1 1,0 0 102,1 0 0,1-1 0,1 1 0,3-1 0,-4 1 0,4-1 0,6-1 0,-1 0 0</inkml:trace>
  <inkml:trace contextRef="#ctx0" brushRef="#br0" timeOffset="61581">7837 6026 11221,'-4'-11'0,"1"-3"0,3 5 0,0-3 0,0 11 0,0-5 0,0 5 0,0-2 0,-4 6 0,4-2 0,-7 14 0,-3 8 0,3-2 0,-1 3 0,0-2 0,0 1 0,0-1-287,0 2 1,0 0 286,0 1 0,-1 1 0,0-2 0,3-5 0,-1-1 0,1 1-1068,-4 4 1,0 2 0,2-1 1067,-1 3 0,2-2 0,0-6 0,0-1 0,2 0-82,1 4 0,0 0 82,-1-1 0,1 2 0,-1 1 0,0-2 0,0 0 0,0 0 0,1 0 0,1 1 0,-1-2 0,1 4 0,-1 0 0,2-4 0,1 0 0,4 1 0,1-2 0,-3 4 186,5-8 1,1 0-187,-2-2 0,1 1 1638,5 1 0,2 1-1623,3 5 0,1-2-15,-6-8 0,1-1 0,5 1 0,2-1 0,-2-5 0,1-1 0,1-1 0,3 0 0,-2-1-159,3 1 0,1-1 159,0-2 0,0 0 0,0 0 0,3 3 0,-2-1 0,0-3 0,0 1 0,-2 2 0,1 1 0,-3-1 0,6-3 0,-3 1 0,3 1 0,-3-2 0,-9 1 0,-1-2 0,12 1 0,4 0 0,-4 0 0,-11 2 0,1 0 0,7-2 0,3 0 0,-2 0 0,-8 2 0,0 0 0,7-1 0,2 0 0,-3 0 0,-7-1 0,1 0 0,8 2 0,5 1 0,-4-1 0,-9-2 0,0 1 0,9 0 0,4 0 0,-4 0 0,-8-1 0,0 0 0,6 0 0,4 0 0,-5 0 0,-6 0 0,-1 0 0,8 0 0,3 0 0,-3 0 0,5 0 0,-6 0 0,5 0 0,-5 0 0,6 0 0,-6 0 0,3 0 0,0 0 0,-4 0 0,0 0 0,-1 0 0,7-2 0,1 1 0,-1 0 0,2 2 0,-4-2 0,-9-2 0,-1-1 0,6 4 0,4 0 0,-2 0-1067,-3-2 0,0-1 1,-1 1 1066,6 2 0,0 0 0,-1-2 0,-1 0-242,-5 2 0,0 0 242,-2 0 0,0 0 0,3 0 0,1 0-50,8 0 1,0 0 49,-3 1 0,0-2 0,-1 0 0,1-1 0,0 2 0,-1 0 0,-2-3 0,-4 2 0,-1 2 0,6-1 352,1 0-352,-10-2 0,2 0 1543,1 2 0,3-1-1543,6-2 0,1 0 0,-3 3 0,-1-1 377,-3 0 0,-1-1-377,0 1 0,-1-1 0,9-2 0,-5-1 0,0 0 0,-1 0 0,5-4 0,-19 8 169,10-8-169,-1 0 0,-5-2 0,-1-1 0,1-2-1639,-6-2 1,0 0 1523,-2 6-1020,1-6 1,0 0 1134,3 2-374,-2-5 1,0-1 373,3 2-635,0-7 0,0 1 635,4 5 0,-3-7 0,0 0 0,2 7 548,-5-7 0,-2-3-548,-2 4 0,0 1 0,1 2 0,0-2 0,-3 4 0,0-1 0,1 3 0,5-4 340,-4 1 1,0-3-341,3 2 0,0 0 0,-1 3 0,0-2 0,-1 0 297,0-1 1,0 0-1,0 1-297,0-2 0,0 2 0,-3 0 0,0 3 0,0 5-1045,0-13 1045,0 17 31,0-11-31,-3 9 1014,-1 0-1014,-10 4 0,6 3 2591,-12 1-2591,-2 3 0,3-5 0,0 0 0,-6 4 0,1-4 0,-1 0 0,10 4 0,0 1-487,-4-2 0,1 1 487,2 1 0,1 0 0,-7 0 0,1 0-138,-2 0 138,1-1 0,-3 0 0,3 0 0,7 1 0,-1-1 0,-7-1 0,-3 0 0,3 0 0,8 1 0,-1 1 0,-7-1 0,-5 0 0,4 0 0,9-1 0,-1 1 0,-8 0 0,-3 1 0,-1 0-207,6-1 1,0 1-1,0-1 1,0 0 206,-2 0 0,0 0 0,0 0 0,0 1 0,1-1 0,1 1 0,0 0 0,0 0 0,-7-1 0,1-1 0,3 2 0,6 0 0,0 0 0,-2-1 0,-3 0 0,-2 0 0,2 0 0,-4 0 0,1 0 0,-1 0 0,2 0 0,-2 0 0,0 0 0,2 0 0,-1 0 0,1 0 0,0 0 0,3 0 0,-1 0 0,1 0 0,3 0 0,1 1 0,-1 0 0,-1-1 0,-4 0 0,0 0 0,4 0 0,3 0 0,0-1 0,-3 2 0,-4 0 0,1 0 0,3 0 0,2-2 0,1 1 0,-3 0 0,-3 1 0,-1 0 0,4 1 0,1-2 0,0 2 0,-2-1 0,-5 1 0,0 0 0,2 0-650,0-1 0,3 0 1,-1 0 649,-3 1 0,1 0 0,-1 0 0,-3-1 0,-1 0 0,4 0 777,8 2 0,1 0-777,-9-1 0,-4 0 0,4 0 0,8 1 0,1 0 0,-7 1 0,-4 1 0,4-1 0,9-1 0,-1 1 0,-4 0 0,-2 1 0,2-1 0,-5 1 0,-2-1 0,1 0 0,4 1 0,5-2 0,1 0 0,2 1 0</inkml:trace>
  <inkml:trace contextRef="#ctx0" brushRef="#br0" timeOffset="73513">8979 7112 11221,'21'-11'0,"-9"3"0,2 1 0,-11 1 0,-3 5 0,0-2 0,3 0 0,1 2 0,0-5 0,-1 5 0,-3-2 0,-9 15 0,-3 1 0,3-1 0,0 0 0,-5 3 0,6-4 0,8-8 0,8-16 0,3 1 0,0-13 0,-4 10 0,-1 2 0,4 2-3277,2 0 3162,2 0 115,-3 1 0,-8 6 0,1 1 0,-11 3 0,3 3 0,-10 4 0,6 1 0,-5 5 0,8-5 0,-7 6 0,7-9 3276,-5 4-3160,6-5-116,-3 0 0,7-1 0,-3-3 0,6-9 0,1 0 0,0-5 0,-1 7 0,-3 4 0,6-1 0,2-3 0,6-4 0,-3 3 0,-4-1 0,-4 8 0,-3-5 0,0 5 0,-3 1 0,-4 10 0,-4 5 0,3-3 0,-5 7 0,6-7 0,-4 0-3277,3 0 3162,5-8 115,3 0 0,0-1 0,0-3 0,3 0 0,1-3 0,0-1 0,3-3 0,-3 0 0,3-6 0,-3 7 0,5-16 0,-7 16 0,10-17 0,-7 14 3276,9-7-3160,-7 11-116,0-2 0,-3 11 0,-11 6 0,3-1 0,-10 13-3277,-3 1 3162,4-7 115,-3 6 0,9-17 0,3 2 0,4-4 0,7-3 0,1 0 0,5-6 0,-2-2 0</inkml:trace>
  <inkml:trace contextRef="#ctx0" brushRef="#br0" timeOffset="79612">634 2150 11221,'4'-14'0,"-1"1"0,2-2 0,1 1 0,1-12 0,0 5 0,3-2 0,-2 7 0,0-9 0,-2 21 0,-12 27 0,0-6 0,-1 3 0,-1 1-323,0 0 0,-2 2 0,-1 1 0,1 1 323,1-2 0,-1 0 0,0 1 0,1 0 0,-1-1 0,0-1 0,0 1 0,1-1 0,-1-1 0,2 1 0,0 3 0,0 0 0,1 0 0,2-2 0,-1 1 0,2-1 0,3-2 0,8 0 0,6-3 0,8-5 0,5-5 0,-4-7 0,1-3 0,1-1-539,3 0 1,0-1 0,-2-1 538,-4 1 0,-2-1 0,-1-1 0,3 0 0,-4-1 0,0 0 0</inkml:trace>
  <inkml:trace contextRef="#ctx0" brushRef="#br0" timeOffset="80349">1146 2009 11221,'-4'-12'0,"-3"12"0,-5 14 0,-2 8 0,2-4 0,1 2 0,-1 2-690,1 0 0,0 1 0,0 1 0,1 0 690,2-1 0,0 0 0,1 0 0,1-2 0,-1-1 0,1-1 0,2 1 0,3 3 0,2 1 0,2-3 413,4-4 0,1-1-413,4 9 0,4-1 0,2-8 0,3-4 0,3-3 0,-1-4 0,-6 0 0,0-3-97,2-5 0,-2-1 0,-1 0 1,4-6-1</inkml:trace>
  <inkml:trace contextRef="#ctx0" brushRef="#br0" timeOffset="80766">1507 2285 11221,'-13'-21'0,"4"6"0,-4 9 0,-1 2 0,-5 4 0,4 6 0,0 4 0,-2 6 0,1 4 0,3 0 0,1 4 0,1-1-980,3-3 1,2-1 0,0 0 979,-3 7 0,6-3 871,20-4-871,-4-19 237,1-5 0,1-3-237,2-6 0,-1-3 0,-2 1 0,-1 0 0,0-2 0,0 0 0,-2 0 0,-2-1 0,1 1 0,0 2 0,1 2 0,0 0 1593,-5 38-1593,-7-3 0,-1 2 0,2-4 0,1 1 0,0 0 0,1 4 0,0-1 0,2-8 0,0-2 0,7-4 0</inkml:trace>
  <inkml:trace contextRef="#ctx0" brushRef="#br0" timeOffset="81481">1656 2335 11221,'4'-8'0,"-1"2"0,-3 19 0,0-4 0,0 5 0,0 2 0,-1-2 0,-1 1 0,2 0 0,-1 0 0,-2 6 0,3-11 0,6-23 0,2 0 0,2-2 0,2-4 0,2 0-1639,2-2 1,0 2 1580,-5 7 1,0 3 57,6 3 0,-10 22 0,-3-2 0,-1 2 0,1 8-1135,-2-7 1,-1-2 1134,-4-6-119,2 4 119,-2-8 2210,3-2-2210,6-16 0,1 1 0,1-1 0,2-5 0,2-1 1638,3-2 0,1 2-1624,-1 5 0,0 3 252,10 1-266,-8 23 0,-10 1 0,-4 0 0,-3 2 0,-6 6 0,1-3 0,-2-3 0,4-18 0,16-19 0,-1 3 0,1-1 0,-3 1 0,1 1-231,6-1 1,-1 3 230,-8 7 0,9 2 0,-9 6 0,2 6 0,-3 12 0,-3 8 0,-2-8 0,-1-1 0,-1 9 461,-6 1-461,1-9 0,-2 0 0,1-3 0,2-5 0</inkml:trace>
  <inkml:trace contextRef="#ctx0" brushRef="#br0" timeOffset="82083">2309 2399 11221,'7'-15'0,"1"1"0,0-6 0,0-1 0,-2 3 0,-1-1 0,0 4 0,-2 0 0,-3-11 0,-1 22 0,-12 4 0,5 4 0,-3 6 0,-1 2 0,-5 3-380,5-3 0,0 2 380,2-2 0,0 0 0,-3 8 0,4-2 0,2 1 0,3-2 0,2-1 0,4-2 0,21-9 0,-7-6 0,2-1 0,-1 0 0,0-2 0,4-7 0,-2 2 0,-3 7 0,-2 3 0,-8 16 0,-6-1 0,0 11 0,0-14 0,0 6 0,3-11 0,7-1 0,2 0 0,6-4 0</inkml:trace>
  <inkml:trace contextRef="#ctx0" brushRef="#br0" timeOffset="82680">2891 2072 11221,'-15'-7'0,"8"-6"0,20 1 0,1 1 0,5 6 0,1 4 0,5 13 0,0-2 0,-12 13 0,-20 2 0,1-9 0,-2 0 0,-1 2 0,-1 0-153,2-3 0,1 0 153,-3 8 0,14-12 0,12 6 0,-2-12 0,0 4 0,2 1 0,5 5 0,-1 1 0,-7 4 0,-10 7 0,-9-9 0,-1 0 0,0 0-3277,-9-2 3263,-5-2 14,1-1 102,6-11 1,0 0-103,-7 6-2269,-5-5 2269,18-3 0,-2-3 0,6 2 567,1-9 0,6 2 0,1-6 1</inkml:trace>
  <inkml:trace contextRef="#ctx0" brushRef="#br0" timeOffset="82913">3260 2278 11221,'-8'4'0,"-5"6"0,9-6 0,-10 10 0,9-6 0,-7 5 0,10-8 0,-1 1 0,7-6 0,3-3 0,0-1 0</inkml:trace>
  <inkml:trace contextRef="#ctx0" brushRef="#br0" timeOffset="83198">3452 2072 11221,'0'-15'0,"3"-1"0,-2 15 0,2 1 0,-6 17 0,-1-1 0,0 3 0,1-1 0,-1 1 0,0 2-189,0 3 0,-1 1 0,0 1 189,1-1 0,0 0 0,1 0 0,0-1 0,1-1 0,0-2 0,1 2 0,2-2 0,1-6 0,0 0 0</inkml:trace>
  <inkml:trace contextRef="#ctx0" brushRef="#br0" timeOffset="84798">1415 2938 11221,'10'-13'0,"-2"1"0,5-8 0,-2 5 0,4-9 0,-4 11 0,-4-3 0,-4 12 0,0 4 0,-2 4 0,-7 15 0,0 1-1087,-6 3 1,-2 1 1086,6-8 0,0 1 0,-2 1 0,-1 4 0,-1 1 0,1-1-154,0 0 1,0 0 0,2 1 153,0-1 0,1 1 0,1 0 0,1-2 0,3 8 0,3-4 0,6 2 0,9-22 0,3-4 0,-1-1 0,1-6 0,3-3 0,-1-2 0,-4 2 0,0-2 0,0 0-186,2-2 0,0-1 0,0 0 186,-1-3 0,-1 0 0,-3 1 1898,4-5-1898,-6 4 0,-2 1 0,-5 4 541,-1 2-541,-3 7 0,-6 12 0,4 0 0,-5 11 0,-2 6 0,5-3 0,0 0-570,-1-4 0,0 1 0,1-1 570,-2 4 0,1-1 0,-1 5 0,-1-1-351,-1 0 0,1 1 351,2-5 0,0 0 0,0 0 0,-1 0 0,2-1 0,2-3 0,1-4 0,1-5 0,0 4 0</inkml:trace>
  <inkml:trace contextRef="#ctx0" brushRef="#br0" timeOffset="85162">1933 3116 11221,'-14'17'0,"0"0"0,-1 0 0,2 2 0,1 0 0,1 1 0,2 1 0,0 0 0,2 0 0,-2 1 0,5-1 0,5-3 0,4-4 0,4-8 0,6-1 0,3-1 0,3-7 0,2-3 0,0-1-398,-1-3 398,-2-4 0,-1-1 98,-5 5-98,-2-6 0,-2-1 0,-5 7 0,-2-6 0,-2 0 0,-6 2 0,-6-4 0,-3 0 0,-8 4 0,8 3 0,0 2 0,-3 6 0,13 3 0,1 3 0,6 1 0,1 4 0</inkml:trace>
  <inkml:trace contextRef="#ctx0" brushRef="#br0" timeOffset="85480">2344 2988 11221,'-18'-1'0,"-1"0"0,-2 9 0,1 5 0,7 0 0,0 2 0,1 1 0,1 2 0,1 2 0,5 0 0,5 3 0,5 0 0,2-2 0,2 1 0,3-3 0,1 0 0,3-4 0,0-4 0,-2-2 0,-5 0 0,1 14 0,-19-13 0,-5-1 0,-3 2 0,-3 0 0,-6-4 0,1-3 0,6-2 0,1-2 0,2-3 0,3-1 0,2-3 0</inkml:trace>
  <inkml:trace contextRef="#ctx0" brushRef="#br0" timeOffset="85648">2238 2981 11221,'20'-14'0,"-2"7"0,2-1 0,-2 1 0,1 0 0,-1 0-492,7-1 1,-1 1 0,-1 0 0,-2 1-1,0-1 1</inkml:trace>
  <inkml:trace contextRef="#ctx0" brushRef="#br0" timeOffset="86119">2685 2945 11221,'0'-15'0,"-9"37"0,3 1 0,0 6 0,1-8 0,-1 3 0,0 1 0,2-2-1093,-1 5 1,1-2 0,1-1 656,-1-3 1,0 0 0,2-4 435,9 9 0,-3-16 0,6-1 0</inkml:trace>
  <inkml:trace contextRef="#ctx0" brushRef="#br0" timeOffset="86546">2685 2974 11221,'0'-18'0,"0"1"0,3-1 0,4 4 0,17 3 0,-6 7 0,1 3 0,-2 4 0,-3 4 0,-1 16 0,-18-7 0,-6 2 0,0-1 0,-1 2 0,1-1 0,-3 1 0,7-1 0,16-6 0,7-4-1639,8-1 1,3-3 1580,-5 1 1,-1 1 57,-2 0 0,1 0 0,-4 2-970,-2 4 1,-4 1 969,2-2 0,-2 2-233,-3 5 1,-4 0 232,-7-1 0,-5-2 0,-2 0 0,-5 0-736,-5-3 0,-2-3 736,-2-1 0,-3-3 0,0-1 1472,5-3-1472,-3-3 0,0-2 1755,8-8-1755,5 3 0,2 0 0,8-5 0,7 3 0</inkml:trace>
  <inkml:trace contextRef="#ctx0" brushRef="#br0" timeOffset="88498">365 1909 11221,'-4'-11'0,"-2"-2"0,-6 8 0,2-1 0,-1 9 0,7 13 0,1-2 0,3 0 0,0 5 0,0 4 0,1 5 0,-2 0-458,0-4 1,-1 0-1,0 1 1,1 2 457,0-4 0,1 2 0,0 2 0,0 0 0,0-1 0,0 0 0,-1-3-598,0 5 0,-1-2 1,0-1-1,1 1 598,1 0 0,0 2 0,0-1 0,0 1 0,0 0 0,0-1 0,0 1 0,0-1 0,0-1 0,0-1 0,-1 2 0,0-2 0,0 3 0,0-3 0,1 4 0,0 1 0,-1 0 0,1-4 0,-2-5 0,-1-2 0,-1 0 0,3 4 0,0 4 0,0 1 0,0-5 0,-2-4 0,0-1 0,2 3 0,1 3 0,0 1 0,0-4-182,-2 4 1,1-2-1,-1 5 1,0-2-1,0-9 1,0-1-1</inkml:trace>
  <inkml:trace contextRef="#ctx0" brushRef="#br0" timeOffset="89713">124 1767 11221,'12'-9'0,"0"0"0,7-2-820,-1 6 1,6-1 0,0 2 0,-3 0-373,-3 1 0,1 0 1192,3-1 0,5-1 0,3 0 0,1 0 0,-3 1 32,-4 1 1,-2-1 0,1 2-1,0-1 1,2 0-33,-2 0 0,2 1 0,0-1 0,1 0 0,1 1 0,0-1 0,0 1 0,0-1 0,0 1 0,1 0 0,0-1 0,1 1 0,0 0 0,-1 0 0,1 0-100,-2 1 0,1-1 0,-1 1 1,1 0-1,-1 0 0,1 0 0,0 0 1,0-1-1,1 1 100,-2 0 0,0 0 0,0 0 0,1 0 0,0 0 0,0 0 0,0 0 0,0 0 0,0 0 0,0 0-116,-1 0 0,0 0 0,0 0 1,0 0-1,0 1 0,0-1 0,0 0 1,0 0-1,0 0 0,1 0 1,-1 0 115,1 0 0,0 0 0,0 0 0,0 0 0,0 0 0,0 0 0,0 0 0,1 0 0,-1 0 0,0 0 0,0 0 0,-2 0 0,0 0 0,1 0 0,-1 0 0,0 0 0,1 0 0,-1 0 0,0 1 0,0-1 0,0 0 0,0 0 0,-1 0 0,4 0 0,0 0 0,0 0 0,0-1 0,0 1 0,-1 0 0,0 0 0,-1 0 0,0 0 0,-1 0-36,3 1 0,-1-1 0,-1 0 1,0 1-1,0 0 0,0-1 0,1 1 36,-2-1 0,0 1 0,1-1 0,0 1 0,0 0 0,0-1 0,-1 1 0,-1 0 0,-2-1 0,3 1 0,-1 0 0,-2 0 0,0 0 0,0 0 0,2 0 0,1 0 0,1 0 0,0 0 0,0 0 0,1 0 0,0 0 0,-3 0 0,2 0 0,-1 0 0,1 0 0,-2 0 0,0 0 0,-2 0 0,3 0 0,-2 0 0,-1 0 0,2 0 0,-2 0 0,0 0 0,1 0 0,0 0 0,0 0 114,0 1 0,1-1 1,-1 1-1,-1-1 0,-2 2-114,3 0 0,-2 0 0,0 1 0,3-2 0,1 0 0,-1 1 0,-2 3 0,0 1 0,-4-1 0,6 1 243,-9 1 0,2 4 1,-2 0-244,-1 2 0,-2 1 0,2 0 0,-2 2 0,-5 0 0,-1 3 0,-2 1 0,-2-1 0,0 0 0,-1 2 0,-1 1 0,0 2 0,0 0 0,0-1 457,0 1 1,0-1 0,-1 2-458,0-4 0,-2 2 0,1 1 0,-1-1 0,1 0 215,-1 2 0,0 0 0,0 0 0,1 1-215,-1 1 0,0 2 0,1 0 0,-1-1 0,1-1 0,-1 0 0,0-1 0,0-1 0,1 1 0,-1 2 0,0 1 0,0-1 0,1-4 0,1-2 0,0 1 0,-1-2 0,0 4 0,0 1 0,0 0 0,1-3-386,2 4 1,1-2 0,-1 1 385,-2-2 0,0 0 0,0 1 0,1-2 0,3 6 0,1 0 0,-1-5 67,-4-7 0,1 0-67,4 9 0,1 3 0,-1-2 0,-3 1 0,-1-1 135,2-5 1,2 0-1,-4-1-135,-5 0 0,-4 0 0,-2-3 0,-7 0 0,-3-1-257,-1-3 1,-3 1-1,1-3 257,5-3 0,1-2 0,-1-1 0,-5 2 0,-1 0 0,-2 0 183,3-3 0,-2 0 1,-1-1-1,-1 1 0,0 0-183,4-1 0,-1 1 0,1-1 0,-2 1 0,0-1 0,-1 1 0,2-1 0,0 0 0,-2 0 0,0 0 0,0 1 0,-1-1 0,1 0 0,0 0 0,0 0-212,-1 1 0,0-1 0,0 0 1,0 0-1,1 0 0,-1 0 1,2 0-1,0 0 212,-2 0 0,2 0 0,0-1 0,1 1 0,-2 0 0,-1 0 0,2 0 0,-3 0 0,0 0 0,-1 1 0,1-1 0,1 0 0,2 0 0,3-1-328,-6 1 1,4-1 0,-4 0 327,5 0 0,-4 1 0,-2 0 0,-1 0 0,0 0 0,1 0 0,2 0 0,4-1 0,-6 0 0,4 0 0,-4 0 0,6-1 0,-3 1 0,-3-1 0,-1 1 0,-1 0 0,2-1 0,2 1 0,3-1 0,-1 0 0,4 0 0,0 0 0,-5 0 0,4-1 0,-4 0 0,-1 0 0,-2 0 0,-1 1 0,-1-1 0,1 0 0,1 0 0,2 0 0,0 0 0,1 0 0,0 0 0,1 0 0,-1 0 0,0-1 0,-1 1 0,-1 0 0,3-1 0,-2 1 0,0-1 0,0 1 0,-1-1 0,-1 0 0,1 1 0,0-1 0,-1 0 0,1 0 0,1 1 0,0-1 0,0 0 0,0 1 0,0-1 0,0 1 0,0-1 0,1 0 0,-1 1 0,1-1 0,0 0 0,1 0-52,-3 0 1,0 0 0,1-1 0,0 1 0,0 0 0,1-1-1,0 1 1,2-1 0,0 1 51,-4-1 0,1 1 0,2-1 0,0 1 0,0-1 0,0 0 0,-3-1 0,-2 0 0,2 0 0,2 0 0,4 0 0,-2-2 0,0 0 10,-1 1 0,-4 1 0,0-1 0,4 1-10,0-2 0,3 0 0,0 3 0,-1 0 0,3 0 0,5-1 0,-1 0 0</inkml:trace>
  <inkml:trace contextRef="#ctx0" brushRef="#br0" timeOffset="92879">4076 3371 11221,'10'-15'0,"4"2"-3277,-2 9 893,5-2 3076,-2 3 1,3 2-693,2-2 0,2 2 0,-2 1 0,2 2 0,-1 2 227,1 1 1,-1 2 0,0 2-228,1 3 0,0 2 0,-2 3-171,-4-1 0,-1 2 0,-1 1 0,-1 1 171,0 2 0,-1 1 0,-1 1 0,-1 1 0,-2-3 0,-1 0 0,-1 2 0,0-1 0,-1 0 0,0 2 0,-1 0 0,-1 0 0,0-1 0,-1 1 0,0-1 0,-2 0 0,0 0 0,0-1 0,-1 1 0,-1 3 0,0 0 0,-1 0 0,-1-1 0,-1-3 0,0-1 0,-1 0 0,0-1 977,-3 2 1,-1-2 0,0-1-978,1 4 0,0-2 0,-5 0 0,14-10 0,4-12 0</inkml:trace>
  <inkml:trace contextRef="#ctx0" brushRef="#br0" timeOffset="93296">4225 4258 11221,'12'-11'0,"10"1"0,-19 6 0,3 26-3277,-10-9 2789,-2 4 1,-2 2 487,-2-2 0,0 0 275,1-5 1,1 1-276,-1 3 0,-1 3 0,2-1 0,3 1 0,2 0 0,-2-1 0,3 1 0,7 2 0,4-3 0,3-4-12,5-3 1,3-2 11,2-6 0,2-3 0,-3 3 0,1-2-190,0-3 0,0 0 0,-3-1 190,7-1 0,-4-1 0,-2-1 664,-9 2 0,11-2 1,-14 2-1</inkml:trace>
  <inkml:trace contextRef="#ctx0" brushRef="#br0" timeOffset="94946">925 4961 11221,'-7'-8'0,"3"2"0,-2 18 0,5 6 0,1 2 0,-3-2 0,0 1-1063,1 6 1,1 4-1,0-3 1063,-1-5 0,0 0 0,0 5 0,-1 4 0,2-3 0,0-8 0,1-1-137,-1 6 1,0 2-1,0-3 137,0-8 0,2 0 0,-1 13 0,3 0 0,2-10 0,0-2 0,-1-1 0,1 0 0,8 5 0,-6-17 0,0-3 0</inkml:trace>
  <inkml:trace contextRef="#ctx0" brushRef="#br0" timeOffset="95930">925 4840 11221,'11'-19'0,"6"0"-1639,6 9 1,4 2 446,-10 1 0,2-1 1192,2 1 0,5 0 0,0 0 0,-4 1 48,0-2 1,0 0-49,-1 2 0,4-1 0,1 0 0,0 0 0,-4 1-99,-3 0 0,-2 0 1,2 0 98,3 0 0,2 0 0,1-1 0,2 0 0,1 0 0,-5 2 0,3 0 0,0 0 0,1 0 0,-1 0 0,-1 0 0,-2 1-265,1-1 0,-2 0 0,-1 1 0,2 0 0,2 0 265,-2 0 0,3-1 0,2 1 0,1 0 0,0-1 0,0 1 0,-2 0 0,-2 1 0,-4 0 0,8 0 0,-4 0 0,3 0 0,-6 1 0,3 0 0,2-1 0,0 1 0,0-1 0,-2 1 0,-3 0 0,7-1 0,-3 1 0,2-1 0,-2 1 0,3 0 0,0 0 0,0 0 0,-2 0 0,-2-1 0,-2 0 0,0 1 0,2-1 0,1 2 0,1-1 0,2 1 0,-2-1 0,-1 1 0,-2-2 0,-1 0 0,-1 1 0,2-1 0,1 1 0,2 1 0,1 0 0,-1-1 0,-1 1 0,1 0 0,0 0 0,-1 0 0,-1 0 0,-2 0 0,-1 0 0,0 1 0,0-1 0,6 1 0,1 0 0,-1 0 0,-1 0 435,-4 0 0,-2 0 1,2 0-436,4 1 0,1 0 0,-1 0 0,-1 2 0,-1 0 0,-1 2 0,-4-1 0,0 1 0,-1 4 0,0 4 0,-1 3 0,-2 2 0,-1 0 0,-2 1 0,-1 0 91,-1-1 1,-2 0-1,0 2-91,1 5 0,-1 2 0,-2-3 0,-2-7 0,0 0 0,1 6 0,3 2 0,-2 0 0,1-1 0,-1-1 0,0 1 0,-2-3 0,0-1 0,1 2 48,1 1 1,0 1 0,-1 1 0,0-4-49,0 1 0,0 0 0,1 2 0,1 3 0,1-1-67,-1-3 1,1 0 0,-1-1 66,-1-1 0,1-1 0,0 1 0,0 0 0,1 1 0,0-1 0,-2-2-70,0-2 1,-1 0 69,4 3 0,2 4 0,-1-3 0,-3 1 0,0-2 0,3 0 0,-1 1 0,-2 1 0,-3-2 0,-1-3 219,-1-2 0,-2 0-219,-5 1 0,-9 7 0,0-11 0,-5-3 0,-6-1 0,4-4 0,-2 1 0,-1-1 0,-1 0 0,-3 0 0,0 0 0,-1 0 0,0 0-52,4-1 1,1 1-1,-1-1 1,0 1-1,-1-1 52,1 0 0,-1 0 0,-1 0 0,1 0 0,1-1 0,2 1 0,-5 0 0,3 0 0,-4 0 0,3-1 0,-4 0 0,-1 0 0,0 1 0,1-1 0,3 0 77,3 0 1,3-1 0,-1 1 0,-2 0-78,-1-1 0,-3 1 0,-2 0 0,-1-1 0,0 1 0,3-1 0,2 0 0,0 0 0,2 0 0,1 1 0,-5-1 0,4 0 0,-4 1 0,-2-1 0,-1 1 0,-1 0 0,2 0 0,2-1 0,3 1-346,-4-1 0,4 0 0,-1 0 0,-3 0 346,6 0 0,-4 1 0,-1-1 0,-1 1 0,-1-1 0,0 1 0,2 0 0,2-1 0,2 1-243,-5 0 0,4 0 0,0 0 0,-4 0 243,6-1 0,-3 1 0,-1-1 0,-2 1 0,0-1 0,0 1 0,2-1 0,1 1 0,3-1 0,-6 0 0,3 0 0,1 0 0,-5 1 0,5-1 0,-2 0 0,-2 0 0,-1 1 0,-1-1 0,0 1 0,0-1 0,1 1 0,2-1 0,-2 1 0,1-1 0,1 1 0,0-1 0,0 1 0,-1-1 0,-1 1-36,3 0 1,-1 0 0,-1 0 0,0 0 0,0 0 0,0 0 0,0 0 0,2 0 0,1 0 35,-5 1 0,1-1 0,1 1 0,0-1 0,2 1 0,-1-1 0,-3 1 0,0 1 0,1-1 0,2 1 0,3-1 221,4 0 0,2-1 0,-1 1-221,-3-1 0,-3 0 0,2-1 0,4 1 0,3 0 0,2-1 617,-9-1 0,3 0-617,11 0 434,0 0 1,15-6 0,2-2 0</inkml:trace>
  <inkml:trace contextRef="#ctx0" brushRef="#br0" timeOffset="96285">1400 5216 11221,'-11'11'0,"1"-3"-820,8 7 1,2 9 0,1 1 0,0-3-373,-1-4 0,0 2 1192,1 3 0,0 5 0,1 3 0,-1-1 0,1-5-82,-1-3 1,1-3-1,-1 0 82,2 5 0,-1 1 0,0-3 0,0-1 0,-1-2 0,-1-3 0,0-2 0,4 1 0,-1 8 0</inkml:trace>
  <inkml:trace contextRef="#ctx0" brushRef="#br0" timeOffset="96563">1358 5223 11221,'20'-8'0,"-1"0"0,0-1 0,5 4 0,0 2 0,0-1-301,4-2 1,-1 4 300,-3 6 0,1 3 0,-5 4 0,-6 8 0,-4 1 0,4-4 0,-3 2 0,-9 5 0,-5 4 0,-2-3 0,-2-6 0,-3-2 0,1 1-341,-1 1 1,0 1-1,-1 0 341,-3 2 0,-2 0 0,2-4-501,4-6 1,0-1 500,-2 4 0,0-1 0,-1-3 0,2-2 0</inkml:trace>
  <inkml:trace contextRef="#ctx0" brushRef="#br0" timeOffset="96880">1749 5564 11221,'10'-10'0,"0"0"0,4-4 0,0-1 0,-1 2 0,1-2 0,-1 1 0,1 0 0,-1-1 0,3-6 0,-2 1-658,-7 0 658,-3-2 0,-14 5 0,-6 13 0,-3 8 0,-2 5 0,3 0 0,1 5 0,2 4 0,1 6 0,4-2 0,3 3 0,5-1 60,9 4 0,8-4-60,1-15 0,4-4 0,-1-2 0,7-5 0,1-3 0,-2 0 0,-2-2 0,-9-2 0,-1 1 0</inkml:trace>
  <inkml:trace contextRef="#ctx0" brushRef="#br0" timeOffset="97164">2054 5422 11221,'0'-14'0,"3"-6"0,7-3 0,-1-2 0,-2 7 0,-8 8 0,-19 16 0,6 5 0,-1 3 0,0 6 0,3 3 0,0 3 0,6-1 0,11-2 0,8-2 0,8-7 0,4-4 0,0-5 0,0-4-749,-2 0 0,-1-2 749,5-6 0,-13 3 0,1-3 0</inkml:trace>
  <inkml:trace contextRef="#ctx0" brushRef="#br0" timeOffset="97647">2309 5302 11221,'-3'-15'0,"2"14"0,-1 13 0,1 10 0,3 2 0,1 4 0,1 1-820,-2-6 1,0-1 0,0 1 0,1 0 224,0 1 1,1-1 0,0 0 0,-1 0 594,1 0 0,-1 0 0,0-1 0,1 0-361,-2-1 1,1-1 0,-1 0 360,4 8 0,-1-1 335,-3-3 0,0-6-335,1-12 0,0-3 0,1-11 0</inkml:trace>
  <inkml:trace contextRef="#ctx0" brushRef="#br0" timeOffset="97880">2281 5373 11221,'13'-16'0,"0"0"0,3 2 0,1 2 0,8 2 0,0 2 0,-9 2 0,0 2 0,3 8 0,-3 2 0,-10-1 0,-4 10 0,-4 3 0,-8-2 0,-5 2-1093,0 0 1,-3 2 0,2-2 929,-1 1 1,0-2-1,-4 1 1,3-4 0,11-7-1</inkml:trace>
  <inkml:trace contextRef="#ctx0" brushRef="#br0" timeOffset="98263">2749 5231 11221,'4'-20'0,"0"1"0,0 3 0,-2 3 0,-8 6 0,1 7 0,-11 3 0,-6 14 0,10-2 0,2 3 0,-1 2 0,3 3-1639,7 2 1,2-1 1580,1-8 1,2-1 57,6 5 0,3-1 0,-2-6 0,0 0 0,-1 7 0,-4 3 0,-4 0 0,-7 0 0,-7-1 0,-6-4 0,-1-3 0,-3-5 0,3-2 0,3-6 819,5-15 0,12 3 0,13-6 0</inkml:trace>
  <inkml:trace contextRef="#ctx0" brushRef="#br0" timeOffset="98512">2771 5443 11221,'15'-10'0,"1"-1"0,0 0 0,5-4 0,2-1 0,-3 0 0,-4-1 0,-2 1 0,9-2 0,-9 2 0,-33 2-3277,0 21 2789,3-7 1,0 2 917,5 9 0,2 3-430,2 6 0,3 6 0,17-2 0,3-17 0,4-3 0,5-3 0,1-1 0,-5 0 0,0-2 0,3-5 0,-3-2 0,-4-3 0,-6 3 0,1 0 0</inkml:trace>
  <inkml:trace contextRef="#ctx0" brushRef="#br0" timeOffset="98813">3118 5280 11221,'-4'-18'0,"-2"4"0,5 7 0,-6 7 0,-3 10 0,-2 11 0,7-6 0,2 0 0,6 0 0,5-1 0,3-4 0,4-2 0,2-3 0,2-4 0,1-3 0,-1-3 0,-6-1 0,0-2 0,0-1 0,-3 0 0,-2-9 0,2 0 0,-6 4 0</inkml:trace>
  <inkml:trace contextRef="#ctx0" brushRef="#br0" timeOffset="99313">3288 5117 11221,'0'-19'0,"0"15"0,0 7 0,0 10 0,0 3 0,0-2-1639,-1 7 1,-1 0 663,1-2 1405,-2 0 0,0 1-430,2 3 0,-2-1 0,12-9-2269,6-16 2269,1-1 1134,-3-6 1,0-3-1135,0-1 0,-1-1 0,2-2 0,-1 0-832,0 2 0,-1 1 832,1-2 0,1 2 0,-6 5 2569,3 6-2569,-24 17 0,4 0 0,-2 1 0,-2 0 0,0 0 1243,3-1 1,3-1-1244,7 8 0,1-9 0,15 8 0,-1-5 0,1 0 0,10-5 0,-1-7 0,-1-3-63,-9-3 0,0 0 0,3-2 1,3-5-1</inkml:trace>
  <inkml:trace contextRef="#ctx0" brushRef="#br0" timeOffset="102279">4232 3399 11221,'-7'-14'0,"3"6"0,1-1 0,3 5 0,0-6 0,0 5 0,6-4 0,-5 8 0,15-5 0,-10 5 0,14-2 0,-12 3 0,15 6 0,-10-5 0,2 7 0,0 0 0,-2-2 0,2 4 0,-1 3 0,-4-2 0,-1 3-1639,4 8 1,-1 2 1580,-4-9 1,-1 2 11,0 2 1,-2 1 0,-1-1 45,-3-2 0,0-1 0,2 3 0,0 1 0,-2-4 0,-2 1 0,1 6 0,0 1 0,0-2 0,0 1 0,0 1 0,0 1 0,1 1 0,-2-3-536,-2-4 536,3 3 0,-1 2 0,-2 2 0,0 0 0,2-9 0,1 1 0,-2 3 0,-2 2 0,1-5 0,-2-1 0,-4 4 0,-2 1 0,-1 0 0,-1-1 0,3-3 0,0 1 0,-1 1 0,-1 2 0,2-3 0,1 1 0,1-3 0,-2 4 0,2-4 0,-2 2 0,-1 6 0,-1-1 0,4-9 1506,-3 5 1,-1 2-1507,-1-7 0,1-1 0,2 2 0,-1-1 0,-9 6 0,2-2 185,6-6-185,-4 1 0,0-2 0,7-3 0,-14 4 0,17-6 0,-10-3 0,15-1 203,-9-9 1,6-2 0,-3-6 0</inkml:trace>
  <inkml:trace contextRef="#ctx0" brushRef="#br0" timeOffset="102729">4069 4415 11221,'7'-22'0,"-1"0"0,0 4 0,0 1 0,8-5 0,-1 6 0,-8 8 0,8 1 0,-11 16 0,-4 4 0,-3 3 0,-3 0 0,-3 3 0,-1-1-314,-3 4 1,0-1-1,-1 2 314,3-5 0,-1 0 0,0 1 0,2 0 0,-2 4 0,2 1 0,2 0 39,1-2 1,1-1-1,4 0-39,4 8 0,6-4 0,8-7 0,4-4 0,5-3 0,2-5-157,-4-5 0,0-2 157,8-2 0,-3-1 0,-7-4 0,-2 2 0,3-1 0,-2 0 341,-3 1 0,0 0-341,6-4 0,-1-1 0,-2 0 0,-5-2 0,-9 2 0</inkml:trace>
  <inkml:trace contextRef="#ctx0" brushRef="#br0" timeOffset="107197">1550 1299 11221,'2'-24'0,"0"1"0,1 2 0,0 4 0,-2 3 0,5 5 0,-5-4 0,2 9 0,-3 17 0,-4 8 0,-2 6 0,1-2 0,-1 2 0,-1 1-194,1-4 0,-1 1 0,1 0 0,-1 0 194,2-3 0,0 0 0,0 0 0,1-2 0,-2 9 0,3-5 0,7-7 0,3-19 0</inkml:trace>
  <inkml:trace contextRef="#ctx0" brushRef="#br0" timeOffset="107463">1422 1206 11221,'-23'4'0,"10"-4"0,22-5 0,8-3 0,6-2 0,5 1 0,-9 3 0,2 0 0,0 1 0,1 0 0,0 1 0,0 0 0,0 1 0,-1 0 0,-1 0 0,0 1 0,-1 0 0,2 2 0,0 0 0</inkml:trace>
  <inkml:trace contextRef="#ctx0" brushRef="#br0" timeOffset="108214">1763 1476 11221,'22'1'0,"-5"-4"0,-1-1 0,5-8 0,0-1 0,1-1-3277,-1-2 2085,-6 6 0,0-1 1192,-4 2 0,-1-2 488,-1 0 1,1 0-489,5-8 873,-6-7-873,-12 20 0,-14-6 0,-9 17 0,2 6 0,-1 2 0,8-5 0,2 2 1061,1 4 1,0 2 0,3 0-1062,3 1 0,4-1 277,-1 3 1,6 0-278,10-4 0,5-2 0,2-5 0,2-3-107,2-2 0,0-3 107,2-1 0,-1-1 0,-5-1 0,0-1 0,-1 1 0,0-2 0,4-4 0,-2-1 0,1 0 0,-3-4 0,-1-1 0,-3 5 0,2-6 0,-1-1 0,-4 4 0,-1 1 0,-2 0 0,-2 1 0,1 1 0,-9 6 0,-4 10 0,-5 0 0,-2 9 0,-2 2 0,6-5 0,0 1 0,-2 1 0,0 1 0,-5 8 285,13-15-285,-3 2 0,7-6 0,7-1 0,10-9 0,-4 1 0,2-2 0,-1 1 0,-1 1 0,4-1 0,-10 12 0,-4 2 0,-3 12 0,0 9 0,1-14 0,1-1 0,9 12 0,1-13 0,5-13 0,-3-4 0</inkml:trace>
  <inkml:trace contextRef="#ctx0" brushRef="#br0" timeOffset="108983">2451 1370 7315,'8'-22'0,"-8"8"1719,-15 13-1719,-3 16 0,3 1 335,7-3 1,3 0-336,4 5 357,4 4-357,21-10 0,-6-14 0,1-6 0,-2 0 0,0-2 0,0-2 0,-1-3 0,0-2 0,-2-1 0,-2 1 0,-1-1 0,-1 0 0,1-8 0,-2 1 579,-4 4 1,-3 9-580,-2 15 0,-1 5 0,-3 14 0,-1 5 0,1-3 0,0-1 0,0-2 0,0-1 0,-1 6 0,1-4 0,3-9 0,1 4 0,4-13 0,9-4 0,-4-4 0,14-10 0,-12 4 0,0-1 0,8-6 0,-4 4 0,-3 1 0,-7 3 0,8-1 0,-12 6 0,2 11 0,-3 10 0,0-3 0,0 1 0,3 9 0,4-1 0,14-19 0,-7-5 0,1-2 0,8-1 0,-5-4 0,0-1 0,2-3 0,-2-1 0,1 0 0,-6 5 0,-2-1 0,4-6 0,-3 0 0,-4 2 0,-5-3 0,-7 12 0,-3 1 0,-10 6 0,2 7 0,2 2 0,1 0 0,0 6 0,6 0 0,3-1 0,3-3 0,3 13 0,1-16 0,15 6 0,-5-12 0,4-1 0,0-2 0,-1-2 0,2-4 0,-1-1 0,-2-4 0,-4 0 0,0 0 0</inkml:trace>
  <inkml:trace contextRef="#ctx0" brushRef="#br0" timeOffset="109279">3182 1299 11221,'1'-20'0,"-12"20"0,2 10 0,-3 8 0,1 1 0,5-2 0,-2 4 0,1 0 0,5 4 0,-4 0 0,12-9 0,-4-15 0,10 2 0,-10-16 0,4 7 0,-15-17 0,3 14 0,-6-3 0,-2-2 0,1-5 0,2 8 0,1 0 0,3-6 0,4 10 0</inkml:trace>
  <inkml:trace contextRef="#ctx0" brushRef="#br0" timeOffset="110345">1330 4180 11221,'5'-15'0,"1"0"0,1-1 0,-4 2 0,-19 9 0,9-1 0,-6 14 0,0 4 0,7 1 0,-1 6 0,2 2 0,4 0 0,0-3 0,0 3 0,3-1 0,5 2 0,3 0-1186,-3 5 1,2-1 1185,2-9 0,-1-2 0,1 11 722,-8-17-722,-11 6 0,-3-1 0,-3 0 0,-7 3 0,-1-1 40,8-9 0,0-1-40,-8 8 0,0-2 0,2-6 0,2-1 0,3-1 0,9-4 0,-7-9 0,17 3 0,6-10 0,5 5 0</inkml:trace>
  <inkml:trace contextRef="#ctx0" brushRef="#br0" timeOffset="110562">1536 4173 11221,'0'-15'0,"0"5"0,-4 13 0,2 10 0,0 4 0,-2 9-871,1-4 0,0 5 0,0-3 871,1-7 0,-1 1 0,-1 6 0,-1 2 0,1-3 469,-1 3-469,0-1 0,1-2 0,3-5 0,-2 6 0,3-14 0,0-3 0</inkml:trace>
  <inkml:trace contextRef="#ctx0" brushRef="#br0" timeOffset="112047">1464 4407 11221,'-4'-4'0,"1"-2"0,3 5 0,0-2 0,16 3 0,-2 1 0,1-2 0,11-4 0,2-2 0,-8-1 0,-1 0 0,0-2 0,-1 0 0,-1-1 0,-1-2 0,1-5 0,-3 1 0,0-1 0,-17 27 0,-2 15 0,-2 3 0,4-7 0,3-2 0,6-3 0,-1 5 0,14-14 0,-9-6 0,5-5 0,2-2 0,-3 0 0,-1-2 0,7-6 0,0-2 0,-3 1 0,-2 0 0,-5 4 0,-2 1 0,1-5 0,-12 25 0,-1 13 0,3-7 0,2 0 0,3 0 0,2-1 0,3 0 0,17-11 0,-13-7 0,0-3 0,1-3 0,-1 0 0,-1-2 0,-1 2 0,1-3 0,1-2 0,1-2 0,-2 0 0,-1 1 0,0 0 0,3-5 0,-1-1 0,-5-1 0,-2 0 0,-4 9 0,0 0 0,-1-3 0,1 1 0,-2-3 0,0 21 0,0 12 0,0 6-1639,0 7 1,0 2 1523,0-1 115,0-9 0,0 1 0,0 0-128,-3 6 0,-1-3 128,1-4 0,-1-1 0,-1 4 0,-1-3 0,-8-9 0,6-7 0,-12-19 0,11-7 1632,1 4 1,3-1-1633,9 4 0,4 2 0,5 2 0,3 3 0,6 5 0,0 2 81,-2 2 0,0 0-81,3-1 0,-2-1 0,-1 1 0,-2-3 0,0-1 0,9-6 0,-5-1 0,-9 2 0,-3 0 0,-2-1 0,-1 0 0,-4-2 0,-12 8 0,4-2 221,-12 7-221,9 4 0,-5 19 0,8 0 0,1-8 0,2-1 0,2 3 0,3-3 0,1-5 0,15 7 0,-5-16 0,5 0 0,1-3 0,-4-2 0,-1-1 0,7-2 0,-1-2 0,-8 3 0,0-1 0,9-8 0,-13 5 0,1 0 0,-6 0 0,2 4 0,-5 0 0,2 3 0,-3 4 0,3 20 0,4 3 0,1 4 0,1-12 0,2-1 0,14-5 0,-7-8 0,0-4 0,1-4 0,-1-3 0,-4 0 0,0-3 0,0-3 0,-1 0-2872,-1 3 2872,-3 1 0,-1 0 0,5-12 0,-6 8 0,-2-3 0,3-6 0,-2-1 0,0-1 0,-1 0 0,-3 5 0,0 4 0,-2 7-2441,-11 36 2441,3 1 0,2-3 0,1 0 312,2-4-312,3 6 0,2-10 0,2 0 0,7-4 0,2-2 0,6 3 0,3-2 0,2-7 0,0-3 0,-5-1 0,-2-3 0,6-9 0,-16 2 0</inkml:trace>
  <inkml:trace contextRef="#ctx0" brushRef="#br0" timeOffset="112249">2721 4066 11221,'22'-4'0,"0"-1"0,0 1 0,1-1 0,1-1 0,3-1 0,-3 0-547,0 1 1,-3 0 0,4-2 0,-3 0 0,-9-3 0</inkml:trace>
  <inkml:trace contextRef="#ctx0" brushRef="#br0" timeOffset="113717">4253 1356 11221,'-19'-8'0,"5"4"0,-1 1 0,1 3 0,-1 0 0,-7 1 0,-2 2 0,-3 0 0,0 1 0,1-1 0,1 2 0,2 0 0,1 0 0,6-3 0,3 0 0,-5 1 0,9-3 0,8 0 0,-2 0 0,6-3 0,1 2 0,3-2 0,0 3 0,16-3 0,-1-1 0,5 1 0,-5 0 0,1 0 0,2 1-186,-2-1 0,1 0 0,1 1 0,-2-1 186,6 1 0,-2 0 0,1-1 0,-2 0 0,-1-1 0,-2 1 0,1 1 0,-5-1 0,-8-3 0,-14 6 0,-24 3 0,9-1 0,-3-1 0,1 0 0,0 1 0,0 1 0,0-1-501,-2-1 0,-2 0 0,1 0 0,1 0 501,1 0 0,2 0 0,1 0 0,-9 0 0,2 1-2090,-1 2 2090,6 0 0,13 3 0,19-7 0,-1 4 0,9-7 0,5-1-895,1 1 1,0-2 894,-3 0 0,1-1 0,-3 3 0,2-1 0,-5 1 966,3-1-966,0 1 0,-2 0 0,-6 2 0,10-2 0,-12 3 0,3 0 0</inkml:trace>
  <inkml:trace contextRef="#ctx0" brushRef="#br0" timeOffset="114635">4807 1199 11221,'7'-11'0,"0"-5"0,0 4 0,-3-2 0,-1 4 0,-3 9 0,-3 8 0,-4 14 0,0-3 0,-2 3 0,1-2-270,1-1 0,0 0 270,-1 5 0,0 2 0,1-4 0,4-3 0,3 1 0,6-3 0,18-10 0,-3 0 0,1-2 0,6-9 0,-1-4-137,-8 4 1,-1-2 136,5-5 0,-4-3 262,-10 3 0,-1-1-262,3 1 0,-1 1 0,0-9 0,-10 28 0,-4 12 0,-1-3 0,-1 3 0,1-2 0,2-1 0,0 0 96,-3 1 0,0 1 1,2-1-97,3-2 0,1-2 0,-3 13 0,3-4 0,0-16 0</inkml:trace>
  <inkml:trace contextRef="#ctx0" brushRef="#br0" timeOffset="114969">5225 1377 11221,'-9'-8'0,"-6"14"0,4 5 0,0 4 0,1 4 0,2 2 0,2-4 0,2 0 0,1 4 0,6-3 0,16-4 0,-6-8 0,1-2 0,1-3 0,0-4 0,4-6 0,-2-2 0,-3 2 0,0-4 0,-2 0 0,-7 3 0,5-13 0,-13 18 0,-8-11 0,3 12 0,-18-3 0,15 4 0,-8 6 0,11-3 0,1 3 0</inkml:trace>
  <inkml:trace contextRef="#ctx0" brushRef="#br0" timeOffset="115300">5531 1327 11221,'-12'-8'0,"-7"8"0,14 5 0,-12 15 0,9 2 0,6-7 0,3 2 0,5 1 0,2 0 0,2-1 0,0 1 0,0-1 0,-2-1 0,2 6 0,-20 4 0,5-17 0,-9 3 0,-2-1 0,-1-5 0,-4 3 0,5-22 0,11 7 0,-2-17 0,4 8 0</inkml:trace>
  <inkml:trace contextRef="#ctx0" brushRef="#br0" timeOffset="115434">5453 1370 11221,'17'-22'0,"-5"11"0,8-5 0,-9 14 0,16-4 0,-14 3 0,14 2 0,-12-2 0</inkml:trace>
  <inkml:trace contextRef="#ctx0" brushRef="#br0" timeOffset="115701">5850 1334 11221,'-4'18'0,"-2"6"0,-2 2 0,-1 1 0,4-10 0,0 0-952,-3 4 1,-1 3-1,3-4 952,1 1 219,1-5 0,2-2-219,2-5 545,0 0-545,3-9-555,7-13 1,2 1-1,-3 0 1,0-1 0</inkml:trace>
  <inkml:trace contextRef="#ctx0" brushRef="#br0" timeOffset="116136">5850 1356 11221,'0'-26'0,"0"5"0,3 10 0,10 5 0,0 6 0,7-1 0,3 2 0,-6 1 0,1 2 0,5 0 0,-3 3 0,-8 4 0,-5 2 0,-12 14 0,-11-6 0,0-5 0,-1-2 0,3-4 0,-2 4 0,3 1 0,10-2 0,-2 1 0,24-5 0,-5-5 0,2 0 0,4 0 0,0 3 0,-1 3 0,-2 3 0,-5 1 0,-6 1 0,-8 5 0,-6 0 0,-6 1 0,-5-3 0,-4-2 0,-2-3 0,5-3 0,0-2 0,-7-2 0,10-12 0,9 1 0,1-5 0,4 3 0</inkml:trace>
  <inkml:trace contextRef="#ctx0" brushRef="#br0" timeOffset="120155">1252 6281 11221,'-4'-4'0,"1"1"0,-4-3 0,15-15 0,6 7 0,3 1 0,-4 1 0,1 1 0,5 3 0,2 2 0,-2 2 0,0 4 0,-1 2 0,7 2 0,0 2 0,-5 4 0,-3 2 0,-3-3 0,-3 2 0,-6 6 0,-4 1 0,-7 1 0,-5 2 0,3-1 0,-2 2 0,-1 1-807,2-3 0,-1 1 1,-1 0-1,1-1 807,-1 0 0,0 0 0,0 0 0,0 4 0,1 1 0,1-1-207,3-1 1,0-1 0,-1-1 0,1-1 0,2-4-1,1 1 1</inkml:trace>
  <inkml:trace contextRef="#ctx0" brushRef="#br0" timeOffset="120488">1734 6323 11221,'-18'3'0,"5"2"0,-1 4 0,-1 12 0,1 3 0,2-9 0,0 1 0,1 7 0,3 0 0,5 4 0,7-13 0,1-1 0,4 9 0,6-13 0,3-5 0,3-9 0,1-3 0,1 1 0,0-2-181,-6 0 0,0-2 0,-3 0 181,0-2 0,-3 0 0,3-12 0,-10 2 0,-11 10 0,-2 2 0,-3 2 0,-2 6 0,-1 2 0,-9-6 0,1 7 0,16 0 0</inkml:trace>
  <inkml:trace contextRef="#ctx0" brushRef="#br0" timeOffset="120889">2111 6267 11221,'-4'-11'0,"1"-9"0,3 11 0,0-11 0,0 12 0,0 1 0,0 7 0,0 7 0,-7 20 0,2-5 0,-1 2 0,1-4 0,-2 1-606,1-1 1,-1 3 0,1-4 605,-3 6 0,2-4 0,0 1 0,5-6 0,0-2 0,6 5 0,0-3 0,7-22 0,-4-2 0</inkml:trace>
  <inkml:trace contextRef="#ctx0" brushRef="#br0" timeOffset="121357">2139 6260 11221,'0'-22'0,"0"1"0,3-2 0,3 4 0,6 11 0,15 7 0,-7 6 0,-6 6 0,-1 2 0,-3 2 0,-2 2 0,2-1 0,-2 1 0,-1-2 0,-3 0 0,-1 11 0,-6-18 0,-5 9 0,5-9 0,-1 8 0,4-7 0,7 11 0,1-12 0,1 2 0,2 0 0,2-1 0,-2 0 0,1 1 0,-4-1 0,5 11 0,-9-11 0,-4 14 0,-4-14 0,-6 14 0,6-15 0,-12 9 0,7-9 0,-5-1 0,-3-1 0,9-5 0,-12 9 0,2 4 0,2 2 0,2-5 0,-1 1 0,-5 3 0,-2-4 0,9-5 0,4-2 0,1 0 0</inkml:trace>
  <inkml:trace contextRef="#ctx0" brushRef="#br0" timeOffset="121991">2040 6238 11221,'4'-14'0,"-1"3"0,0-2 0,-2 8 0,2-4 0,-3 8 0,0 7 0,-2 7 0,1 5 0,-1 1 0,1 2 0,0 0-558,-3 4 0,1 2 558,1-2 0,1 2 0,0-1 0,-2-5 0,-1-2 0,1 0 0,2 4 0,1 1 0,-3-3 0,1 0 0,0-4 0,2-3 0,0 1 0,0-1 0,0-9-756,0-2 1,3-10-1,1-7 1</inkml:trace>
  <inkml:trace contextRef="#ctx0" brushRef="#br0" timeOffset="122540">2104 6196 11221,'15'-11'0,"-5"4"0,9 3 0,2 2 0,-3 1 0,4-2 0,2 3 0,-9 3 0,0 3 0,4 2 0,-2 2 0,-5-1 0,-2 2 0,-4 7 0,-3 0 0,-3 3 0,-4 0 0,-1 1 0,-4 2 0,-5 0 0,-2-1 0,3-10 0,-1-2 0,1 4 0,0-2 0,-3-3 0,16-7 0,13-6 0,12 2 0,-1-2 0,-6 3 0,0 0 0,-1 3 0,-3 2 0,-1 1 0,-1 2 0,-5 5 0,-1 0 0,-2 1 0,-3 0 0,-2 2 0,-9 9 0,0-8 0,-2 1 0,-1-2 0,-2 0 0,-2-2 0,0-2 0,-2-2 0,0 0-561,1 0 1,-1-1 0,1-1 560,-4-4 0,2-2 0,4-3 0,2-1-75,2-2 75,-1-3 0,6-4 0,7 0 0,3 3 0,1-1 0,7 5 0</inkml:trace>
  <inkml:trace contextRef="#ctx0" brushRef="#br0" timeOffset="125326">4204 3470 11221,'-7'-7'0,"3"0"0,1 4 0,6-13 0,-3 2 0,0-3 0,-4 10 0,-3 7 0,3-3 0,7 3 0,5-7 0,3 13 0,0-5 0,-3 11 0,0 2 0,4-1 0,1 1 0,-1 2 0,1 2 0,-1 0-171,-1 2 0,1 0 0,-2 1 171,0 3 0,0 1 0,-3 1 0,-1 1 0,-1 0 0,-1 1 0,0-2 0,-1 0 0,0 1 0,-2-2 0,-1 1 0,0 0 0,0-1 0,-1-3 0,1 0 0,-1-1 0,-1 1-362,-1 3 0,0 1 1,-1 0-1,0-1 362,-1 2 0,0-2 0,0 1 0,-2 1 0,0 0 0,0-1 0,1-3 0,0 1 0,-1-1 0,-2 2 0,-1-1-138,-1-1 1,-1-1 137,0 0 0,-2 0 0,2-2 0,0 0 0,0-2 0,-4 5 0,0-1 0,3-8 0,0-1 0,2 2 0,-1 0-1326,-7 2 0,1-1 1326,8-3-479,-3 0 1,1 0 478,6-7 478,-4 16-478,7-20 167,3 11-167,0-9 2497,0 0-2497,0-1 0,3-6 0,1-1 0</inkml:trace>
  <inkml:trace contextRef="#ctx0" brushRef="#br0" timeOffset="125810">4054 4287 11221,'9'-12'0,"1"1"0,1-6 0,1 8 0,-7 7 0,5-4 0,-6 9 0,-4 11 0,-1-2 0,-4 6 0,-2 0 0,-2 4-1639,-4 2 1,-1 1 1580,6-12 1,0 0 57,-3 4 0,-1 2 0,2-3-60,1-3 1,1 0 59,-1 4 0,0 4 0,0-3 0,3-5 0,0 0-743,2 5 0,1 4 0,0-3 743,0 7-746,4 2 1,1 0 745,2-6 740,4 3 0,4-1-740,0-13 0,2-1 0,10 5 0,1-2 0,-10-7 0,2-2 0,2-4 0,3-1 0,-5-1 80,3 0-80,8-4 0,0 0 0,-10 1 0,4 1 0,-1 1 443,-11 0 1,12-1 0,-14 0 0</inkml:trace>
  <inkml:trace contextRef="#ctx0" brushRef="#br0" timeOffset="128260">329 1739 11221,'-3'-8'0,"2"-5"0,-5 9 0,-1-13 0,2 8 0,-1-1 0,3 7 0,-1 3 0,-6 6 0,2-1 0,-9 11 0,5-7 0,-2 4 0,-2 5 0,0 0 0,7-4 0,-2 2 0,-2 3 0,5-3 0,6-1 0,-4 9 0,0 0-809,4-4 809,-1 3 0,0 3 0,1 2 0,1-1 0,0-9 0,1 1 0,-1 2 0,0 3 0,0-5 0,1-1 0,2 3 0,2 0 0,1 1 0,0 2 0,0 1 0,-1 1 0,-2-7 0,1 4 0,-2-3 0,0 7 0,0-7 0,0 3 0,0 0-248,0 4 0,-2 0 248,0-2 0,0 1 0,0 2 0,1-3 0,0 1 0,0 1 0,-1-3-271,-1-1 0,0-2 1,0 2 270,1 0 0,1 3 0,0-1 0,0-1 0,-2 0 0,0-2 0,0 2 0,1-3 0,0 1 0,0 0 0,0 0 0,-1 7 0,0-1 0,-1 0 0,-1-2 0,1 0 0,0-2 0,0 0 0,1-1 0,0-3 0,0 2 0,0-2 0,0 1 0,0-1 0,2-3 0,0 1 0,-2 6 0,1-3 0,1-10-180,0 7 0,0-1 180,0-6 333,1 3 0,1 1-333,5 7 467,1-2-467,8 2 0,-1-17 0,1-2 0,6 4 0,4-6 0,0-2 691,-7 0-691,7-3 0,0-1 0,-4 3 0,6-2 0,0-1 0,-6 4 0,0 1 0,3 0 0,-1 0 0,2 2 0,0 0-71,-6 0 0,1 1 0,0-1 71,5 1 0,1-1 0,-4 0 0,-6 0 0,0 0 0,3-1 0,3 0 0,0 0 0,-3 0 0,-1-1 0,1 0 0,-1 0 0,4 0 0,2 0 0,-1 0 0,0 0 0,0-1 0,-1 0 0,0 0 0,2 0-285,0 1 1,0 0 0,1 0 0,1 0-1,-1-1 285,3 1 0,0-1 0,1 0 0,-2 1 0,-3-1 0,2 1 0,-3 0 0,2 0 0,-2 0 0,3 0 0,0 0 0,0 0 0,-3 0 0,3-1 0,-1 0 0,-1 0 0,-4 0 0,0 0 0,0 0 0,1 0 0,5 0 0,1-1 0,-1 0 0,-5 0 0,-2-1 0,-2-1 0,4 2 0,4 0 0,0 1 0,-5-1 0,-3 0 0,-1 0 0,4 0 0,4 1 0,0-1 0,-4 1 0,-1-1 0,0 0 0,4 0 0,5 0 0,2 1 0,-4-1 0,-1-1 0,-2 1 0,1 0 0,2-1 0,1 1 0,0 0 0,-3 0 0,1 0 0,0 0 0,-5 0 0,0 0 0,-1 1 0,0-1 0,2 0 0,3 0 0,0 0 0,-2 0-244,0 0 0,0 0 0,0 0 0,2 0 244,0 0 0,2-1 0,1 0 0,0 0 0,-1 0 0,-2 1 0,-1 0 0,1-1 0,-2 1 0,-1 0 0,6-1 0,-2-1 0,0 1 0,2-1 0,1 1 0,-5-1 0,-8 2 0,-1 0 0,10-2 0,4 1 0,-4 0 0,-7 3 0,-1-1 0,5 0 0,4-2 0,-1 1 0,-4 2 0,-1 0 0,0-1 0,4 0 0,0-1 0,3 1 0,1 0 0,-2 0 0,-4-1 0,0 0 0,3-1 0,1-1 0,-6 2 0,1 0 0,-3-1 0,4-4 0,5 3 0,-1 1 0,-1-1 72,-2 1 1,0 0-73,-6 1 0,0-1 0,2 0 0,-2-1 499,8 0-499,-3 1 0,-12 0 681,6 1 1,3 0-682,-2-1 0,0-1 0,4 2 0,-1 0 0,0-1 0,-2 0 628,-2 3 1,-1-1-629,8-5 0,-2 5 0,-1-2 0,-12 3 0,6 0 0</inkml:trace>
  <inkml:trace contextRef="#ctx0" brushRef="#br0" timeOffset="131362">1564 3534 11221,'-15'-7'0,"-5"3"0,15 1 0,-11 0 0,14 2 0,-4-5 0,6 5 0,16-2 0,-6 3 0,15-1 0,5-1 0,-9 1 0,0-1 0,0 1-354,0-1 1,1-1-1,1 1 354,3 0 0,3 0 0,0 1 0,-2-1-957,-1-1 0,-2 1 1,1 0 956,2 0 0,0 1 0,-1 0 0,2-2 0,0 1 0,-5 0 0,0 2 0,2-2 0,-1 0 0,-11 2 0,1 0 0,-26 2 0,-6 0 0,-2-2 11,-1 3 0,-4 0 0,-1 1-11,2-2 0,-1 1 0,-1 0 0,1-1 0,-1 1 0,0 0 0,0 0 0,4-1 0,1 1 0,0 0 0,0-1 0,-4 0 0,0-1 0,0 1 0,5 0-539,0 2 0,1-1 539,1 0 0,-2-1 0,1 0-186,-5 3 0,1 0 186,-3 1 0,0-1 0,1 0 0,1-2 0,-4 3 0,3-2 0,8-3 390,-6-1-390,47-14 0,-4 6 0,2 1 0,3-3 0,4 1 414,-6 4 1,4 0-1,1 0 1,-1 1-415,-3 0 0,0 2 0,0-1 0,1 0 0,2 0 0,1-1 0,1 0 0,-1 1 0,0-1 0,-2 2 0,-1-1 0,0 0 0,0 0 0,0 0 0,4-1 0,-1 0 0,0-1 0,-2 1-450,0 0 1,-1 0-1,-2 0 450,3-1 0,-4 0 425,1-1-425,-47 5 0,7 1 0,-2 2 0,-3-1 0,-1 0 0,-3 0 0,-2 0 0,1 1-167,1-1 1,-2 1-1,1 1 1,-1-1-1,1 0 167,1-1 0,0 1 0,1-1 0,0 1 0,0-1 0,-4 1 0,1 0 0,1 0 0,1-1 239,2 1 0,2-1 0,4 0-239,-4 2 0,35-2 0,12-2 0,-4 1 0,3-1 0,1 0 0,1 0 280,0 1 0,0-1 1,1 0-1,1 0 0,0 0-280,-1 0 0,0 0 0,0 0 0,1 0 0,-1-1 0,1 1 0,-2 0 0,0 0 0,0-1 0,-1 1 0,0 0 0,0 0 0,1 0 0,1 0 0,-2 0 0,0 1 0,-2-1 0,1 0 0,-1 0 0,-1 0 0,-2 1 0,6 1 0,-11 1 0,-30 5 0,-3-2 0,-5 0 0,-1-1 72,1 0 1,-1-2-1,-1 1 1,-2 0-73,2 0 0,-1 1 0,-1-1 0,0 1 0,0-1 0,0 0-203,3-1 0,0 0 1,0 0-1,0 0 0,0-1 1,-1 2 202,-1-1 0,0 1 0,-1 0 0,0 0 0,2 0 0,0 0 0,1 0 0,0 1 0,1 0 0,1-1 0,1 0 442,-4 1 1,2-1 0,4 2-443,-6 9 0,37-12 0,10-1 0,-3 0 0,3 0 0,2-2 0,0 0-274,1 0 0,1-2 0,2 0 0,-1 0 0,1 0 274,-3 1 0,1-1 0,0 1 0,0-1 0,0 0 0,0 0 0,0 0 0,-1-2 0,1 1 0,0 0 0,-1 0 0,-1 0 53,0 0 0,0 1 0,0 0 0,-2 0 1,0 1-54,8-2 0,-1 0 0,-4 2 629,-4 1 0,-9 2-629,-33 9 0,1-6 0,-5 0 0,-2 0-245,5 0 1,-2 0-1,0 0 1,-2 0 0,1 0 244,-3 0 0,0-1 0,0 0 0,-1-1 0,1 1 0,4 0 0,-1-1 0,0 1 0,1-1 0,0 0 0,0 0 0,-2 1 0,1-1 0,0 0 0,2 0 0,1 0-413,-5-1 0,3 0 0,1 1 413,-4-1 0,5 1 45,8-2-45,3 0 0,4 0 0,29-7 0,-6 5 0,3-1 0,3 0 3,2 0 0,2-2 0,2 1 0,1-1-3,-7 2 0,1-1 0,1 0 0,-1 1 0,1-1 0,0 1 180,2-1 0,0 1 0,1 0 0,-1 0 0,0 0 0,0 0-180,3-1 0,0 1 0,-1-1 0,0 0 0,-1 2 0,2-1 0,-1 1 0,0 1 0,-3 0 136,-1-1 1,-2 1-1,-4 0-136,-1 5 0,-39 0 0,8-2 0,0-1-218,-6 1 0,-1 0 218,4 0 0,-2 0 0,-1 0 0,-1-1 0,-1 0 0,-1 0 0,-1 1 0,0-1 0,0 0 0,-1 1 0,0-1 0,-1 1 32,-1-1 1,-1 0-1,0 0 1,0 1 0,0-1-33,3 0 0,0 1 0,1-1 0,0 1 0,1-1 0,0 0 0,0 0 0,2 0 0,1 1 827,-13 3 0,14-4-827,22-4 0,16 1 0,11 0 0,-8 0 0,2-1 0,1 1 0,1-1-289,-1 1 1,1 0-1,1-1 1,0 1 0,1 0 288,-3 0 0,0-1 0,1 1 0,-1 0 0,1-1 0,0 1 0,-1-1 0,1 0 0,0 0 0,-1 0 0,0 0 0,-2 0 0,5 1 0,-2 0 0,-1 0 0,0 0 0,1-1 0,-1-1 0,0 1 0,-2 0 149,5 1 1,-1 0-150,0 0 0,-2 0 1098,0-1-1098,-49 9 0,4-4 0,-3-1 0,-3 1 0,4 0 0,-1 1 0,-1 0 0,-2 0 0,1-1-243,2 1 0,-1-2 1,0 1-1,0 0 1,0 0-1,-1 0 243,-1 0 0,-1 1 0,0 0 0,0 0 0,0 0 0,0 0 0,0-1 0,0 1 0,1-1 0,-1 1 0,1-1 0,0 1 137,-1 0 1,0 1 0,1 0 0,0-1-1,2 0-137,-2-1 0,1 0 0,1 0 0,3 0 85,-10 3 0,13-4-85,18-4 0,14 0 0,14 1 0,1 0 0,-4 0 0,1-1 0,2 0 0,1 0-309,-4 1 0,3-1 0,0 1 1,1 0-1,-1-1 0,0 1 309,0 0 0,-1-1 0,0 1 0,0-1 0,1 1 0,1 0 0,-4 0 0,2-1 0,0 1 0,0 0 0,0 0 0,1-1 0,-2 1 0,0 0 0,1 0 0,-1 1 0,-1-1 0,0 0 0,1 1 0,-1-1 0,1 0 0,2 1 0,1-1 0,0 0 0,-1 1 0,1 0 0,-2-1 0,-1 1 0,4 0 0,-2 0 0,-1 1 0,-1-1 0,-1 1 311,0 0 0,-2 0 0,-1 0 0,-3 0-311,6 0 0,-11 0 0,-24 1 0,-10 1 0,-2 0 0,-4-1 0,-3 0-181,3 0 1,-1 0-1,-2 0 0,-1-1 1,0 1 180,3 0 0,0 0 0,-1 0 0,-1 1 0,1-1 0,-1 0 0,1-1 0,0 1 0,-1-1 0,0 1 0,1-1 0,0 1 0,2-1 0,-2 1 0,1 0 0,2 0 0,-1-1 0,-1 1 0,2 0 0,-2 0 0,1 1 0,-1-1 0,2 0 0,1 0-145,-1-1 1,1 0 0,1 0 0,-1 0 144,1 1 0,0-1 0,-1 1 0,1 0 0,0-1 0,-2 1 0,0-1 0,1 0 0,2-1 0,-10 1 0,10-3 1778,18-1-1778,24 0 0,13 1 0,-12 1 0,1 1 0,2-1 0,1 0-234,-1 1 1,2-1-1,1 1 1,0 0-1,0-1 234,0 1 0,0-1 0,1 1 0,-1-1 0,0 1 0,-1 0 0,1 0 0,-1 0 0,0 1 0,-2-1 291,3 0 0,-1 0 0,-2 0 0,-1 1-291,0 1 0,-1 1 0,-4 1 760,7 5-760,-36 13 0,-4-10 0,-3 0 0,0 0 0,-2 0 0,1-2 0,1-1 0,-7 2 0</inkml:trace>
  <inkml:trace contextRef="#ctx0" brushRef="#br0" timeOffset="133213">4289 3506 11221,'0'-11'0,"0"4"0,0 1 0,0 2 0,3 0 0,4-3 0,1 7 0,5-4 0,2 8 0,6 6 0,-11 2 0,-1 3 0,0 4 0,-1 3 0,-3-4 0,-1 2 0,0-1 0,2 3 0,-1 0 0,3 3 0,2 1 0,-1-1 0,-1-3 0,0-2 0,0 3-447,0 1 0,0 2 1,0 1-1,0-2 447,-1-1 0,0-1 0,0 1 0,-2 2 0,-1 1 0,0 0 0,0-1-198,0-2 0,0-2 0,-1 2 198,-1 0 0,0 2 0,-1 0 0,-2-1 0,-2 2 0,-3 0 0,-1-2 0,-3 0 0,-3-2 0,-1 0 0,-1-3 0,-3-1 0,0-1-106,-1-2 1,0 0-1,0 0 106,3-1 0,0 1 0,2-1 0,0 1 0,1 1 0,1 0 0,2-1 0,1 1 0,0 0 0,-1 1 0,0 1 0,2-3 0,2 0 0,-1-1-6,-3 2 0,1-2 0,5-6 1,-6 4-1</inkml:trace>
  <inkml:trace contextRef="#ctx0" brushRef="#br0" timeOffset="135513">791 4052 11221,'-12'4'0,"2"3"0,0 10 0,-1 6 0,1 1 0,5-7 0,0 1-820,-1 2 1,-3 3 0,2 1 0,1-3 127,2 2 1,2 1 691,-3 0 0,-1 3 0,-1 1 0,2-4 0,-1 3 0,0 0 0,1-6 0,-1 3 0,1 1 0,-1-1 0,1-3 0,0-2 0,1-2 0,-1 3 0,0 3 0,-1 3 0,0 1 0,0 0 0,0-5 0,2-2 0,0-3 0,0 2 0,-1 3 0,-1 4 0,0 0 0,1 0 0,0-4 0,-1 5 0,-1 1 0,3-8 0,-2 3 0,1 1 0,-1 0 0,1-2-283,-1 6 1,0-1 0,-1 0 282,0-2 0,0 0 0,-1 0 68,1-1 0,0 1 1,1-5-1,-5 4 0,6-11 1,-1 1-1</inkml:trace>
  <inkml:trace contextRef="#ctx0" brushRef="#br0" timeOffset="136812">762 3932 11221,'24'-5'0,"0"0"0,1 0 0,-1 2 0,1-1 0,0 1 0,-1-1-691,2 1 1,-2-1-1,2 0 691,-4 2 0,1-1 0,2 0 0,-1 1 0,0-1-302,0 0 0,-1 0 0,1 1 1,0-1-1,1 0 302,1 0 0,0 0 0,1 0 0,1 0 0,0 0 0,1 0-213,-3 0 1,0 0-1,1 0 1,1 1-1,-1-1 1,1 0-1,-1 1 1,-1-1 212,2 1 0,-1 0 0,0 0 0,0 0 0,0 0 0,-1 0 0,-1-1-232,1 1 0,-2 0 0,1-1 1,-2 1-1,2 0 0,-1 0 232,1 0 0,1 1 0,0 0 0,-1 0 0,-1 0 0,-2 0 0,3-1 0,-3-1 0,3 1 0,-3 0 0,2 1 0,2 0 0,0 0 0,-1 0 0,-2 0 0,3-2 0,-2 1 0,2 0 0,-4 0 0,2 1 0,2 0 0,0 0 0,-2-1 0,-2 1 0,2 0 0,-2 0 0,3 0 0,-2-1 0,2 1 0,3 0 0,0 0 0,-1 0 0,-1 0-149,3 0 1,-2 0 0,0 0-1,1 0 149,-4 1 0,0-1 0,1 0 0,0 1 0,-1-1 0,-2 0 0,2 0 0,0 1 0,-2-1 0,1 0 0,1 0 0,0 0 0,-1 1 0,-3-1 0,0 1 0,0-1 0,1-1 0,1 0 0,-1 0-261,-5 2 1,0-1 260,8-2 0,-1 0 454,-8 2 0,-1 1-454,15-3 0,-1 0 0,0 2 0,-10 0 0,3-1 0,0 2 0,-2 0 0,1 2 0,-1-1 0,7 1 0,-1 0 654,-2 0 1,0 3-655,0 7 0,-3 2 0,-3 1 414,-2-3 1,2 2 0,-4-1-415,-3 7 0,-1-4 0,3 3 0,-1-1 0,1 4 0,-1-1 1112,2 4 1,0 1-1113,-2-8 0,1 0 0,-3-1 0,-3-3 0,-1 0 0,4 4 0,2 2 0,-2-1 0,-4-4 0,-1 2 0,3 2 0,1 4 0,0 1 0,-1-2 0,-1 2 0,-1 0 0,0-1-150,0-2 0,1 0 0,-1 0 0,0 0 150,1 1 0,-1 0 0,0 1 0,-1-1 0,0 1 0,0 1 0,0-1 0,-1-1 0,2 4 0,0-2 0,0 3 0,0-3 0,0 3 0,1 0 0,-1 0 0,0-1 0,0-2 0,0-1 0,0 0 0,0 1 0,1-1 0,0 2 0,1 1 0,0-2 0,-2 0 0,0-1 0,0-2 0,-1 0 0,1 1 0,1 0 0,1 1 0,0-1 0,0 1 0,-1-1 0,-1 1 0,0-1 0,0 0 0,0 1 0,1 1 0,0 1 0,0 0 0,-1 0 0,1-1 0,-2-2 0,1 0 0,-1-1 0,0 1 0,0 1 0,1 1 0,-1-1 0,-1-4 0,2 0 0,-1 0 0,2 5 0,0 2 0,-1-3 0,-3-7 0,1 1 0,0 1 0,0 5 0,0-1 0,0 0-833,-1-1 1,-1 0 0,1 0 832,0 1 0,1 0 0,-1 0 0,-1 1 0,0 0 0,0-4 307,-1-3-307,0 6 0,0 1 0,0-9 231,-4 5 0,-1 1-231,-2-3 0,-1-1 0,-4 5 0,-1-1 518,2-4 1,-1 0-519,-8 2 0,-2-3 0,1-4 0,-3-2 280,3-2 1,-2 2 0,-1-1 0,2-1-281,0-2 0,1 0 0,0 0 0,-3 1 0,0 0 0,1-1 0,2-1 0,1-1 0,1 0-529,-1 1 0,-1 0 529,-2-1 0,-5 1 0,-1-1 0,4 0 0,3 0 0,3-1 0,-3 1-234,1 0 0,-2-1 1,-2 1-1,-1 0 0,0 0 1,1 0 233,1 0 0,-1 0 0,0 0 0,1 0 0,-1 0 0,1 0 0,0 0-331,-3 1 1,2 0-1,0 0 1,-1 0-1,-2 0 331,3-1 0,-2 1 0,-1 0 0,-1 0 0,0 0 0,2 0 0,2-1 0,3 1 0,-6 1 0,4 0 0,-4 0 0,5 0 0,-2-1 0,-2 1 0,-1 0 0,-1 0 0,2 0 0,1 0 35,1 0 1,0 0-1,1 0 1,0 1-1,0 0 1,-1 0-36,0 0 0,-1 0 0,0 1 0,0 0 0,0 0 0,0-1 0,1 1 0,-1 1 0,0 0 0,0-1 0,1 1 0,1 0 0,0 0 0,0 0 0,1 0 0,0-1 0,1 1 0,1 0 0,0 1 0,1 0 0,0 0 0,2-1 0,-8 2 0,3-1 0,5 0 0,3-2 0,-3 0 0</inkml:trace>
  <inkml:trace contextRef="#ctx0" brushRef="#br0" timeOffset="138312">365 5053 11221,'10'0'0,"1"0"0,-7 0 0,12 13 0,-13-7 0,9 14 0,-12 4 0,-4-5 0,-1 4 0,1-2 0,-1 2 0,-1 1-460,-1-1 1,-1 0 0,-1 2-1,1-1 460,2 1 0,0 0 0,1-1 0,-1 1 0,-1-1 0,0 0 0,0 0 0,1 0 0,2-1 0,0 0 0,1 0 0,0 1-272,0 2 0,-1 1 0,1 0 0,-1 1 272,0-4 0,1 0 0,-1 0 0,1 0 0,0 1 0,0 1 0,0 1 0,1 0 0,0-1 0,0 0 0,-1-1 0,1-1 0,0 0 0,0 0 0,0-1-145,1 4 0,0 0 0,0-1 0,1 0 145,2-3 0,0 0 0,1-1 0,0 0 0,1 5 0,1 0 0,1 0-744,1-1 1,2-1-1,0-3 744,0 0 0,1-1 0,-2-2 0,1 1 0,0-1 371,2 2 0,3-1-371,-1-3 0,3 1 0,1-1 0,1 0 0,3-1 0,0-1 0,-2-4 0,0-2 0,1 1 0,0-1 51,2 1 0,0 1 0,1-1 0,0 1-51,0-1 0,1 0 0,0 0 0,1 0 0,-4-2 0,0 1 0,1-1 0,0 0 0,1-2-65,-1 1 0,2-2 0,-1 0 0,1 0 1,0-1 64,2-1 0,0 0 0,0 0 0,1-1 0,0 0 0,0-1 0,1 0 0,0 0 0,0-1 0,-1 0 0,2 0 0,-1 0 0,1 0 0,-1 0 0,0 0 0,0 0 0,0 0 0,-1 1 0,1-2 0,0 1 10,-4-1 1,1 0 0,-1 0 0,0 0-1,0 0 1,-1 0-11,6 0 0,0 0 0,-2 0 0,0-1 0,-3 0 0,-1-1 0,-1 1 0,-1-1 0,6-1 0,1 1 0</inkml:trace>
  <inkml:trace contextRef="#ctx0" brushRef="#br0" timeOffset="144180">8781 7722 11221,'17'0'0,"-5"0"-3277,4 0 893,-5 0 2384,3-3-1077,1 2 1077,5-5 538,-3 2 1,1 0-539,1 2 0,0 0 0,0-2 0,-2 1 0,4 3 2269,-31 7-2269,-16-3 0,4 1 0,-2 1 0,5-3 0,0 1 0,0-1 0,-7 1 0,1 0 0,-1 2 0,3 1 3276,-3 1-3160,12 5-116,24-5 0,7-3 0,1-3 0,-4-1 0,1-2 0,13-2 0,0-1 0,-7 0 0,-1 0 0,3 1 0,-2-1 0,-3 3 0,-4-1 0,-7-1 0,-8-1 0,-13-3 0,3 0 0</inkml:trace>
  <inkml:trace contextRef="#ctx0" brushRef="#br0" timeOffset="150849">1301 6955 11221,'15'1'0,"5"2"0,-8-10 0,5 6 0,-2-2 0,0 0 0,6 2 0,5-2 0,1 0-205,-13 1 0,1 0 205,10 0 0,4-1 0,-1 1-957,-3 0 1,-1 1 0,0 0 956,1-1 0,1 0 0,1 0 0,-5 1 0,3 0 0,-1 0 0,0 1 0,-1-1 0,3-2 0,-1 1 0,0 0 0,-2 0 0,0 2 0,1-1 0,-1 0-383,0-1 1,0 0 0,-2 1 0,-2-1 382,0 2 0,0 0-130,1-2 0,3-1 0,-3 1 130,7 1 78,-10 0 0,-3-1-78,-3 2 2218,-8 0-2218,-15 3 0,-8 1 0,-1 0 427,-1 0 1,-5 1 0,-1 0-428,6-2 0,1 1 0,-1-1 0,0 1-608,-5 0 0,-1-1 0,-1 1 0,2 0 608,2 0 0,1-1 0,0 1 0,-1-1 0,0 0 0,-1 0 0,-1-1 0,2 1 0,0 0-486,2-1 1,2 1 0,0 0 0,-1 0 485,-3-1 0,0 0 0,-1-1 0,1 1-80,-3 1 1,0 0 0,1-1 0,2 0 79,2-1 0,3-1 0,-1 0 63,-6 1 1,0 0-1,3 0-63,3-3 0,3 1 2080,2 0-2080,26-5 0,9-1 0,0 4 0,4 1 114,-2-2 0,4-2 0,1 1 0,-2 0-114,3 2 0,0 0 0,1 0 0,-6 0 0,3 0 0,-1-1 0,2 1 0,-2 0 0,0 1 0,0 0 0,-1 1 0,1-1 0,-1 1 0,3-1 0,-1 0 0,0 0 0,2 1 0,-2 1 0,2 0 0,0 0 0,1 1 0,-2 0 0,-3 0 94,6 0 1,-3 1 0,1 0-95,-3 0 0,1 1 0,-1 0 0,-4-1 151,0-1 0,-6 2-151,-11 6 0,-27-1 0,7-2 0,-3-1-153,0 1 0,-2-1 0,-2 1 153,3-2 0,-2 0 0,0-1 0,-1 1 213,1-1 1,0-1 0,-1 0 0,0 1 0,0-1-214,-2 0 0,0 0 0,0 0 0,0 0 0,0-1 0,-1 0 0,1-1 0,0 0 0,0-1 0,3 1 0,-5 0 0,3 0 0,0 0 0,-2 0 0,1 0 0,4 0 141,3 2 0,3-1-141,-3 1 0,1 0 0,-2 2 0,20-1 0,8-3 0,8 1 0,4-2 0,-2-1 0,1-2 0,2 1-589,2-1 1,1 1 0,2-1 0,-3 0 588,1 0 0,-1 0 0,1-1 0,3 0 0,4-2 0,-2 1 0,-5 2 336,-5 3 0,0 0-336,2-2 0,4-2 0,-1 0 0,-3 2 0,-3 2 0,-1 0 0,4-2 0,3 0 0,-3 0 0,4 2 0,-3-2 0,-1 0 0,-8 2 0,-15 7 0,-19 3 0,-7 1 0,7-2 0,-2 0 0,0 0 0,-4 0 0,0-1 0,3-1-45,2-1 0,0 0 45,-1 0 0,-4 1 0,-2 0 0,3 0 0,4-2 0,1 0 0,0-1 0,-1 1 0,-3 0 0,-1 0 0,0-1 0,2 1 0,-5-1 0,1 0 0,3-2 0,-2-1 0,8-4 0,15-10 0,14 7 0,6 2 0,7-1 0,1 1 0,-5 2 0,0 0 0,-2 1 0,-1 0 0</inkml:trace>
  <inkml:trace contextRef="#ctx0" brushRef="#br0" timeOffset="155934">6850 3513 11221,'0'-11'0,"0"-2"-3277,0 5 893,0 1 3793,-3 0-1409,3 7 860,-4-4-860,14 4-1135,4 2 1,3 0 1134,8-2 0,-2 1 0,5-1 0,-4-1 940,-6 0 0,1-2-940,4 1 0,4 0 0,2-1 0,-3 0 0,-5 0 0,-1-1 0,0 0 0,4 1 0,0 1 0,-1-1 0,2 0 0,-4 0 0,-8 3 0,3-3 0,-15 2 0,-18-2 0,3 3-501,-4 0 0,-5 0 1,3 0 500,5 0 0,0 0 0,-7 1 0,-5 0 0,-2 1 0,3 0 0,4 0 0,1-1 0,-1 1 0,-5 0 0,-1 1 0,1-1 0,1 0 0,0 0 0,2 0-292,1 0 1,3 0 291,-3 0 0,2 0-45,5 0 0,3-1 45,5-1 1299,4 4-1299,27-7 0,2 2 0,4-2 0,-4 0 0,2-1 0,1 0 561,-3 1 0,0 1 1,0-1-1,0 0-561,2-1 0,-1 1 0,-2 0 0,7 1 0,-13 3 1576,-21 3-1576,-11 2 0,-6-1 0,-6 1 0,0-1 0,6-1 0,1-1 0,-5 0 0,14-3 0</inkml:trace>
  <inkml:trace contextRef="#ctx0" brushRef="#br0" timeOffset="173315">6957 8914 11221,'-7'-7'0,"-1"-3"0,-2 2 0,2 1 0,-2 4 0,-6-4 0,9 6 0,-12-9 0,18 6 0,-5 0 0,6 1 0,0 3 0,3 7 0,16-3 0,-1 3 0,4 0 0,0-5 0,2-1 0,1 0-169,-3 1 1,0 0 0,1-1-1,0 1 169,1-2 0,0 0 0,1 0 0,-1 0 0,-1-1 0,-1 1 0,1 0 0,-2 1 0,3-1 0,-1 1 0,-2 1 0,2 1 0,-4 1 0,-1 4 0,-35 2 0,-4-7 0,-4-2 0,2-1 0,-1 0 0,-2 0-215,3 0 1,-1 0 0,0 0 0,0-1 214,1 0 0,0-1 0,1 0 0,-1 1 0,0 1 0,1 0 0,0 0 0,1-1 204,-1-1 0,1 0 1,2 0-205,-4 0 0,4 0 0,2-2 0,14 1 0,29 3 0,-10 0 0,2 0 0,5-1 0,3 0 0,1 0 63,-5 0 1,0 0-1,0 0 1,2 0-64,-1-1 0,2 0 0,-1 0 0,1 0 0,-1-1 0,2 1 0,0 0 0,0 0 0,0 1 0,2-1 0,1 0 0,-1 0 0,-4 0 0,3 1 0,-3-1 0,4 2 0,-4 0 0,-12 0 0,5 0 0,-13 0 0,-11 3 0,-4 1 0,-10 0 0,-2 0-365,9-1 0,-1 1 365,-8-2 0,-4 1 0,4-1 0,6 0 0,-1 0 0,-7 0 0,-5 0 0,3 0 0,8-1 0,0-1 0,-8 1 0,-3 0 0,4 0 0,8-1 0,1 0 0,-6 0 0,-3 0 0,4 0 0,-5 0 0,0-1 0,1-1 0,5 1 410,-6-2-410,16 3 0,4-3 0,7 2 0,7-2 0,17-1 0,-4 4 0,6-5 0,1 0 102,-12 5 0,0-1-102,6-3 0,3-1 0,-2 1 0,-6 3 0,1 1 0,2-3 0,2-1 0,-1 1 103,2 2 1,0 1-104,2-2 0,-1 1 0,-5 1 0,-7 3 0,-11 4 0,-15 1 0,-8-2 0,2 0 0,-2-1 0,1 0-543,-5 0 1,0 1 542,4-2 0,-1 1 0,2-2 0,3 0 0,0-1 254,-1 3 0,0 0-254,-4 2 0,20 0 0,12 0 0</inkml:trace>
  <inkml:trace contextRef="#ctx0" brushRef="#br0" timeOffset="189833">911 3868 11221,'-15'3'0,"2"1"0,3 9 0,-5 3 0,3 1 0,1-5 0,0 0 0,-2 4 0,-1-1 0,-2 0 0,-2 0 0,1-1 0,3-2 0,-1 0 0,0 1 0,-1 1 0,1 1 0,0 0 0,0 0-821,2 1 0,0 1 0,0 0 821,-2 1 0,1 1 0,1 1 0,1 1 0,1 0 3,0-1 1,2 0 0,-2 0-4,1 0 0,0 1 0,-1 0 0,0 0 0,0 0 0,0-1 0,1 0 0,-1 0 0,2 1 0,-1 0 0,1 0 0,1 0 0,1 0 0,0 0 0,1 1 0,1 0 0,0 1 0,0 0 0,2 1 0,0-1-442,1 5 1,1 0 0,0-1 441,0-7 0,0 0 0,0 0 0,0 3 0,-1 0 0,1-2 0,1-3 0,0 1 0,-3 6 0,-1 4 0,1-4 0,2-4 0,0 0 0,-1 6 0,-2 3 0,1-4-192,1-7 1,0 0 191,0 3 0,-1 5 0,0-1 0,1-3 133,0-3 0,-1-1-133,1 2 0,-1 3 0,1-1 0,0-2 0,1-3 0,1-1 0,-2 3 0,0 3 0,0-2 0,1-3 0,1 0 0,-1 7 0,0 3 0,0 1-87,-1-1 0,-1-1 1,1 2 86,1-2 0,0 2 0,0-1 0,0 1 0,-1-5 0,1-1 0,-1 1 0,1-1 0,-1 0-116,1 1 0,1 0 0,-1-1 0,0-1 116,1 0 0,0-1 0,0 1 0,3 3 0,0 1 0,1-2 65,1 4 1,2-1-66,0-2 0,2 1 0,-1 0 0,-1-3 0,1-1 0,-1 0 0,2 0 0,0 1 0,1-1 0,-2 1 0,0 0 0,1-1 0,1-2 0,0-1 0,1 0 0,0-1 0,1 0 0,1-2 0,3 2 0,1-3 511,-5-4 0,1-1-511,3 2 0,0-1-861,-2-3 0,-1 0 861,2 1 0,0 0-323,2 0 0,-1-2 323,0-2-253,-3 2 0,1-1 253,2-5-79,0 4 1,1 0 78,6-1 0,-7-2 0,0 0 0,9 1 0</inkml:trace>
  <inkml:trace contextRef="#ctx0" brushRef="#br0" timeOffset="191583">620 4031 11221,'18'-7'0,"0"2"0,5-1 0,-2 1-1639,-4 0 1,1 0 843,3 0 1,2-1-1,-1 1 795,5-2 0,-4 0 495,-8 3 0,1 0-495,2-1 0,3-1 0,1-1 0,-1 2 0,5-2 0,1 1 0,0 0-6,-4 0 0,0 1 1,1-1-1,0 0 0,1 0 6,1 1 0,1 0 0,0 0 0,0 0 0,0 0-182,1 0 0,-1 1 0,1 0 1,0 0-1,0 0 182,-4 1 0,1-1 0,0 1 0,-1 1 0,1-1 0,0 0 0,1 1 0,0 0 0,1 0 0,-2 1 0,1-1 0,-3 0 0,4 0 0,-2 1 0,0-1 0,2 0 0,-1 1 0,1-1 0,0 1 0,0 0 0,-1 0 0,0 0 0,-1 0 0,0 0 0,1 0 0,-2 0 0,0 1 0,2-1 0,-1 1 0,0-1 0,-1 0 0,5 0 0,-2-1 0,0 0 0,-1 1 0,-2 0 0,0 1 0,-1 0 0,-1 0-101,4-1 0,0-1 0,-1 2 101,1-1 0,0 1 0,2 1 0,-5-1 0,3 1 0,0 0 0,1-1 0,0 1 0,0-1 0,1 0 0,-1 0 0,0 0 0,0 1 0,1 0 0,-1 1 0,-1 0 0,1-1 0,-3 0 0,0-1 0,0 1 0,0 0 0,-2 0 0,5 2 0,-1 1 0,0-1 65,-1 0 1,1 0 0,0-1 0,-1 1-66,-1 0 0,-1 1 0,1 0 0,0-1 0,0 1 0,1-1 0,0 1 0,-1 0 0,-1-1 0,0 1 0,0-1 0,0 1 0,-1-1 0,1 1 0,-1 0 0,0-1 0,0 1 0,-1-1 0,1 0 0,-1 1 179,5 2 1,0 0 0,0 0-180,-1 0 0,-1 0 0,0 0 785,-2 0 0,-1 0 1,1 0-786,0 1 0,-1 0 0,-1 0 0,2-2 0,-2 1 0,2 4 0,-2 0 0,-6-1 0,-2 0 0,11 7 0,-9-3 0,-2 0 0,-3-4 0,2 6 0,1-1 0,-3-3-915,3 5 0,-1 0 915,-2-3 213,0 5 1,1 4-214,-1 2 0,1 2 0,-1-3 0,1 2 0,-1-1 0,-3-6 0,1 0 0,-1 1 0,5 5 0,0 1 0,0 0-49,-3-7 1,-1-1-1,1 3 49,0 4 0,0 2 0,0 2 0,0-1-153,0-3 0,1 1 0,-1-1 0,-1 1 0,-2-3 0,0 1 1,-1 0-1,1-3 0,0 1 0,1-1 0,-1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02:34.6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3792 8325 11221,'23'-11'0,"-3"4"-3277,-7 1 893,-1 5 2754,3-2 0,0-1-370,5 4 0,3-4 0,1 1 0,4 2 0,-10 1 0,3-2 0,0 1 0,-1 0 0,-1 0 0,0 0 0,6 1 0,1-1 0,-3 1 0,2-1 0,-4-1 0,1-1 0,5 3 0,-2-1 0,-7-5 334,1 4 1,-1 0-335,-6-2-72,5-2 72,-13 5 2931,-4-5-2931,-7 5 0,-17-2 0,4 3 0,-5 1 0,0 1 23,11 0 1,-1 0-24,-7 1 0,-3 1 0,3-1 0,3 1 0,0 0 0,-1 0 0,-3 0 0,0 1 0,3-1 0,0 0 0,0 0 0,0 1 0,-4 0 0,0 0 0,4 0 0,2-1 0,1 1 0,-8 1 0,-2 1 0,3-1 0,7-1 0,1-1 0,-4 2 0,-1-1 0,2 1 0,-6 2 0,4-3 0,2 0 412,7-1-412,-2 2 112,11-5-112,25-1 0,-5-3 0,3-3 0,-1 2 0,7-1 0,2 0-294,-5-1 1,3 0-1,0-1 1,1 0 293,-4 2 0,0 0 0,0 0 0,-1 0 0,0 0-192,0-1 1,-1 0 0,0 0-1,1 0 192,5-1 0,2 0 0,1 0 0,-2 1 0,-4 0 0,1-1 0,0 1 0,-2 1 0,4-1 0,0 0 0,-1 0 0,-5 2 0,1-1 0,-1 0 0,-1 1 0,5 0 0,-1 0 0,1 0 0,2-3 0,1 0 0,-5 2 0,2 3 0,-6-3 0,-2 1 0,-1 3 0,1-5 0,-6 2 0</inkml:trace>
  <inkml:trace contextRef="#ctx0" brushRef="#br0" timeOffset="1118">8199 8375 11221,'-11'-14'0,"-3"3"0,6 0 0,1 7 0,1 1 0,5 3 0,-2 0 0,22 7 0,-5-6-591,4 1 0,5 1 0,-2-2 591,-3 0 0,0-2 0,6 1 0,5 0 0,1 0 0,-2 0-935,0 0 0,-1 0 0,1 0 935,-4 0 0,0 1 0,1-1 0,-1-1 0,3 1 0,1-1 0,-1 0 0,-3 0-338,1 1 1,0-1 337,-2 0 0,3-1 0,0 0 0,-4 1 0,1 1 0,-1-1 0,3-1 0,3 0 0,-5 0-116,-5 2 0,-2-1 116,2-1 0,-3 1 995,-5 1-995,-16 0 0,-21 0 0,1 3 185,5-1 0,-4-1 1,2 0-186,3 1 0,-2 0 0,0 0 0,-5-1 0,1 1 0,2-1 0,-3 1 0,-1 0 0,7 0 0,-3-1 0,-1 1 0,1-1 0,3 0 0,-7 2 0,0-2 0,7 0 0,-4 0 0,-1 0 0,2-1 0,2 1 0,-4-1 0,0 0 0,1 0 0,-3 0 0,0 0 0,4 0 153,2 0 1,1 0-154,-3 0 0,-3 0 0,5 0 0,1 0 161,1-1 1,7 2-162,15 2 0,2-3 0,13 2 0,3 0 0,-6-2 0,2 0 253,8 0 0,5 0 1,-4 0-254,-5 0 0,1 0 0,0-1 0,3 1 0,2 0 0,-2 1-213,4-1 1,0 2-1,-1-1 1,-2-1 0,0 0-1,0 1 1,0 0-1,1 0 1,-1 0 0</inkml:trace>
  <inkml:trace contextRef="#ctx0" brushRef="#br0" timeOffset="15050">7248 8268 11221,'4'-8'0,"-1"-1"0,-3 8 0,0-2 0,-6 16 0,1-7 0,-1 7 0,-1 0 0,-4-4 0,2 4 0,0 0 0,-6 0 0,2 2 0,-1 0 0,-2-2 0,-3 4 0,-2 2-815,6-7 0,-1 0 1,1 0 814,-6 4 0,-1 0 0,3-1 0,-2 2 0,-1-1 0,1-2 0,0-2 0,-1-2 0,1 1 0,-2 3 0,0 1 0,-1-1 0,3-5 0,1-1 0,-1 0 0,0 0-646,0-1 0,0 1 1,1-1-1,0-1 646,-3 1 0,2 0 0,-3 0 0,-2 0 0,-3 1 0,1 0 0,3-2-334,0-2 0,0 0 334,2 1 0,-5 0 0,1 1 0,2-2 0,6-1 0,1 0 0,-2 0 0,-1 0 0,-3 2 0,-1-1 0,1 0 0,2 0-342,-6 0 0,0 0 342,7 0 0,-4-1 0,-1 1 0,1-1 0,4 0 0,-5 0 0,1-1 0,1-1 0,-4 1 0,1 0 0,3-1 0,1-1 0,1 0 0,-1-1 0,-4-1 0,0-1 0,2-1 306,2 0 0,1-2 0,0-2-306,1 1 0,-1-2 0,0 0 0,2-1 753,0-3 0,1 0 0,2-1-753,-3-6 0,2 0 0,6 4 0,2 1 0,-7-7 0,9 11 1035,5-1-1035,3 10 1430,0-4-1430,0 6 582,0 0-582,3 9 0,5 3 0,-4 0 0,6 1 0,-6-10 0</inkml:trace>
  <inkml:trace contextRef="#ctx0" brushRef="#br0" timeOffset="15584">5382 8453 11221,'-4'-14'0,"1"-1"0,3 4 0,6-8 0,-5 12 0,12-12 0,-11 18 0,7-5 0,-11 15-3277,-9 16 2302,2-1 975,0-7 0,-2 4 0,2-3 385,4-5 1,0 1-386,-5 5 0,-1 2 0,2-2 0,0 3 0,-1-2 0,0-1 0,2-6 0,1-3 3276,4-20-3204,9-15-72,-1-2 0,3 1 0,1-1 0,-2 6 0,1-1 0,-2 4 0,2 0 0,-1 1 66,2-1 1,0 3-67,5-1 0,-3 19 0,-1 11 0,-2 0 0,1 1 0,4 1 0,2 1 0,1-5 0,1 0 0,0-1-486,0 1 1,2-2 0,4-2-1,0-2 1,2-3 0</inkml:trace>
  <inkml:trace contextRef="#ctx0" brushRef="#br0" timeOffset="20433">5729 5862 11221,'-14'0'0,"0"0"0,0 0 0,-10-6 0,11 4 0,-4-8 0,2-2 0,7 2 0,-11-10 0,19 9 0,-4 4 0,11-3 0,4-1 0,4 0 0,1 4 0,1 0 0,1 3 0,1-1 0,4-1 0,0 1 0,4 0 0,0 1-454,-6 1 0,1-1 0,1 0 454,1 1 0,1-1 0,0 1 0,-3 1 0,-2 1 0,1 0 0,1 0 0,5-2 0,2 1 0,-1 0 0,-1 1 0,-1 0 0,-1 1 0,0 0 0,0 0-393,2-1 0,1 0 0,0 0 1,1 1 392,-2 0 0,2 1 0,-1-1 0,-1 1 0,-4 0 0,3-1 0,1 1 0,-5 1 0,3 1 0,2 0 0,-2 1 0,-3-1 0,4 2 0,0 0 0,-1 1 0,3 2 0,1 0 0,-5 0 0,-3-1 0,0 2 0,-1 1 0,2 1 0,0 1 0,-4-2 0,-2-1 0,-1 1 0,2 2 0,3 4 0,0 0 0,-2-2 0,3 5 0,-1-1 0,-3-5 0,0 2 0,-1 0 0,-2 2 0,0 1 0,-3-1-29,-1 0 1,0 1 28,-1 0 0,0 2 0,1-2 0,1 2 0,-1-3 0,-4-2 0,0-2 0,9 1 1112,-13-10-1112,7-1 449,-14-10 1,0-1 0,-9-6-1</inkml:trace>
  <inkml:trace contextRef="#ctx0" brushRef="#br0" timeOffset="20850">7007 5969 11221,'10'16'0,"1"2"0,2 2 0,0-3 0,3-1 0,0-1 0,2 0 0,1-4 0,6-2 0,1-4 0,-6-3 0,0-2 0,0-2-1639,8-2 1,-3-3 1173,-6 2 0,0-1 1046,3-6 1,-2-2-582,-9 2 0,-1 1 0,2-4 0,0 1 0,-2-8 663,-7 9-663,-3 9 0,0 1 0,0 3 0</inkml:trace>
  <inkml:trace contextRef="#ctx0" brushRef="#br0" timeOffset="47500">11569 5316 11221,'-5'23'0,"-1"1"0,1-2 0,0 1 0,0 3 0,0-1-1639,-1-5 1,1 0 446,1 3 0,0 2 1192,-3-1 0,1 2 32,3-4 0,0 4 0,0 2 0,1 0 0,-1-1-32,0-1 0,0 0 0,0-1 0,-1 2 0,1 1 0,0-2 0,-1 2 0,1 0 0,-1 1 0,0 0 0,1-2 0,0-2 0,1 3 0,0-2 0,0 0 0,0 1 0,-1-3 0,0 0 0,0 2 0,-1 0 0,1-1 0,0 0 0,0 1 0,0-2 0,0 1 0,0 1 0,0 0 0,-1-1 0,1 1 0,-1 1 0,0 0 0,-1 0 0,1 1 0,-1-1-37,1 0 0,-1 0 1,0 1-1,0-1 1,0 0-1,-1 1 0,1-2 37,0 0 0,0-1 0,0 1 0,0-1 0,0-1 0,-1 1 0,1-1 0,-2 3 0,0 0 0,0-1 0,0 0 0,0 0 0,0-1-103,1 0 1,0 0 0,0 0-1,0 0 1,0-1 0,0-1 102,-2 1 0,0-1 0,0-1 0,0 0 0,1 0 435,-1 3 1,1 0 0,0-1 0,0-3-436,-1-1 0,0-2 0,-1-2 0,1-2 0,-1-5 0,-2-6 0,1-10 0</inkml:trace>
  <inkml:trace contextRef="#ctx0" brushRef="#br0" timeOffset="48716">10689 5770 11221,'24'0'0,"-4"0"0,-6 0 0,3 0 0,4 0 0,2 0-457,-2 0 1,1 0 0,3 0 456,-1-1 0,1 1 0,2-1 0,0 0-388,-3 1 0,2 0 0,-1 0 0,2 0 1,-1-1 387,0 0 0,0 0 0,0 0 0,1 0 0,0 0 0,0 0 0,-3 0 0,0 1 0,0 0 0,0 0 0,1 0 0,0 0 0,1 0-165,-2 0 0,1 0 0,1 0 0,0-1 0,-1 1 0,1 0 0,0 1 0,0-1 165,-1 0 0,1 1 0,-1 0 0,1 0 0,-1 0 0,1 0 0,0 0 0,0 0 0,-1 0 0,0 0 0,0 0 0,1 1 0,-1-1 0,1 0 0,-1 0 0,1 1 0,-1-1 0,4 1 0,-1 0 0,0-1 0,0 1 0,0 0 0,0 0 0,0 0 0,0-1 0,-2 1 0,-1-1 0,1 0 0,0 0 0,0 0 0,-1 0 0,1 1 0,0-1 0,-1 0 0,3 1 0,0 0 0,-1 0 0,1 1 0,0-1 0,-1 0 0,0 0 0,1 0 0,-1 0 0,0-1 0,1 0 0,-1 1 0,0-1 0,-1 1 0,0-1 0,-2 1 0,4 0 0,-1 0 0,-2 0 0,1 0 0,0 1 0,0-2 0,0 1 0,0 0 0,0-1 0,0 1 0,-3-1-143,3 1 0,-3 0 0,1-1 0,0 1 143,2 0 0,0-1 0,1 1 0,0-1 0,0 1 0,-1 0 0,1 0 0,-1 0 0,-1 0 0,-1 0 0,4 1 0,-2-1 0,-1 1 0,-5-1 0,1 0 0,0 1 0</inkml:trace>
  <inkml:trace contextRef="#ctx0" brushRef="#br0" timeOffset="50850">10952 5791 11221,'-11'0'0,"1"0"0,6 0 0,-12 0 0,7 0 0,-18-3 0,8 1 0,0 0 0,-7-2-152,8 2 0,-2 0 1,-1 0 151,1 1 0,-1 1 0,-1 0-236,-1-1 0,0 1 0,-1-1 0,-1 0 236,1 1 0,0 0 0,-1 0 0,-1 0 0,1 0-244,-2 0 0,1 0 1,-1 0-1,-1 0 1,1 0 243,-1 0 0,0 1 0,1 0 0,-1-1 0,0 1 0,-1 0 0,1 0 0,-1-1 0,2 1 0,1 0 0,2 0 0,2 0 0,0 0 0,0 0 0,-2 0 0,-2 0 0,1 0 0,2-1-87,3 0 1,0 0 0,1 0 86,-5 0 0,-1 0 0,1 0 0,-6 0 0,3 0 0,12 0 0,2 0-553,0 0 1,13-3-1,0-1 1</inkml:trace>
  <inkml:trace contextRef="#ctx0" brushRef="#br0" timeOffset="52249">10015 5351 11221,'4'-20'0,"-4"4"0,7-8 0,-3 13 0,3-6 0,-4 9 0,4-5 0,-6 11 0,2 12 0,-3 7 0,-3 6 0,-1 4-835,4-5 1,0 1-1,-1 0 835,-3 2 0,2 0 0,2-1 0,1 2 0,4-5-282,12-1 282,-3 2 0,0-15 0,1-5 0,-1-12 0,0-5 0,-1 3 0,1-2 0,-1-1-88,2-6 0,-2-3 0,-1 0 88,-1 1 0,-1 0 0,-2 1 0,0-6 0,-3 2 841,-3 6 0,-4 8-841,-2 15 0,2 12 0,0 5 0,1-2 0,-1 1 0,2 7 0,0-1 0</inkml:trace>
  <inkml:trace contextRef="#ctx0" brushRef="#br0" timeOffset="53450">10391 5458 11033,'7'-20'0,"0"0"0,-2 0 0,2-5 0,-1 1 94,-5 7-94,-1-6 0,-4 15 31,-10 2-31,5 12 0,-2 2 0,0 1 0,1 8 0,0-2 0,0 3 0,6 3 0,1 0 0,-2-6 0,2 0 0,4 4 0,1-2 0,3-7 15,15-12-15,-4-3 0,0-9 0,-1-2 0,-2 1 24,1-2 0,-3 2-24,-9 6 0,8 11 0,-10 1 0,-2 10 0,1 4 0,0 5 0,-2 2 0,5-9 0,2-1 0,1-5 0,15 8 0,-11-13 0,8-8 0,2-5 0,-4-3 0,0-2-272,2-2 1,0-2 271,-3 2 0,0-2 0,-2 2 0,-5 2 0,-1-1 0,5-4 0,1-3 0,-2 1 0,-3-2 0,-1-1 0,0 1 0,1-3 0,-3 2 0,-1-1 0,-2 1 0,-2 5 0,-2 3 0,-8 10 0,7 17 0,-3 5 0,1 2 0,5-4 0,0 0 0,-2 8 0,-2 2 0,1 0-84,2-4 1,2 0 0,0 1 83,-1 3 0,1 1 0,1-2 0,3 5 0,3-6 0,11-8 0,-5-20 0,-1-6 0,2-9 0,0-5 0,-4 8 0,0 0 0,0-1-432,1-5 1,0 1 431,-4 6 0,-1 3 0,-3 4 0,-3 10 0,-6 13 0,1 0 0,-5 7 0,3 4-2023,3-8 2023,-3 8-426,7 0 426,-4-8 497,5 2 0,2-2-497,7-6 0,11-7 0,-5-14 0,1-6 0,-2-2 0,-1 0 1222,-1-1 1,-1 0-1223,0-2 0,-1 1 0,-2 0 666,5-3-666,-8 18 0,-5 9 0,-8 17 0,3-3 0,0 2 0,-3 5 0,0 0-179,2-4 1,2 0 178,2 4 0,2-2 0,3-7 0,4 1 0,1-3 0,4-8 0,1-2 0,2-3 0,1-10 0,1-3 0,-4 6 0,0-1 0,2-7 0,0-4 0,-2 1-850,-2 2 1,0 0 849,1-4 0,-1 0 0,-3 1 0,-2 2 295,-3 1-295,-4-11 0,-4 18 0,-9-1 0,1 17 0,-1 2 0,-1 2 0,-2 7-62,6-3 1,-1 2-1,2 0 62,0 9 0,1 0 0,3 1 0,8 1 0,5-9 0,1-1 0,4-2 0,5-7 0,3-5 0,-3-7 0,2-3 0,-2-1 0,4 2 0,-1-1 0,-3-3 0,1 0 0,0 0 0</inkml:trace>
  <inkml:trace contextRef="#ctx0" brushRef="#br0" timeOffset="70666">10568 1433 11221,'15'-22'0,"-4"5"-1639,-3 4 1,1 0-746,-1 2 2043,1-5 1,-1 0 340,0 6 0,2-9 1064,3 1-1064,-2 1 0,0 0 0,2-5 0,-4 4 0,-2 3 0,-7 10 0,0-1 0,-7 12 1229,2 6 0,-1 3-1229,-1 10 0,-1 4 0,4-10 0,1 2 0,-1 2 0,1 0-115,1 2 1,-1 2-1,1 1 1,0-1 0,1-2 114,0-2 0,0-1 0,0-1 0,0 2 0,0 0 0,0 1 0,-1 1 0,1 1 0,-1-1 0,0-1-296,-1 3 0,-1-1 0,1-1 0,-1 2 1,0 1 295,1-3 0,-1 1 0,0 1 0,1 0 0,-1 1 0,0-2 0,0 0-255,0-1 1,0 0 0,1-2 0,-1 1 0,0 1 0,0 0 254,0 2 0,1 0 0,-1 1 0,0 0 0,1 0 0,-1 0 0,0-1 0,0 0 0,0 0 0,0-1 0,-1 0 0,1 0 0,1-1 0,0-1 0,0-1 0,0 0 0,1 0 0,-1 1 0,-1 1 0,0 1 0,0 1 0,-1 2 0,0-1 0,1 1 0,-1-2 0,0-1-255,0 3 0,0 0 1,0-2-1,0 0 1,0 0 254,0-3 0,1 0 0,-1 0 0,0 0 0,0 1 0,0 1 0,0 2 0,0 1 0,-1-2 0,2-1 0,-1-5 437,-1 6 1,0-2-438,2 1 0,-2 4 0,1 0 0,1-5 0,-1-2 0,1-1 0,1-1 0,-1 3 0,0 0 0,2-4 0,-1-3 0,2 0 0,-2 11 0,2 0 172,8-2 0,-3-4 0,7-9 0</inkml:trace>
  <inkml:trace contextRef="#ctx0" brushRef="#br0" timeOffset="71267">9405 1746 11221,'26'-1'0,"0"0"0,1 0 0,0 0 0,2 1 0,-7-1 0,3 0 0,3 0 0,0 0 0,-1 0 0,-4 0-1093,2-1 1,-3 1 0,3 0 1048,-1 0 1,2 0 0,2 1 0,2-1 0,1 1-1,-2-1 1,0 1-257,-4-1 0,0 1 0,-1-1 0,1 1 0,-1-1 0,2 1 0,1 0 300,-2 0 0,0-1 0,1 1 0,1 0 0,0 0 0,1 1 0,0-1 0,-1 0 0,1 0 0,-1 0-83,1 0 0,1 0 1,0 0-1,0 0 0,0-1 1,0 1-1,-1 0 0,0 0 1,0 1-1,-2-1 83,2 0 0,-1 0 0,-1 1 0,0-1 0,0 0 0,0 1 0,0-1 0,2 1 0,-1-1 0,1 0 0,0 1 0,1-1 0,0 0 0,0 1 0,0-1 0,-1 1 0,1-1 0,-2 1-138,1-1 1,-2 1-1,1 0 1,-1 0 0,0-1-1,0 1 1,1 0 0,0 0-1,1 0 138,-3 0 0,0-1 0,1 1 0,1 0 0,-1 0 0,1 0 0,0 0 0,0 0 0,-1 0 0,0 0 0,0-1 0,-1 1-48,2 0 1,1-1 0,-2 1-1,0-1 1,0 0 0,0 1-1,0-1 1,0 1 0,0 0 47,1 0 0,1 0 0,0 1 0,0 0 0,0-1 0,-2 1 0,0-1 0,-2 1 0,-2-2 48,6 1 1,-4-1 0,-1 0 0,6 1-49,-6 0 0,3 0 0,2 1 0,2-1 0,0 1 0,1-1 0,-1 1 0,-1-1 0,-1 1 0,0-1 0,0-1 0,-2 1 0,1-1 0,-1 1 0,2 0 0,0-1 0,-2 1 0,1 0 0,0 1 0,1-1 0,0 0 0,0 0 0,-1 1 0,-1-1 0,-1 0 0,4-1 0,-1 1 0,-1 0 0,-1-1 0,1 1 0,0-1 0,1 1 0,1 1 0,0-1 0,-1 0 0,-1 0 0,-2 0 133,2-1 0,-3 0 1,0 0-1,1 1-133,3-1 0,1 1 0,1 0 0,-2-1 0,-2 1 0,2-1 0,-2 0 0,0 0 0,1-1 0,0 0 0,-3 0 0,-6-1 0,-2 0 0,9-2 0,0 1 0</inkml:trace>
  <inkml:trace contextRef="#ctx0" brushRef="#br0" timeOffset="72734">11087 1334 11221,'0'-20'0,"0"7"0,0-3 0,0 5 0,3 7 0,-2-6 0,5 13 0,-5-3 0,2 23 0,-6-9 0,-1 3 0,-1 5 0,0-2 0,-2 1 0,-1-1-183,-1 5 1,0 0 182,-1 0 0,0-4 0,1-7 0,3 0 0,-1-2 0,0-7 0,-3-5 0,5-21 0,2 4 0,6-6 0,4 0 0,1 1-778,0 5 1,0-4 0,-1 3 777,3-8 0,-1 5 0,1-3 0,0 4 0,3-5 0,-4 7 0,0-3 0,0 5 278,6 2-278,-5-1 0,0 4 0,2 12 0,-4 10 0,-2 5 0,-5 6 0,-2 2-191,3 0 1,-1 1 190,-2-5 0,0 1 0,0-3 2301,1 4-2301,0 2 0,0 1 0,0-1 0,0 5 0,-7-6 0,-1-15 0,-3 3 0,1-8 0</inkml:trace>
  <inkml:trace contextRef="#ctx0" brushRef="#br0" timeOffset="72917">11009 1519 11221,'-7'4'0,"15"-7"0,5-5 0,5-2 0,6 0 0,-3 0 0,-4 2 0,0 1-820,2-2 1,4-1 0,0 1 0,-4 1 656,-5 3 1,0 1-1,11-6 1,-1 0 0,2-1-1</inkml:trace>
  <inkml:trace contextRef="#ctx0" brushRef="#br0" timeOffset="73485">11385 1398 11221,'0'2'0,"-3"13"0,-3 3 0,0 3 0,2 6 0,1 0 0,-1-6 0,1 0 0,4-2 0,1-1 0,3-1 0</inkml:trace>
  <inkml:trace contextRef="#ctx0" brushRef="#br0" timeOffset="74484">12002 1419 11221,'13'-20'0,"-1"-2"0,2 3 0,-6 6 0,-15 34 0,-1-1 0,-2 2 0,1-1 0,-1 2 0,0 1-92,0 0 0,1 1 0,-1-2 92,0-4 0,1 0 0,0-3 0,2 5 0,3-10 0,4-27 0,10-4 0,4-5 0,-3 1 0,2-2 0,0 0-122,-2 6 1,1 0-1,0 1 1,-1-1 121,2-1 0,-1 0 0,-1 2 0,2-3 0,-1 5 0,-2 13 0,-7 30 0,-2-2 0,-2 2 0,1-7 0,0 1 0,0 0 0,1 0 0,1 0 0,-1-1 0,-1 7 0,0-2 0,2-8 0,0-2 0,-9 12 0,-1-18 0,-6 3 0</inkml:trace>
  <inkml:trace contextRef="#ctx0" brushRef="#br0" timeOffset="74652">11960 1583 11221,'25'-8'0,"1"1"0,-6 1 0,1-1 0,-1 0 0,7-1 0,0 0 0,-9 1 0,-1 1 0,1-1 0</inkml:trace>
  <inkml:trace contextRef="#ctx0" brushRef="#br0" timeOffset="74983">12307 1519 11221,'-8'0'0,"5"-3"0,20-1 0,9 3 0,1-1 0,-11 7 0,-3 5 0,-6 3 0,-5 3 0,-3 5 0,-4 2 0,-4 3 0,-2-2 0,-1-6 0,1-3 0,4 5 0,32-29 0,-2 0 0,1-1-945,-3-1 1,1-1 944,0 0 0,-1 0 0,-8 4 0,-2-1 0,2 0 0,0 0 0</inkml:trace>
  <inkml:trace contextRef="#ctx0" brushRef="#br0" timeOffset="75451">13088 1419 11221,'0'-17'0,"3"2"0,4 4 0,1 20 0,-1 2 0,-7 10 0,-3 3-747,1-1 747,-2-4 0,-1 3 0,1 0 0,3 2 0,1 1 91,-4 3 0,2-1-91,4-4 0,5-8 0,8-20 0,-2-7 0,-4-4 0,-2-2 0,-4-3 0</inkml:trace>
  <inkml:trace contextRef="#ctx0" brushRef="#br0" timeOffset="75700">13123 1405 11221,'-4'-24'0,"8"2"0,16 4 0,-6 10 0,2 5 0,4 11 0,-1 6 0,-4 5 0,-4 3 0,-3 3 0,-3 2 0,-1-1-388,-2 2 1,-1 0 387,-1-4 0,-1 1 0,2-3 0,3 0 0,1-3 0,0 2 0,-1-1 0,2-5 0,-1-2 0,2 0 0,-7-9 0</inkml:trace>
  <inkml:trace contextRef="#ctx0" brushRef="#br0" timeOffset="75919">13116 1668 11221,'17'-14'0,"-5"6"0,2-1 0,1 2 0,9 1 0,-10 0 0,1-1 0,4 5 0,-1 0-536,-1-4 1,10 2 0,-13-3 0</inkml:trace>
  <inkml:trace contextRef="#ctx0" brushRef="#br0" timeOffset="76303">13428 1568 11221,'10'-11'0,"-1"1"0,11 6 0,-5 1 0,6 6 0,-10 1 0,6 6 0,-12-2 0,1 9 0,-6 4 0,6 5 0,-2-11 0,0-1 0,4 10 0,-1 0 0,-7-10 0,0 1 0,-4 11 0,0 1 0,-9-8 0,-9-5 0,6-4 0,1-8 0,1 0 0,1 4 0,-8-2 0</inkml:trace>
  <inkml:trace contextRef="#ctx0" brushRef="#br0" timeOffset="76901">10874 2094 11221,'-4'-4'0,"1"0"0,3 4 0,3-3 0,10-1 0,8-2 0,3-1-494,-9 3 1,1-1 493,7 1 0,4-1 0,-2 1-204,-3-1 0,-1 0 0,-2 2 0,0 1 0,0-1 1,3-2-1,1-1 0</inkml:trace>
  <inkml:trace contextRef="#ctx0" brushRef="#br0" timeOffset="77305">11846 2143 11221,'21'-5'0,"-1"-1"0,2 2 0,1-1 0,1 1 0,-4 0 0,0 0 0,0 1 0,3-1 0,1 0 0,-1 1 0,-1-1 0,-1 1 0,1-1 0</inkml:trace>
  <inkml:trace contextRef="#ctx0" brushRef="#br0" timeOffset="77720">13287 2193 11221,'-12'-4'0,"2"-2"0,10 5 0,15-6 0,8-2 0,-1 3-1093,1 0 1,5-2 0,-3 2 1083,-8 2 0,0 0 9,4 1 0,3-1 0,-3 1 153,-5-1 1,0 1-154,3 1 0,1 1 0,-2 0 0,-3-2 0,-1 0 0,4 1 0,1 0 0</inkml:trace>
  <inkml:trace contextRef="#ctx0" brushRef="#br0" timeOffset="78253">10924 2789 11221,'14'-5'0,"1"-1"0,-1 1 0,-1 0 0,9-2 0</inkml:trace>
  <inkml:trace contextRef="#ctx0" brushRef="#br0" timeOffset="78633">11619 2874 11221,'3'-11'0,"8"4"0,4 1 0,3 0 0,2 1-582,2 1 0,1 0 582,-2 1 0,1-1 0,-2 2-270,-3 0 0,-1 0 0,8-2 0,-1 0 0,-8 1 0,-1-1 0</inkml:trace>
  <inkml:trace contextRef="#ctx0" brushRef="#br0" timeOffset="78951">13315 2874 11221,'20'-3'0,"-7"2"0,10-5 0,3 0 0,-8 3 0,0 0 0,6-5 0,-1 0 0,-6 2 0,0 1 0</inkml:trace>
  <inkml:trace contextRef="#ctx0" brushRef="#br0" timeOffset="79536">10774 3201 11221,'-10'0'0,"2"0"0,5-3 0,3 2 0,19-8 0,1 6 0,3 1 0,3-3 0,1 0 0,-7 2 0,-1 1 0,-1-1 0,3 0 0,-1-1 0</inkml:trace>
  <inkml:trace contextRef="#ctx0" brushRef="#br0" timeOffset="79937">11569 3385 11221,'18'-4'0,"-2"3"0,2-1 0,0 1 0,3 0 0,-1 0 0,3-1 0,0 0 0,-2 0 0,0-1 0,0 1 0</inkml:trace>
  <inkml:trace contextRef="#ctx0" brushRef="#br0" timeOffset="80336">13109 3456 11221,'21'0'0,"0"0"0,1 0 0,1-1 0,1-2 0,0 1 0,-1 1 0,-1 1 0,1 0 0,-3-3 0,0 1 0,0 0 0</inkml:trace>
  <inkml:trace contextRef="#ctx0" brushRef="#br0" timeOffset="82217">9887 1866 11221,'15'-18'0,"-1"-2"0,-10 8 0,-1 2 0,-6 7 0,-1 3 0,-16 9 0,3-1 0,-1 2 0,0 4 0,0 1 0,0 3 0,5 0 0,11-2 0,7 0 0,7 1 0,5-2 0,6-2 0,1-1 0,-2 0 0,-3 0 0,-3 2 0,-7 0 0,-11 1 0,-6-1 0,-6 2 0,-2-3 0,-4 1 0,-1-3 0,3-5 0,1-1 0,-4 4 0,10-8 0,8 2 0</inkml:trace>
  <inkml:trace contextRef="#ctx0" brushRef="#br0" timeOffset="82417">10143 1888 11221,'1'10'0,"-3"6"0,-3 4-1093,-1 0 1,-2 1 0,1 0 297,1-3 1,1 1-1,-1 0 795,-1 5 0,-2 0 0,2-3 0,2-5 0,-1-2 0,-1 3 0,0 1 0</inkml:trace>
  <inkml:trace contextRef="#ctx0" brushRef="#br0" timeOffset="83583">9774 2534 11221,'7'-11'0,"3"-3"0,-2 1 0,-1-1 0,-1-1 0,-1 0 0,5-11 0,-6 3 0,-17 18 0,4-1 0,-5 10 0,-2 4 0,2 3 0,2 0 0,1-1 0,2 1 0,-3 3 0,5 1 0,13 6 0,0-6 0,2 0 0,-1-2 0,2 0 0,8 1 0,-1-1 0,-2-2 0,-1 0 0,-3 1 0,-12 10 0,-4-5 0,-2-2 0,-10 5 0,1-7 0,-2-4 0,5-7 0,-1-2 0,-12 0 0,7-5 0,17-8 0,7 1 0</inkml:trace>
  <inkml:trace contextRef="#ctx0" brushRef="#br0" timeOffset="83867">10001 2555 11221,'11'0'0,"-4"3"0,-3 1 0,-11 19 0,1-10 0,-2 1 0,1 1 0,-2 0 0,-3 2 0,0-1 0,1 0 0,-3 4 0,13-6 0,2-6 0,19-2 0,-7-6 0,7-4 0,0-1 0,-2-1-449,-3 0 1,0-1 0,-1 0 0,0 0 0</inkml:trace>
  <inkml:trace contextRef="#ctx0" brushRef="#br0" timeOffset="84484">9724 2966 11221,'-4'-3'0,"1"3"0,0 4 0,-7 15 0,1-6 0,-1 0 0,2 8 0,1 1 0,-1-3 0,2-1 0,6 10 0,7-12 0,3-2 0,2-3 0,2 0 0,4 7 0,0 0 0,-5-4 0,-3 1 0,-7 7 0,-6 0 0,-5-9 0,-4-1 0,-4 4 0,-3-1 0,4-9 0,1-2 0,-11-4 0,11-7 0,4-4 0</inkml:trace>
  <inkml:trace contextRef="#ctx0" brushRef="#br0" timeOffset="84783">9902 3180 11221,'-8'11'0,"-2"2"0,13-2 0,-6 9 0,-3 0 0,0-2 0,-13 1 0,13-7 0,-3-1 0,15-4 0,-1-7 0,21 0 0,-15 0 0,10-3 0,0-1 0,-6-1 0,1 0 0,1 0 0,1-2 0</inkml:trace>
  <inkml:trace contextRef="#ctx0" brushRef="#br0" timeOffset="87353">10093 1803 11221,'-11'-11'0,"-2"-6"0,9-1 0,-6-4 0,2 9 0,-2 1 0,-1 2 0,-3 2 0,-2 2 0,0 1 0,-7-1 0,3 6 0,-2 3 0,2 3 0,-1 1-253,1 0 0,-1 0 0,1 1 253,-1 3 0,0 2 0,2-1 0,-2 1 0,2 1 0,2 2 0,0 2 0,2 0 0,0 5 0,1 0 0,3-8 0,0 1 0,1 1 0,2 2 0,1 2 0,1 1 0,1-2-171,1 8 1,3 0 170,-2-1 0,1 3 0,3-3 0,4-7 0,2-1 0,2-1 0,1 0 0,1-1 0,1-3 0,7-2 0,2-1 0,-1 1 0,2-1 0,-4-7 0,2-3 0,-1 1 0,1 1 0,0 0 0,1-2 0,4-1 0,3-1 0,-3-1 0,0 1 0,-1-3 0,-6-1 0,1-1 0,-1-2 0,0-4 0,1-1 0,-2 2 0,2-1 0,-2-2 0,1-1 0,-1-3 0,-1-1 0,-1-1 0,0-1 0,-3-2 0,-3 3 0,-2-1 0,0-1 0,-1 0-151,-2 1 0,0 0 0,-1 0 1,0 0 150,-2-8 0,0 1 0,-3 1 0,-2 4 0,-2 2 0,-1 1-23,-3 1 0,-1 2 1,-1 0 22,0 1 0,-1 1 0,-2 0 0,-1 0 0,-2 1 0,0 1 0,1 0 0,-1 2 0,-1 1 0,0 2 0,-1 0 0,-1 3 0,-1 3 0,-1 2 0,1 2 0,0 3 0,0 3 0,1 0 55,-2 3 0,1 1 0,0 2-55,1 1 0,1 2 0,0 0 0,1 1 0,1 0 0,2 0 0,-4 2 0,3 1 0,1 3 0,2-2 0,6-1 0,1-3 0,0 4 0,2 0 0,4 3 0,3 1 42,-2-1 1,0 2-1,4-1-42,3-2 0,4-2 0,2-1 0,2-4 0,2-1 0,1-2-504,5 0 1,2-1 0,-2-2 503,3-1 0,-1-2 0,-4-4 0,0 0 0,-1-2 29,1 2 0,-2-1-29,5-4 0,0-1 0,1 1 0,-1-2 0,-3-4 0,0-3 0,-1 0 0,0-2 0,-4-1 0,0-2 0,0-1 0,-3 1 0,0-1 0,-1-1-13,-1-1 0,0-3 0,-1 1 0,-1-1 13,0-4 0,-1 1 0,-3-1 0,0-1 0,-3-1 0,-2 2 0,-2 5 0,-3 1 0,-2 1-5,-6-6 1,-3 3 4,-2 4 0,-3 2 0,-1 0 0,-2 1 0,0 2 0,-2 3 0,7 5 0,-1 1 0,0 2 0,-3 1 0,0 1 0,1 2 0,-2 3 0,1 1 0,1 1 0,1 1 0,0 1 0,2 1 0,2 2 0,2 1 0,2 0 0,-1 5 0,2-1 0,3-1 0,2-1 0,0 7 0</inkml:trace>
  <inkml:trace contextRef="#ctx0" brushRef="#br0" timeOffset="89403">12165 1916 11221,'4'-14'0,"0"-1"0,2-6 0,-12 7 0,1 10-3277,-8-2 2302,5 5 975,-2-2 860,-10 3-860,5 2 0,-2 2 0,-8 3 0,-1 4-91,6 0 0,-1 2 0,2 1 91,-1 4 0,2 1 0,1 2 0,3 2 0,2 1 0,2 1 0,2-1 0,1 0 0,5-1 0,6-1 0,3 0 0,2-2 0,2 0 0,2-2 0,3-3 0,6 0 0,4-3 0,0-2 0,-3-3 0,1-1 0,1-1 0,-1-2-144,2-2 0,-1-1 1,1-2-1,-1 0 144,1-2 0,-1-1 0,0-1 0,-1-1 0,-3-3 0,1-1 0,-2-1 0,-2-1 802,2-5 1,-1-1-1,-4-2-802,-4 3 0,-1-2 0,-2-1 0,-2 0 0,-2-1 0,-2-1 0,-1 1 0,-1-1 0,-1 1 0,-1 0 0,-1 0 0,-2 0 0,0 1 0,-2 1 0,-1-1 0,0 3-49,-4-2 0,-1 3 1,-2 0 48,1 3 0,-2 1 0,0 2 0,-2 3 0,-1 2 0,0 2 0,-2 0 0,1 2 0,0 1-41,-3 2 0,0 2 41,4 1 0,-2 0 0,2 2 0,-5 5 0,1 2 0,1-3 0,1 1 0,2 1 0,-1 2 0,3-1 0,6-3 0,1 1 0,-4 3 0,-1 3 0,2-2 0,5-3 0,2 1 0,-5 5 0,-1 2 0,2 1 0,5-2 0,1 1 0,1 0 0,-2 3 0,1 0 0,1 1 0,3 1 0,3 0 0,2-2 0,3-2 0,3-2 0,1-2 0,2-2 0,2-2 0,1-1 0,6 1 0,2-3 0,1-2 0,-1-3 0,2-3 0,0-1 25,-4-1 1,0 0-1,1-1 1,-2-2-26,0-1 0,-1-2 0,-1-1 0,0 0 0,6-5 0,-1-1 0,-2-2 28,-3 0 1,-2-2 0,-2-1-29,-2-5 0,-2-1 0,-2 1 0,0 1 0,-3 0 0,-3 0 0,-2-2 0,-2 1 0,-4 0 0,-1 1 0,3 0 0,-2-1 0,-6 1 0,-3 1 69,1 5 0,-1 1-69,-4-1 0,-2 2 0,-4-1 0,0 1 0,8 6 0,-1 2 220,-5 2 0,-1 2-220,2 3 0,1 1 0,3 0 0,0 0 369,-10 2 0,0 2-369,5 3 0,2 3 0,2-3 0,-1 1 0,1 0 10,-3 2 0,0 3-10,1 4 0,2 4 0,7 3 0,1 1 0,2-7 0,-1 0 0,2 1 0,2 1 0,1 1 0,1 0 0,0-2 0,-1 4 0,3-2 0,2-1 0,2 0 0,0-4 0,5 3 0,3-1 0,2-1 0,-1-1 0,0-5 0,4 0 0,6-1 0,1-3 0,-9-4 0,2-1 0,5 1 0,3 0 0,-1-2 0,-4-5 0,0-2 0,-1 0 0,6 1 0,1-2 0,-4-2 0,1 0 0,-3-3 0,3-6 0,-2-3 0,-4 4 0,1-2 0,-2-1 0,-3 1 0,0-1 0,-2-1 0,-1-1 0,-2-2 0,-1 0 0,-3-1 0,-1 1 0,-4 0 0,-1-1 0,-3 1 0,-1 1 0,-1 1 0,-3 0 0,-1 2 0,-2 1 0,-6 0 0,-2 2 0,0 1 0,-2 1 0,1 3 6,1 5 0,2 3-6,4 2 0,1 4 0,4 3 0</inkml:trace>
  <inkml:trace contextRef="#ctx0" brushRef="#br0" timeOffset="95550">9859 1696 11221,'-15'-4'0,"-5"-5"0,12 1 0,-6 0 0,7-8 0,3-5 0,1 0 0,3-5 0,10 5 0,2 3 0,3-2 0,-2 7 0,2 0 0,1 1-397,2-1 0,1 0 1,1 1-1,0 1 397,5-2 0,0 1 0,2 1 0,-4 4 0,1 0 0,2 1 0,-2 0 0,-1 1 0,2-3 0,-2 0 0,2 2 0,0 1 0,3 0 0,1 1 0,-1 0 0,-1 1 0,-1 0 0,-1 1 0,0 1 0,1-1 0,-4 2 0,2-1 0,0 1 0,1 0 0,-1 1 0,0-1 0,3 1 0,0 1 0,0-1 0,-1 1 0,-1 0 0,-3 1 0,-1-1 0,0 1 0,0 0 0,2 0 0,1 1 0,-1-1 0,-2 1-149,0 0 1,-2 1 0,1 0 148,0 0 0,1 1 0,0 0 0,-1 1 0,6 3 0,-1 1 0,-1 1 0,-1-1 0,-1 1 0,0 1 0,-3 0 0,0 1 0,0 1 0,-2-1 0,1 0 0,-1 0 0,2 1 0,0 0 0,-1-1 0,0-2 0,-1 0 0,0 0 0,7 3 0,-2-2 0,-7-6 0,-1 0 0,2 0 0,-9-4 1505,-6-13-1505,-2 5 527,-18-12-527,3 10 0,-1 0 0,-5-2 0,0 0 0,5 3 0,0 0 0,1-3 0,3 2 0,5 6 0,1-5 0,10 6 0,5 0 0,19 3 0,-10 1-1639,4 0 1,1 2 1523,-1 2 115,4-1 0,0-1 0,-3-1 0,3 1 0,-1 1 0,-6-3 0,0 1 0,0 0 0,-2 9 0,-8 1 0,-7 0 0,-14-3 0,-6-1 0,-3-2-757,0-1 1,-5 2 0,3-2 756,8-3 0,-1 0 0,-2 0 0,-5 2 0,0 0 0,4 0 179,-2 2 0,2 1 1,1-3-1,0 0 1,1 1-1,1 2 1,0 0-1</inkml:trace>
  <inkml:trace contextRef="#ctx0" brushRef="#br0" timeOffset="101199">9547 2129 9181,'-26'1'0,"1"0"0,0 0 0,3 3 0,-2 3 0,0 1 0,2 0 0,4 1-267,-3 4 1,2 2 266,0 1 0,-4 2 0,1 1 0,5-3 0,3 0 0,3 1 73,3 2 1,0 4 0,2 0 0,4-3-74,8 0 0,4-1 0,0 3 0,1 3 0,2-6 0,4-10 0,1-3-459,8 1 1,-3-1 0,-6-2-1,10 3 1</inkml:trace>
  <inkml:trace contextRef="#ctx0" brushRef="#br0" timeOffset="101552">9376 2349 11221,'18'18'0,"0"0"0,0 0 0,0 0 0,-1 0 0,3 3 0,0 0 0,-2-1 0,-8-1 0,-7 1 0,-6-1 0,-2-1 0,-4-1 0,-6 3 0,-4-2 0,-3-2 0,-1-2 0,1 0 0,0-3 0,2-2 0,-1-1 0</inkml:trace>
  <inkml:trace contextRef="#ctx0" brushRef="#br0" timeOffset="104650">10803 2775 11221,'15'-2'0,"0"1"0,3 0 0,-4-2 0,2 0 0,5-1 0,1 1 0,-4-3 0,1 1 0,1 0 0,1 0 0,0 0 0,3-2 0,-2 0 0,-4 1 0,-3 1 0,6-2 0,-18 1 0,-14 6 0,-7 2 0,-5 0 0,-2 0 0,1 1 0,-3-1 0,2 1-249,6-1 1,0 1 0,1-1 248,-4-1 0,0 0 0,3 0 181,-2-1-181,3 0 0,0 0 0,-4 3 0,3-2 0,5 5 0,11-5 0,6 2 0,14-3 0,-2-3 0,2 0 0,9 1 0,2-1 118,-7 0 0,0-1-118,8 2 0,-2 1 0,-2-2 0,-8 3 0,0-1 0,-2-2 0,-21 9 0,-1-4 0,-13 3 0,-2-1 0,3-3-293,-6 2 1,1 0 292,6-2 154,1 1 0,0-1-154,5-4 0,2 2 0,20-2 0,2 3 0,13 0 0</inkml:trace>
  <inkml:trace contextRef="#ctx0" brushRef="#br0" timeOffset="105287">11598 2825 11221,'-15'0'0,"1"0"0,4 3 0,5-2 0,-4 2 0,8 0 0,10-2 0,17 2 0,-12-3 0,2 0-453,4-2 1,3 0-1,-2 0 453,-3-1 0,2 1 0,4-1 0,4-1 0,-1 1-148,-3-1 0,-2 0 0,2 1 148,1 1 0,0 1 0,-2 0 0,4-3 0,-3 1 0,4 3 0,-27 0 0,-22 3 0,-12 1 0,10-3-131,3 1 1,-6 1-1,-1-1 1,3 1 130,4-2 0,2 0 0,-1 1 0,-2 0 0,-1 0 0,2 1 605,-3-1 0,11 0-605,24-2 0,9 0 0,-4-2 0,3 0 0,4-1 0,-1 1 0,1 0 0</inkml:trace>
  <inkml:trace contextRef="#ctx0" brushRef="#br0" timeOffset="106118">13287 2889 11221,'-8'0'0,"1"-4"0,29-6 0,1 4 0,1 0-283,-4-1 1,2 0 282,2 2 0,4 1 0,-2 0 0,-7 0 0,-1 0 0,1 1 0,1-1 0,0 0 0,0 1 69,4-3 0,-3 1-69,-2 1 0,-34-2 0,-4 5 0,-4 1 0,2 0 0,0 0 0,-1 0-87,1 1 0,1 1 0,-1-1 87,-5 1 0,0 1 0,2-1-604,0 2 1,1-1 603,-3-1 0,1 0 0,4 1 0,6 1 0,9 0 0,29 0 0,1-4 0,4 0 0,-2-1 0,1-1 0,0 1-150,-1-1 0,-1 1 1,0 0 149,-5 0 0,-1-1 0,-2 2 767,-1-1 0,-3 2-767,0-1 0,-13 0 0,0 0 0</inkml:trace>
  <inkml:trace contextRef="#ctx0" brushRef="#br0" timeOffset="109933">9959 5181 11221,'4'-11'0,"-1"-2"0,-3 5-3277,0-3 893,0 7 2384,0 1 1409,-3 3-1409,-1 3 0,-10 11 0,9-5 0,-3 5 0,0 2 0,3 0 631,-2 12-631,1-4 0,-1 1-278,5-8 0,-1 1 278,-1 3 0,-2 5 0,1 0 0,0-4 0,1 1 0,-1-1 0,2 3 0,-2 3 0,1 1 0,0-6 0,0-3 0,0 0 0,1 2 0,-1 3 0,1-1 0,0-3 0,-1-5 0,0 0 0,0 5 0,0 3 0,0 2 0,-1-3 0,-2-1 0,0-1 0,0-1 514,1 3 1,1 0 0,-1-2-515,-1-1 0,-1-2 0,0-4 0,1-2 0,-4 2 0</inkml:trace>
  <inkml:trace contextRef="#ctx0" brushRef="#br0" timeOffset="110769">9887 5103 11221,'15'-11'0,"-2"4"0,1 0 0,2 0 0,1 0 0,4-1 0,0 0-1093,2 0 1,1 0 0,0 1 297,-2-1 1,0 1-1,3-1 795,-1 1 0,2-1 0,2 1 0,0 0 0,-1 0 4,-4 3 1,0 0 0,0 0-1,0 0 1,2 0-5,-1 0 0,1 0 0,0 0 0,1 0 0,1-1 0,-1 1 0,0 1 0,-1-1 0,1 0 0,-1 0 0,1 1 0,-1 0 0,0 0 0,0 0 0,3 0 0,-1 1 0,0 1 0,0-1 0,-1 0 0,0 0 0,2-1 0,-1 0 0,-1 0 0,0 1 0,-1 0 176,2 1 1,-2 0 0,-1 1 0,-1 1-177,7 0 0,-4 2 0,-9-2 0,-3 3 0,6 11 0,-5-3 0,0 3 0,2 5 0,-10-12 0,4 19 0,-7-14 1315,-3 8 1,-2 4-1316,-3-3 0,0 1 0,2-1 0,-1 2 0,1 1 297,-1-1 0,0 2 1,1-1-298,1-1 0,0 0 0,0-1 0,1 3 0,0 0 0,0-4 0,0 1 0,0-3 0,1-5 0,-2 1 0,-1 7 0,-1 4 0,-1-1 0,0-2 0,-1-1 0,-1 2 0,-2 0 0,-1 1 0,1-3 0,3-5 0,-3 7 0,0-1 0,7-5 0,-3 1 0,1 3 0,3-4 0,0 0 0,0 7 0,0-6 0,0-4 0,0-11 518,-6 4-518,1-8 0,-5 2 0,-16-3 0,4-3 0,-2 0-498,1 2 0,-2 0 498,1-1 0,-5 0 0,0-1 0,3 1-335,0-1 1,-2 2 334,6 0 0,-4 0 0,-2 1 0,-3-1 0,0 1 0,0-1 0,2 1-364,1-1 0,1 1 1,0-1-1,-1 0 0,1 1 1,-1 0-1,0-1 364,3 1 0,0 0 0,-1 0 0,0 0 0,0 0 0,0 0 0,1 0 0,0 0 0,-3 1 0,0-1 0,-1 0 0,1 1 0,1-1 0,2 1 0,2 0 0,0 0 0,0 0 0,0 0 0,1 0 0</inkml:trace>
  <inkml:trace contextRef="#ctx0" brushRef="#br0" timeOffset="117818">12016 5295 11221,'4'-22'0,"2"4"0,-2-9 0,0 14 0,2-13 0,-2 14 0,1 1 0,-2 5 0,0 12 0,-2 9 0,-1 3 0,3 9-542,-5-6 0,-2 5 0,0-4 542,1-3 0,1-1 0,-3 6 0,0 2 0,1-2 0,2-7 0,0 0 0,0 10 0,1-2 0,1-8 0,0 6 0,0-18 0,3-8 0,-2-6 0,5-12 0,-2 3 0</inkml:trace>
  <inkml:trace contextRef="#ctx0" brushRef="#br0" timeOffset="118084">12045 5025 11221,'9'-14'0,"3"6"0,4 2 0,1 1 0,3 1 0,-1 1 0,5-1 0,0 1-869,1 3 1,1 1 0,-4 1 868,-7 3 0,-1 1 0,8 10 0,-4 2 53,-10-4 1,-4 1-54,-2 4 0,-3 3 0,-3 0 0,-6-1 0,-4 0 0,-3-1 0,1-1 0,-3 0 0,0-1 0,0 0 0,3-3 0,-1 0 0,1 0 0,-1-3-193,-2 0 0,-1-2 1,5-1-1,-1 3 1,16-8-1</inkml:trace>
  <inkml:trace contextRef="#ctx0" brushRef="#br0" timeOffset="118419">12435 5323 11221,'-20'-2'0,"1"0"0,-4 4 0,1 5 0,0 9 0,3 3 0,5-6 0,1 1 0,4 4 0,1 2 0,3-3 0,8 1 0,0 0 0,4-2 0,8-9 0,5-3 0,3-1 0,2-5 0,1-6 0,-1-5 0,-3-6 0,-5-3-573,-8 0 0,-4 0 573,-2 6 0,-4 0 0,-5 1 0,-4 4 0,-6 5 0,-2-3 0,8 9 0,6 0 0,4 0 0</inkml:trace>
  <inkml:trace contextRef="#ctx0" brushRef="#br0" timeOffset="119237">12598 5536 11221,'14'4'0,"-2"-7"0,-1-10 0,0-4 0,1-7 0,-1-4-910,0 5 0,0-1 1,0-1 909,-2 0 0,-1-1 0,0-1 0,-3 1 0,0-1 0,-1-1 0,-1 3-47,0 1 1,0 1-1,-2 1 47,-1-4 0,-3 0 0,0 6 0,-6 0 256,-5 31 0,-2 10-256,6-3 0,0 2 0,0 2 0,2-1 0,0 3 0,1 0 0,0 1-102,2-3 1,1 1-1,0 0 1,3-1 101,3 6 0,3 0 0,2-3 0,1-7 0,1-1 0,1-2 0,6 1 0,1-3 0,4-1 0,-8-12 0</inkml:trace>
  <inkml:trace contextRef="#ctx0" brushRef="#br0" timeOffset="120301">12896 5380 11221,'0'-8'0,"0"2"-3277,0 6 893,3 6 3793,1 8-1409,0 8 0,-1-3 860,-3 4-860,0-15 0,-3 6 0,-1-7 0</inkml:trace>
  <inkml:trace contextRef="#ctx0" brushRef="#br0" timeOffset="120467">12988 5259 11221,'-4'-4'0,"1"1"0,3 3 0,6 3 0,2 1 0</inkml:trace>
  <inkml:trace contextRef="#ctx0" brushRef="#br0" timeOffset="121285">13123 5280 11221,'16'-7'0,"0"0"0,-25 10 0,0 8 0,-6-3 0,5 12 0,7-11 0,6 7 0,1-8 0,13 5 0,5-8-1639,-6-4 1,0-2 1523,10-4-815,-13-4 1,-2-1 929,0 0-413,-4-3 1,-1 0 412,-1 4 0,1-17 0,-6 16 0,0-6 0,0 12 2063,-3 1-2063,2 6 0,-2 10 0,3-3 1159,-1 5 1,2 2-1160,4-3 0,0-1 0,0 14 0,6-12 0,1-1 0,-3-5-1698,17 1 1698,-16-7-670,5-4 0,-1-1 670,-4-2-219,5-4 1,0-1 218,-6-3 0,1-3 0,0-1 0,-2 3 0,-3-4 0,0-1 0,-1 4 0,-2-3 0,-1 0 0,-1 5 0,0-5 0,0 10 2512,0 3-2512,0 4 1843,0 4-1843,0 13 0,0-1 0,0 2 0,-1 3 0,0 1 0,0-1-17,1 5 0,-1 0 17,0-4 0,-1 3 0,0-1 0,1-3 0,1-3 0,-1 0 0,0 2 0,-1 3 0,0 0 0,1-4 0,-1-3 0,0 0 0,-1 8 0,1 3 0,-1-3 0,0 3 0,1-9 0,-1 3 0,1-1-28,0 0 0,0 0 0,-1-1 28,-2 6 0,-1-1 0,3 3 0,-2-2 0,-7-2 0,4-19 0,-8-5 0,-1-4 0,1-4 0,3-2 0,-1-4 0,2-2 89,5-4 1,3-1 0,-1-2-90,-1-2 0,0-1 0,0 0-396,3 6 1,1-2 0,1 2 0,0 1 395,2-5 0,2 4 0,6 1 0,3 4-656,7 3 656,0 2 0,-1-1 0,6-3 0,-9 6 0,1 1 0</inkml:trace>
  <inkml:trace contextRef="#ctx0" brushRef="#br0" timeOffset="121852">12272 5969 11221,'-11'0'0,"3"-3"0,2 2 0,5-2 0,17-4 0,-5 3-1639,14-3 1,2 0 1150,-12 3 1,0 0 487,8 1 0,4-1 0,3 1 0,-2 0-353,-2 0 1,0 0 0,0 1 0,0-1 352,0 0 0,1 0 0,0 0 0,1 1-253,-3 0 0,1 0 0,1 1 1,-1-1-1,-1 0 0,-4 1 253,0-2 0,-3 1 0,3-1-107,3 2 1,4-1 0,2 1 0,1 0 0,-1 0 0,-4 0 106,1 0 0,-3 0 0,-1 0 0,1 0 0,-1 1 0,1-1 0,-1 1 0,0-1 0,-1 0 0,4 1 0,-1-1 0,-4-1 0,-5 0 0,1 0 0</inkml:trace>
  <inkml:trace contextRef="#ctx0" brushRef="#br0" timeOffset="126018">11016 1121 11221,'-15'3'0,"-2"-2"0,-6 9 0,9-6 0,-2 14 0,2 6 0,10 0 0,3 2-371,-3-5 1,0 1 0,0 2-1,0 0 371,0-2 0,1 0 0,0 1 0,-1 0 0,1 0-305,-2 4 1,1 0-1,-1 0 1,1 1-1,-1-1 305,0-1 0,0-1 0,-1 0 0,1 0 0,1-1 0,-1 2 0,0-1 0,1-2 0,0-1 0,1-2 0,0 0 0,-1 0 0</inkml:trace>
  <inkml:trace contextRef="#ctx0" brushRef="#br0" timeOffset="127119">10931 1199 11221,'13'-5'0,"1"0"0,6 1 0,2 0 0,0 2 0,1 1 0,0 0-602,4 0 1,0 0 601,-3 2 0,2 2 0,0-1 0,1 1 0,0-1 0,-1 0-1093,-5 0 1,0-1 0,0 1 1008,4 1 1,1 1 0,-1-2 83,1-1 0,-2-1-604,-4 3 0,0 1 604,7-4 0,1 0-475,-7 1 0,-1 0 0,1 0 475,3-1 0,2 0-208,-2 1 1,3 0 0,1 0 0,-4 0 207,4 0 0,0 2 0,-6-2 0,3 1 0,1 0 0,-2 1 0,-2-1 0,5 2 0,0 0 139,-7-1 1,3-1 0,1 1-1,1 0 1,-1-1-140,3 1 0,1 0 0,0 0 0,1-1 0,-5 0 0,0-1 0,2 1 0,-1-1 0,1 0 0,0 0 107,-2 0 1,0 0-1,1 1 1,-1-1-1,1-1 1,-1 1-1,1-1-107,3 0 0,1 0 0,0-1 0,-1 0 0,-1 1 0,-1-1 0,3 1 0,-2 0 0,-1 0 0,1-1 0,-2 1 0,0-1 0,1 0 0,-1 1 0,-2-1 403,5 1 0,-2 0 0,1 0-403,0 0 0,1 0 0,0 0 0,0 0 0,0 0 0,0 0 0,-1 0 0,1 0 0,-2 0 0,1 0 0,0 0 0,-1 0 0,-2 1 0,0 0 0,0-1 0,0 1 0,4 0 0,0 1 0,-1-1 0,-3 2 0,0 0 0,-2 2 1165,2 1 1,-2 2-1166,-4-1 0,-1 1 405,-4 2 1,-1 0-406,3 9 681,-9-6 1,-2 1-682,-3 3 0,-2 2 0,-1 3 0,0 2-485,0 3 1,1 1 0,0-1 484,-1-1 0,0-1 0,3-3 0,0 2 0,0-1 0,0-3-113,-1-3 0,1-1 113,1 5 0,0 2 0,0-1 0,-1 1 0,-1 3 0,-1-2 0,0 5 0,0 2 0,-1-1 0,0-4-479,1-2 0,-1-3 1,0 3 478,0-2 0,0 3 0,-1 2 0,1 0 0,-1 0 0,1-3 0,0 3 0,1-2 0,-1 0 0,0 2 0,1-2 0,0 1 0,-1 0 0,1 1 0,-1 1 0,0-2 0,0 0 0,0 1 0,0-1 0,-1 1 0,1-1 0,-1 0 0,0 0 0,1-1 0,-1 1 0,-1-1 0,1 0 0,-2 3 0,0-1 0,0 0 0,0 0 0,-1 1-133,1-4 0,0 1 0,0-1 0,0 1 0,-1-1 1,1 0 132,-1 1 0,-1 0 0,0-1 0,0 0 0,1 1 0,1-1 0,1 1 0,-1 0 0,1-1 0,0-2-89,-2 5 0,0-3 0,1-1 0,2 8 0,0-6 0,-1-3 0</inkml:trace>
  <inkml:trace contextRef="#ctx0" brushRef="#br0" timeOffset="136468">11953 5905 11221,'-19'0'0,"-7"0"0,16 0 0,-6 0 0,-1 0 0,11 0 0,2 0 0,29-3 0,-4 2 0,2 0 0,0 2 0,1 3-891,-4-2 0,2 1 0,-1-1 891,-4 0 0,1 0 0,2-1 0,3 0 0,1-1 0,0 1-281,-1 0 0,0 0 0,1 0 0,1-1 281,-2 1 0,1-1 0,2 0 0,-1 0 0,0 0 0,-1 0 0,4 1 0,-2 0 0,0 0 0,2-1 0,0 0 0,1 0 0,1 0 0,-2 0 0,-3 0 0,0 1 0,-3 0 0,2 0 0,-1 0 0,2 0 0,0-1 0,1 1 0,-2 0 0,2 1 0,-2 0 0,0-1 0,1 1 0,-1 0 0,1-1 0,0 0 0,-1 1 0,1-1 0,3 2 0,1 0 0,-2-1 0,0 0 0,2 0 0,-1-1 0,0 1 0,-1 1 0,-1 1 0,-2-1 0,-3-3 0,-2 1 0,2 2 0,-3 0 0,1-2 0,-7 2 0,-24 0 0,3-2 0,-10 1 0,-5-1 0,3-1 0,-1 0 0,-2 0-534,0 0 1,-2 0-1,0 0 1,0 0 533,-2 0 0,1 0 0,-2 0 0,5 0 0,-3-1 0,1 1 0,1-1 0,3 0 293,-3-1 1,0 0-294,3 1 0,-4-1 0,-2 1 0,2 0 0,4-1 0,-3-2 0,0 1 0,4 1 0,-4 1 0,-1 0 0,2-1 0,3 1 0,-3-3 0,0 0 0,1 3 0,-4-1 0,-1 1 0,0 0 0,3-1 0,-5 0 0,3 0 0,-1-1 0,5 1 0,-2 1 0,1-1 0,-1 0 0,0 0 0,0 1 0,1-1 0,4 0 0,3 0 0,1 0 0,-10 0 0,-4 0 0,4 0 0,-1 1 0,7-1 0,-1 0 0,3 0 0,0-2 427,-4 1 0,2-1-427,6-3 0,-10 0 0,14 3 0,6-3 0,1 6 0,3-2 2848,6 3-2848,-1 0 0,21 0 0,-9 0 0,1 0 0,4 0 0,0 0 0,2 0 0,1 0 0,2 0 1,-4 1 1,0-1 0,2 1-1,1 0 1,-1-1-2,-1 1 0,0 0 0,1-1 0,0 1 0,1-1 0,-1 1-399,2 1 1,0-1 0,1 1 0,0 0 0,-1 0 0,0 0 398,-1-1 0,0 1 0,-1 0 0,1 0 0,0 0 0,1 0 0,0 0 0,1 0 0,1 0 0,0 0 0,0 0 0,-1 0 0,0 0-201,-2 0 1,0 1 0,0-1 0,-1 1 0,1-1-1,0 0 201,-1 0 0,1-1 0,0 1 0,1-1 0,-1 1 0,-1-1 0,-2 1 0,2 1 0,-1-1 0,-2 1 0,0 0 0,0 0-416,2-1 1,0-1 0,-2 1 0,-2 0 415,2 2 0,-3 0 290,-2-2 1,-5-1-291,-8-1 0,-26-3 0,9 2 0,-9-2 0,-1 0 0,2-2 0,6 1 0,-1-2 0,-5-5 0</inkml:trace>
  <inkml:trace contextRef="#ctx0" brushRef="#br0" timeOffset="138467">9916 1838 11221,'0'-11'0,"3"1"0,4 3 0,-2 0 0,1 3 0,-6-3 0,0 7 0,-12 0 0,5 4 0,-7 2 0,-1 1 0,2 2 0,-7 1 0,0 3 0,-1 5 0,8-10 0,2 0 0,1 14 0,10-16 0,10 17 0,-2-9 0,2 0 0,3 3 0,0 0 0,0 4 0,-1 0 0,-4-6 0,-2-1 0,0 7 0,-6-4 0,-3-9 0,-7 5 0,-8 1 0,5-6 0,1-1 0,-7 4 0,3-5 0,-1-2 0,-3 0 0,-5 0-587,5-1 1,12-6 0,-2-1 0</inkml:trace>
  <inkml:trace contextRef="#ctx0" brushRef="#br0" timeOffset="138783">10107 1881 11221,'12'16'0,"-11"-3"0,-2 3 0,-1 9 0,-3 3 0,0-6 0,0 0 0,0-1 0,-3 3 0,1-2 0,2-2 0,0-1 0</inkml:trace>
  <inkml:trace contextRef="#ctx0" brushRef="#br0" timeOffset="152550">4743 4897 11221,'8'-4'0,"2"1"0,-3 3 0,4 0 0,6 3 0,-5-2 0,10 2 0,4-3 0,0 0 0,3 0 0,-7 0 0,0 0 0,2 0 0,0 0 0,-5 0 0,-2 0 0,10 0 0,-9 2 0,-1-1 0,9 0 0,1 2 0,-15-3 0,14 3 0,-13-2 0,14 5 0,-15-5 0,4 2 0,1 1 0,0-1 0,7 1 0,-4 3 0,-11-3 0,7 6 0,-8-5 0,6 11 0,-9-14 0,7 17 0,-10-14 0,4 18 0,-6-13 0,0 16 0,0-17 0,0 6 0,0 2 0,-3 7 0,1-5 0,0 1 0,0-4 0,0 0 0,-1 9 0,3-7 0,6-2 0,2-1 0,9 3 0,-2-1 0,3 1 0,-7-6 0,5 8 0,-1-9 0,0 0 0,2-1 0,-6-9 0,3 0 0,2 1 0,11-2 0,-6 0 0,0 0 0,-1-2 0,-1 1 0,0-1 0,1 0 0,1 0 0,1 0 0,-3 0 0,1 1 0,0 1 0,-1 3 0,-3 0 0,0 1 0,0 1 0,0 1 0,-2 3 0,0 2 0,-1 0 0,-1 0 0,-1 5 0,0 0 0,-2-2 0,-1 1 0,-1 1 0,0 0 0,-1 0 0,-1-1 0,1 0 0,2-1 0,-1 1 0,3-1 0,2-4 0,1-2 0,4 1 0,1-2 0,2 0 0,0-2 0,1-1 0,1-1 0,2 3 0,0-2 0,2-3 0,-1-1 0,2 0 0,0 0 0,-2 0 0,-1-1 0,-6-2 0,-2 0 0,10-1 0</inkml:trace>
  <inkml:trace contextRef="#ctx0" brushRef="#br0" timeOffset="156536">4715 4819 11221,'4'-8'0,"-1"-1"0,-3 8 0,0-2 0,-3 3 0,-4 3 0,-8 7 0,4-1 0,-9 11 0,11-9 0,-1 1 0,0 0 0,2 1 0,-1-1 0,1 2 0,2 0 0,1 3 0,-1 9 0,1 2-92,2-7 0,1 1 0,0 0 92,1 1 0,1 0 0,1-1 0,1-1 0,0-1 0,1-1 0,2 0 0,1-1 0,2 2 0,2-4 0,1-3 0,0 0 0,1 0 0,0-2 0,1 0 0,8 6 0,1 2-183,-4-5 1,1 0 0,1 0 182,1 1 0,0-1 0,1 0 0,1 1 0,-1-1 0,1 0 0,-1-1 0,1 0 0,-1 0 0,-1-1 0,0 0 0,1-1 0,0-1 0,1-1 0,-1 1 0,0 1 0,-1 1 0,1-1-68,-2-2 1,0-1 0,0 1 67,-2 1 0,0 1 0,-1 0 0,8 3 0,-1 0 0,-1-2 0,1-2 0,0 3 0,1-2 0,0-3 0,0-1 0,-6 0 0,-1 1 0,1 1 0,-1-2 0,0 0 0,0 1 0,2 0 0,0 0 0,1 1 0,-1-1 0,0 1 0,-1-2 0,1 0 0,-1-2 0,7 3 0,0 0 0,-8-4 0,1 0 0,0 1 0,2 1 0,-1 0 0,-1 0 0,1 0 0,0-1 0,1 1 0,-4 0 0,2 1 0,1 0 0,0 0 0,-4-2 0,7 7 0,-11-10 255,5 7-255,3-5 0,-6 0 0,-1-2 0,3 0 0,-2-4 0,0 0 0,10 1 0,-3-1 0,-2-2 0,-3 0 0,3-1 0,-1 0 0,-1-3 0,2 0 0,2-1 0,-4-1 0,-1-1 0,-1 2 0,1-2-143,4-7 1,-1 0 142,-2 1 0,-2-5 0,0-2-56,-4 3 0,0-2 56,-3 3 0,-1 0 0,0-2 0,-1-1 0,-1 0 0,-2-1 0,-2 2 0,0-1 0,-3 0 0,-2 0 0,-2-1 0,-2 0 0,-2 0 0,-4 1 0,0-1-268,-2 1 0,-1 1 1,-1 0 267,1 4 0,-1 1 0,-1 1 0,-1 0 0,0-1 0,0 1 0,-1 0 0,0 1 0,0-1 0,0 1 0,-1 0 0,-1 0 0,4 3 0,0 0 0,-1 0 0,1 0 0,-1 0 0,0 0 0,0 1 0,0-1 0,0 1 0,0 0 0,-5-2 0,-1 1 0,1 1 0,0 0 0,0-1 0,1 2 0,-1 0 0,-2 0 0,-1 1 0,4 2 0,9 2 0,0 1 0,-5-1 0,-2-1 0,2 0 0,-6-2 0,7 4 0,-2 0 0,2-1 0,-7-3-56,7 3 1,-4 0 0,3-1 55,1-2 0,2 1 0,-4 1 0,-1 0 0,1-3 0,3 2 0,0 2 368,1-2 1,-2-2-369,4 0 0,1 0 0,2 1 0,0 0 0,-5-4 0,-1 1 0,3 3 0,0 1 0,2 1 0,-1 0 152,-7-1 1,-1 2-153,3 1 0,-1 1 0,-7 0 0,-1 1 259,6-3 1,-1 0-260,-3 5 0,0 0 0,3-2 0,-1 1 0,3 1 0,-1 1 0,0 1 0,1 1 0,-1 2 0,0 0 0,0 1 0,1 0 0,1 1 0,-1 2 0,2 1 0,2-2 0,0 0 0</inkml:trace>
  <inkml:trace contextRef="#ctx0" brushRef="#br0" timeOffset="160434">9873 1852 11221,'0'-8'0,"3"-4"0,8 1 0,1-4 0,-1 4 0,-5 4 0,-19 14 0,-2 4 0,-4 1 0,5-2 0,2 3 0,-1 5 0,5-5 0,2 0 0,6 14 0,1-11 0,2 0 0,8 7 0,-9-6 0,0 0 0,1 8 0,3 1 0,-4-11 0,1 1 0,7 6 0,-6 5 0,-17-5 0,3-10 0,-2-2 0,-7-2 0,-2-2 0,4-2 0,1-1 0,-8-3 0,13-4 0,11-6 0,4-1 0</inkml:trace>
  <inkml:trace contextRef="#ctx0" brushRef="#br0" timeOffset="160837">10100 1881 7580,'-4'25'0,"-1"0"0,1 0 0,-1 0 0,1-1 0,-1 2 0,0 0 0,0-1 0,0 1 0</inkml:trace>
  <inkml:trace contextRef="#ctx0" brushRef="#br0" timeOffset="171467">648 5749 11221,'0'-28'0,"0"15"0,0-3 0,0 16 0,0 16 0,-2 0 0,-2 3 0,2 0 0,0 2-732,-3 2 1,1 3 0,-1-2 731,1-4 0,0 1 0,0 4 0,-1 3 0,1-5 0,0-7 0,0-1 0,-1 6 0,0 3 0,1-4-961,0 6 961,0-8 0,2-1 0,2-4 0,0-16 0,0-8 0,3-17 0,1 5 247,-3 0 0,2-1-247,0 10 0,0 0 0,-2-6 0,1-3 0,-1 2 0,0 3 0,2-1 0,1-7 0,2-3 0,-1 1-91,0 3 0,0 2 91,3-4 0,1 1-185,-1 8 1,1 4 184,0 5 0,7-4 0,-5 15 1332,-3 3-1332,-3 7 0,-1 2 0,0 7-96,-1-4 1,1 4 0,0-3 95,-1-5 0,2 1 0,0 9 0,1 4 0,-1-5 0,-1-8 0,1 0 0,4 12 0,2 1 0,-1-4 0,1-1 0,-4-9 0,-1 1 50,3 6 0,-2-2 0,-7-10 1,0 2-1</inkml:trace>
  <inkml:trace contextRef="#ctx0" brushRef="#br0" timeOffset="171701">613 6047 11221,'-8'0'0,"2"0"0,6-6 0,19-9 0,-2 4 0,2 0 0,-2 2 0,0 1 0,1 0 0,5-2 0,1 2 0,-3 1 0,0 0 0,-3 1 0,5-3 0,-1 3 0,-1-1 0,-3 0 0</inkml:trace>
  <inkml:trace contextRef="#ctx0" brushRef="#br0" timeOffset="171968">1110 5742 11221,'-21'3'0,"-1"13"0,7-2-1639,7 6 1,3 2-746,1 0 3088,0 3 1,2 0-705,4-7 0,1-2 430,-3-1 0,2 0-430,7-2 0,2-3 0,-2-6 0,5-3 0,1-2 0,-2-5 0,0-2 0,6-3 0,-2-3 0,-3 1 0,-1-1 0,-4-1 0,1-1 0</inkml:trace>
  <inkml:trace contextRef="#ctx0" brushRef="#br0" timeOffset="172201">1252 5663 11221,'-8'-19'0,"-2"6"0,7 19 0,-1 13 0,0 3 0,5-4 0,0 3 0,1 0 0,0 0 0,0 0 0,1 1-115,0 3 0,0 2 0,2-2 115,-1-3 0,1 0 0,0-3 42,-2-3 1,2-4-43,4 4 0,-8-15 0,2-4 0,0-2 0,1-5 0</inkml:trace>
  <inkml:trace contextRef="#ctx0" brushRef="#br0" timeOffset="172501">1223 5862 11221,'14'-12'0,"0"-1"0,2-5-1639,4 6 1,-1 1-746,-4 2 3088,6-3 1,4 1-705,-8 3 0,-1 1 0,2-2 0,-2 0-282,-1 1 0,-3 1 1,-1-3-1,-4 3 0</inkml:trace>
  <inkml:trace contextRef="#ctx0" brushRef="#br0" timeOffset="172802">1493 5678 11221,'8'0'0,"-2"0"0,-6 9 0,0 13 0,0-4 0,0 3 0,2 1 0,2 0 0,2-1 0,3-2 0,2-7 0,3-3 0,2-4 0,0-4 0,4-5 0,2-9 0,-17 1-3277,2-12 3162,-4 12-1020,-2-3 1,-2 0 1134,-2 5 0,3-4 0,-1-1 0,-2 2 0,3-4 0,0 10 0,0 7 567,3 4 0,-2 3 0,2 0 1</inkml:trace>
  <inkml:trace contextRef="#ctx0" brushRef="#br0" timeOffset="173619">1862 5621 11221,'-3'-18'0,"-10"19"-1639,4 12 1,2 3 446,-3-3 0,2 1 1192,1 14 0,3-1 1409,1-9-1409,4-1 0,1-1 860,5-4-860,5-2 0,-1-10 0,-4-4 0,-4-6 0,-3-1 0,-3-16 0,-4 13 1638,1-2 0,-3 0-1580,-4 6 0,-1 1-58,-4-10 0,3 11 0,1 2 0,6 3 0,-6 3 0</inkml:trace>
  <inkml:trace contextRef="#ctx0" brushRef="#br0" timeOffset="174535">798 6494 11221,'3'-17'0,"-2"5"0,-5 17 0,0 2 0,-5 15 0,1 2 0,-1-1-1093,4-3 1,1 4 0,0-3-843,0 4 2376,4-6 1,1 3 0,4-5-442,7-6 0,4-4 0,8 0 0,2-3 0,-5-2 0,-1-4-77,0-4 1,1-4-1,-4 0 1,4-5-1,-4 2 1,0 1-1</inkml:trace>
  <inkml:trace contextRef="#ctx0" brushRef="#br0" timeOffset="174850">1160 6423 11221,'0'-14'0,"0"6"0,-4-2 0,4 13 0,-13 7 0,8 3 0,-5 3 0,0 4 0,3 6 0,2 1-139,-2-8 1,0 0 138,3 2 0,2 1 0,1-3 68,1 4-68,4-4 0,3-19 0,-3-26 0,-7 9 0,-4-2 0,-1 0 0,-3 2 0,1 5 0,-2 2 0,-4 0 0,1 4 0,6 5 209,-7 4-209,22 5 0,-1 0 0,9-2 0</inkml:trace>
  <inkml:trace contextRef="#ctx0" brushRef="#br0" timeOffset="175068">1273 6444 11221,'-3'11'0,"2"12"0,-2-13 0,1 9 0,1 1 0,0-5 0,-1 7 0,1 2 0,7 0 0,-1 1 0,5-12 0</inkml:trace>
  <inkml:trace contextRef="#ctx0" brushRef="#br0" timeOffset="175489">1245 6380 11221,'0'-18'0,"9"1"0,-4 6 0,9 0 0</inkml:trace>
  <inkml:trace contextRef="#ctx0" brushRef="#br0" timeOffset="175734">1457 6082 11221,'-10'-8'0,"2"15"0,2 10 0,2 7 0,2-1 0,1 2 0,0-1-557,0-3 1,0 0 0,0 0 556,1 3 0,1 1 0,0 0 0,0-4 0,-1-3 0,1-1 0,1 8 0,2 2 0,-1-3 0,0-8 0,-1-2 0,2 4 0,-1-2 0,0-7 0,0-9 0,1 0 0</inkml:trace>
  <inkml:trace contextRef="#ctx0" brushRef="#br0" timeOffset="176000">1429 6430 11221,'-15'-12'0,"5"-4"0,10 15 0,19-18 0,0 10 0,2-1 0,-4 0 0,1-2 0,-1 2 0,3-2 0,1 1 0,3-2 0,-3 6 0,-7 13 0,7-4 0,-18 12 0,-3 4 0,-1-2 0,-2-1 0,-1 4 0,1-1 0,1-2 0,0-1 0,-1-1 0,3-7 0,0-4 0</inkml:trace>
  <inkml:trace contextRef="#ctx0" brushRef="#br0" timeOffset="176184">1677 6132 11221,'4'-15'0,"-1"5"0,-3 6 0,19 23-656,-8-11 1,3 4-1,-1-1 1,2-4 0</inkml:trace>
  <inkml:trace contextRef="#ctx0" brushRef="#br0" timeOffset="176385">1855 6182 11221,'-3'14'0,"-5"0"0,-1 2 0,0 0 0,-2 2 0,0 2 0,0 0 0,3-5 0,3-2 0,8 10 0,2-14 0,18 7 0,-10-8 0,5-4 0,0-1 0,0 1 0,1-6 0,1-3 0,4-3 0,-10 2 0,0-2 0,7-6 0</inkml:trace>
  <inkml:trace contextRef="#ctx0" brushRef="#br0" timeOffset="176753">719 7033 11221,'25'-11'0,"0"0"0,0-1 0,-5 3 0,0-2 0,0 1 0,2-2 0,0 2 0,0-1 0,1 1 0,0-1 0,1 1 0,-1-1 0,-1 1-629,-1-2 0,0 1 0,-1 0 1,0 0-1,1 0 629,1 1 0,1 1 0,1-1 0,0 1 0,-2 0 0,0 0-179,1 0 0,-2 1 0,0 0 0,1-1 0,1 0 0,1 0 0,-1 0 0,0 0 0,-3 1 0,0 1 0,0-1 1,1 0-1</inkml:trace>
  <inkml:trace contextRef="#ctx0" brushRef="#br0" timeOffset="177418">741 6210 11221,'-11'4'0,"-3"2"0,3-2 0,3 0 0,2 0 0,19-6 0,9-3 0,-1-1 0,3-2 0,3-1-547,-5 1 1,3 0 0,1-1 0,2 0 0,0-1 0,0 1 509,-5 1 0,1-1 0,0 1 0,0-1 0,1 0 0,1 0 0,-1 0 0,1-1 0,0 1-117,-3 0 1,2 1-1,-1-1 1,1 0 0,1 0-1,-1 0 1,0-1 0,0 2-1,-1-1 1,0 0-1,-1 1 154,4-2 0,-1 1 0,-1 0 0,0 1 0,0-1 0,-1 0 0,0 1 0,0-1 0,1 0 0,0-1 0,1 1 0,-1 0 0,-2 0 0,-1 0 0,-2 1 0,4-3 0,-1 0 0,0 0 0</inkml:trace>
  <inkml:trace contextRef="#ctx0" brushRef="#br0" timeOffset="182700">521 6444 11221,'-7'11'0,"0"12"0,3-13-1639,3 10 1,2 2-746,3 3 2384,0-6 0,2 4 62,0 0 0,2 4 0,0 0 0,0 0-62,-1-3 0,0-1 0,0 0 0,0 1 0,0 1 0,1 0 0,-1 2 0,0-2 0,0-2 0,0 5 0,0-2 0,-1-4 0,-1-3 0,0-1 0</inkml:trace>
  <inkml:trace contextRef="#ctx0" brushRef="#br0" timeOffset="183218">1933 5990 11221,'7'-8'0,"13"2"0,-4 10 0,0 1 0,1-3 0,1 2-291,1 4 0,2 3 0,-1 2 291,-2 1 0,-1 1 0,0 3-659,-3 1 1,-1 3-1,0 0 1,-1 0 658,1 1 0,0-1 0,-5 3 0,-5 0 0,-4 2 0,-2-1 0,-2-2-158,-3-2 1,-2-2-1,-2 0 1,1-2-1,0 0 1,-1 0-1,-1-1 1,-5 2-1,1-1 1,-1 0-1</inkml:trace>
  <inkml:trace contextRef="#ctx0" brushRef="#br0" timeOffset="183984">564 6409 11221,'13'-25'0,"1"0"0,0 3 0,-6 8 0,-14 17 0,-2 5 0,-5 11 0,-1 2 0,5-10 0,1 1-820,-1 5 1,0 5 0,0 0 0,2-2 331,0 2 1,2 0 487,1 3 0,0 4 0,1 1 0,0-4 7,1 0 1,1-1-8,3-2 0,3 3 0,-1-1 0,1-3 0,-1-4 0,2-2 0,6 4 0,4 0 0,-1-4 0,7 1 0,3-3 0,0-2 0,-1-4 0,-8 0 0,-1-2 0,5-2 0,-2-1 0</inkml:trace>
  <inkml:trace contextRef="#ctx0" brushRef="#br0" timeOffset="193535">11697 4932 11221,'9'-16'0,"0"0"0,2-6 0,-5 6 0,-15 12 0,-3 4 0,-9 16 0,6-2-152,6-2 0,1 2 152,-1 6 0,1 4 0,2 0 0,0 4 0,-1 1-341,1-4 0,-2 2 1,1 0-1,0 1 341,3-5 0,0 1 0,0 1 0,0 0 0,0 0 0,-1 0-244,1-1 0,-1 1 0,0-1 0,0 0 0,1 1 0,-1 0 244,0 0 0,0 1 0,1 0 0,-1 1 0,0-1 0,1 0 0,-1 2 0,0 0 0,0-1 0,0 1 0,1 0 0,-1-1 0,1-1 0,-1-1 0,1 0 0,0 0 0,0 0 0,0 0 0,0 2 0,0-1 0,-1 1 0,1-1 0,0 0 0,0 0 0,0 3 0,-1-1 0,1-1 0,0 1 0,0 0-192,0-1 0,0 0 1,1 0-1,-1 0 1,1 0 191,0-2 0,0 0 0,0 0 0,1-1 0,-1 0 0,0 4 0,-1-2 0,1 1 0,-1 0 0,1-3 0,-1 0 0,-1 1 0,1-1 0,0-1-124,-1 2 0,0-1 0,0 0 0,0 0 124,0-1 0,0 1 0,0 1 0,0-2 0,1 0 0,-1 0 0,1-2 0,-1 1 0,1-1 0,0 2 0,0 0 0,-1-1 0,1-2 0,-3 7 0,-1-2 0,-1-3 0,0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06:08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 3002 11221,'-7'0'0,"-3"-3"0,6 2 0,-3-2 0,3 6 0,4-2 0,4 5 0,13-5 0,-1 1 0,2-1 0,9 0 0,1-2 0,-7 1 0,1 0 0,-2 0 0,2-1 0,-2-1 0,-1-1 0,0-1 0,4-2 0,1-2 0,-5 0 0,-3-2 0,-2-12 0,-14 7 0,-21-1 0,3 8 0,-3 2 0,1 0 0,-1 0 0,-2-3 0,3 1 0,-1 3 0,8-4 0,12 5 0,8 0 0,11 7 0,-3 3 0,2 2 0,4 4 0,1 2 0,0 1 0,-1 2 0,-3-1 0,-3 0-1639,-2 3 1,-5 0 1523,-5 2-837,-9 0 1,-5-1 951,-2-4-546,0-1 0,-3 3 0,2-3 546,-4 4 0,-1 0 0,1-1 0,0 0 0</inkml:trace>
  <inkml:trace contextRef="#ctx0" brushRef="#br0" timeOffset="3250">428 3414 11221,'-23'0'0,"4"0"0,15 0 0,-3 0 0,7 0 0,-3 0 0,3-3 0,9-1 0,-3 0 0,9-2 0,2 2 0,1 3 0,0-3 0,5-1 0,-2 1 0,3 2 0,0-1-212,3-2 0,0 0 212,3 2 0,-4-1 0,-4-3 0,2 3 0,-2-2 0,-8-9 0,6 7 0,-17-11 0,-6 13 0,-11-17 0,-4 11 0,4 2 0,-1 2 0,-7 5 424,5 10-424,13 8 0,5 0 0,15 7 0,6-6 0,-11-7 0,1 0 0,4 0 0,-2-1 0,-1 0 0,6 8 0,-14-7 0,-5 11 0,-5-8 0,-8 5 0,3-7 0,-1 0 0,-8 6 0,3-2 0,-3 3 0,1-2 0,3-3 0,-1 0 0,-1 2 0,1 1 0,-1-1 0</inkml:trace>
  <inkml:trace contextRef="#ctx0" brushRef="#br0" timeOffset="12336">485 3797 11221,'-19'0'0,"-4"3"0,21 4 0,9-2 0,7 0 0,4-1 0,8-3 0,2-4 0,-8 1 0,1 0 0,0-1 0,7-3 0,-2-3 0,-5-1 0,-3-1 0,-1-11 0,-17 1 0,-11 3 0,-1 4 0,2 7 0,13 3 0,2 4 0,11 7 0,3 1 0,-8 1 0,0 2 0,0 0 0,-1 0 0,-4 4 0,-4 2 0,-6 3 0,-6 2 0,-1-4 0,-3 0 0,0-1 0,-4 4 0,0-2 0,3-6 0,1 0 0,-1 0 0</inkml:trace>
  <inkml:trace contextRef="#ctx0" brushRef="#br0" timeOffset="18133">762 4095 11221,'7'-7'0,"3"0"0,8-10 0,-9 8 0,7-8 0,-15 10 0,-7 6 0,-7 7 0,-2 5 0,1 1 0,-1 2 0,0 2-261,0 3 1,-1 3 0,1 1-1,0 1 261,4-4 0,0 1 0,1 1 0,0-1 0,1 2 0,0 0 0,0 0 0,2 2 0,0-2 0,3 1 0,2 2 0,3 0 0,1 0 0,3-2-184,1-1 0,1-2 0,3 0 0,1-1 184,2 0 0,3-1 0,1-1 0,-2-1 0,1 0 0,-1-1 0,0 0 0,-2-2 0,0 1 0,0-1 0</inkml:trace>
  <inkml:trace contextRef="#ctx0" brushRef="#br0" timeOffset="19100">8234 3989 11221,'3'-21'0,"1"2"0,0 1 0,-4 8-3277,-4 13 2302,0 2 1835,7 21-860,4-10 0,1 1 0,-1 0 0,0 3 0,1 0-117,0 1 1,0 2-1,-2 0 117,-1 5 0,-3 0 0,-1 1-172,-3-7 0,-2 1 0,-1-1 0,-1 1 172,-4 1 0,-1 0 0,-2 0 0,0 0 0,-2-1 0,0 0 0,-1-1 0,0-1 0,-2 0 0,1-1 0,0-2 0,1-1 0,0-1 0,1-2 0,2-4 0,1 1 0</inkml:trace>
  <inkml:trace contextRef="#ctx0" brushRef="#br0" timeOffset="36920">2451 5458 11221,'3'-18'0,"-2"3"0,5 5 0,-5 6 0,5 1 0,-5 3 0,8 0 0,-4 0 0,12 0 0,-5 3 0,2-3 0,2 1 0,1 2 0,5-3 0,2 0-424,1 0 424,-7 0 0,4 0 0,-2 0-450,-1 0 0,1 0 450,0 0 0,3 0 0,0 0 0,-2 0-636,4 0 0,1 0 636,-6 0 0,4-1 0,1 0 0,-1 1 0,-2-1-483,-1 0 0,-2-1 0,3 1 483,-1 0 0,3 0 0,1-1 0,1 1 0,-2 0 0,-2 0-625,7 0 1,-3-1 0,1 1 624,-1 0 0,1 0 0,1 0 0,1 1 0,-2 0 0,0 0 0,1 0 0,1 0 0,-1 0 0,-4 0 0,0 0 0,1 0 0,0 0 0,0 0 0,-1 0-190,2 0 0,-1 0 0,1 0 0,0 0 0,1 0 0,0 0 190,-1 0 0,1 0 0,1 0 0,1 0 0,-1 0 0,-1 0 0,-1 0 0,-3 0-175,5 1 0,-4-1 0,1 1 0,4 0 175,-7-1 0,3 0 0,1 0 0,2 0 0,0 0 0,0 0 0,-1 0 0,-2 0 0,-3 1-87,3 0 0,-3 0 0,-2 1 1,2-1-1,3 0 87,-1 0 0,2-1 0,2 1 0,2-1 0,0 0 0,-1 1 0,0-1 0,-3 0 0,-1 1 22,1 0 1,-3-1 0,-1 1 0,2 0-1,3 0-22,-6 0 0,3-1 0,1 1 0,2 0 0,0 0 0,2 1 0,-1-1 0,1 0 0,-1 0 0,0 0 0,-1 0 0,-2 0 0,4 1 0,-2-1 0,0 0 0,-1 1 0,0-1 0,0 0 0,1 0 0,-1 1 0,2-1 0,-2 1 0,1-1 0,1 1 0,-1-1 0,1 1 0,-1 0 0,1-1 0,-2 1 0,1-1 0,-2 0 0,3 1 0,-1-1 0,-1 0 0,1 1 0,-2-1 0,1 0 0,-1 0 0,-1 1 0,5-1 0,-1 1 0,0 0 0,-1-1 0,-1 1 0,0-1 0,1 0 0,-1 0 0,-1 0 0,2 0 0,4 0 0,-8 0 0,1 0 0,2 0 0,1 0 0,1 0 0,1 0 0,1 1 0,0-1 0,0 0 0,-1 0 0,0 0 0,0 0-9,-3 0 0,-1 0 1,1 0-1,0 0 0,0 0 1,-1 0-1,1-1 0,0 1 1,1 0-1,-1 0 0,1 0 1,0 0-1,1-1 9,-2 1 0,1 0 0,0 0 0,1-1 0,0 1 0,0 0 0,0-1 0,1 1 0,-1 0 0,1-1 0,-1 1 0,0 0 0,0-1 0,-1 1 0,-1 0 0,1-1 0,2 1 0,0 0 0,-1 0 0,0 0 0,0 0 0,-1 0 0,1-1 0,-1 1 0,1 0 0,0 0 0,1 0 0,0 0 0,-3-1 0,1 1 0,1 0 0,0 0 0,0-1 0,1 1 0,0 0 0,-1-1 0,1 1 0,-1 0 0,0-1 0,-1 1 0,0 0 0,0-1 0,-2 1 0,4 0 0,-1-1 0,-1 1 0,-1 0 0,1-1 0,-1 1 0,-1 0 0,1 0 0,1-1 0,-1 1 0,1 0 0,0 0 0,0-1 0,-1 1 0,1 0 0,0 0 0,0 0 0,1 0 0,-1 0 0,0 0 0,1 0 0,-1-1 0,1 1 0,-1 0 0,0-1 0,1 1 0,0-1 0,1 1 0,-1-1 0,0 1 0,0-1 0,-1 1 0,-1-1 0,0 1 0,-3-1 0,0 1 0,7 0 0,-4 0 0,-1 0 0,-1 1 0,3-1 0,3 0 0,-8 0 0,3-1 0,1 1 0,1-1 0,2 1 0,-1-1 0,1 1 0,0-1 0,0 1 0,-2-1 0,-1 1 0,-1 0 0,-3-1 0,8 1 0,-5 0 0,0 1 0,-1-1 0,2 0 0,4 0 0,-7 0 0,1 0 0,3-1 0,0 1 0,2 0 0,0 0 0,1-1 0,0 1 0,0 0 0,0-1 0,-1 1 0,-1 0 0,-1 0 0,-1 0 0,2 0 0,-1 0 0,-1 0 0,-1 0 0,0 0 0,0 0 0,0 0 0,0 0 0,1 1 0,1-1 0,-1 0 0,2 0 0,0 0 0,0 0 0,0 0 0,1 0 0,-1 0 0,0 0 0,-1 0 0,0 0 0,-2 0 0,4 0 0,-1-1 0,-1 1 0,-1 0 0,0 0 0,0 0 0,0 0 0,1 0 0,-1 0 0,0 1 0,0-1 0,0 1 0,0 0 0,-1-1 0,2 1 0,-1-1 0,1 1 0,-1-1 0,0 1 0,0-1 0,1 1 0,1-1 0,1 0 0,1 1 0,-6-1 0,1 1 0,1-1 0,0 1 0,1-1 0,1 1 0,0-1 0,0 1 0,0-1 0,1 1 0,-2-1 0,1 1 0,-1 0 0,-1 0 0,1-1 0,0 1 0,0 0 0,-1 0 0,1 1 0,-1-1 0,0 0 0,0 0 0,0 0 0,0 0 0,1 0 0,0 0 0,1 0 0,1 0 0,0 0 0,0-1 0,1 1 0,-1 0 0,0 0 0,0 0 0,-1-1 0,-1 1 0,0 0 0,-2 0 0,4 0 0,-3 1 0,0-1 0,-1 0 0,0 0 0,0 1 0,0-1 0,1 0 0,-1 0 0,2 1 0,1-1 0,-1 0 0,0 1 0,-1-1 0,-1 0 0,-2 0 0,-3 0 0,10 1 0,-6 0 0,4 0 0,-4-1 0,4 0 0,1 1 0,0-1 0,-5 0 0,-5 0 0,8 2 325,-6-2 1,3 0-1,-2 0-325,-4 2 0,-1-1 749,2-1 0,-1 1-749,2 3 0,-4 1 0,-3-3 0,3 7 0</inkml:trace>
  <inkml:trace contextRef="#ctx0" brushRef="#br0" timeOffset="38918">457 6962 11221,'20'0'0,"2"1"0,1-2 0,-9 0 0,2-1 0,4 2 0,3 0 0,0 0-1093,-2-2 1,1-1 0,-1 1-100,4 0 0,2 0 1192,-2 1 0,2 0 0,0 1 0,-5-2 348,-1-1 1,-1 0-349,0 2 0,5 0 0,0 0 0,-1 1 0,-3-1 54,2-1 1,0 0-55,0 0 0,3 1 0,2-1 0,1 0 0,-1 0-357,-2-1 0,1 1 0,0 0 1,0 0-1,-1 0 357,-1 0 0,-1 0 0,-1 1 0,2-1 0,1 0 0,1 0 0,1 0 0,2-1 0,0 0 0,-1 1 0,-2 0 0,-4 0 295,2 0 1,-3 1 0,3-1-296,-4 1 0,2-1 0,3 0 0,1 0 0,0 0 0,-1 0 0,-1 0 0,2 0 0,0 0 0,-1 0 0,0 0 0,0 0 0,-1 1-121,-1-1 0,-1 1 0,0 0 0,0 0 0,1-1 0,1 1 121,0-1 0,3 1 0,0-1 0,1 0 0,0 0 0,-2 1 0,-3-1 0,-2 1 0,4 1 0,-4 0 0,4-1 0,-5 0 0,4-1 0,2 0 0,0 0 0,1 0 0,0 0 0,-2 0 0,0 1 0,0 0 0,0 1 0,-1-1 0,0 0 0,0 1 0,3-2 0,-1 1 0,0-1 0,0 1 0,2-1 0,-2 1 0,2 0 0,1 0 0,0 0 0,-1 0 0,-3 1 0,-4-1 0,0 1 0,-3 0 0,3-1 0,0 1 0,3-1 0,1-1 0,2 1 0,-1 0 0,-2 0-2,-1 1 0,-2 0 1,1 0-1,0 0 0,1-1 2,2 0 0,2 1 0,0-2 0,1 1 0,0 0 0,-1 0 0,-1 0 0,1-1 0,-1 1 0,0 0 0,1 0 0,-1 0 0,-1 0 0,1-1 0,0 1 0,-1 0 0,-1 0 0,-1-1 0,2 0 0,-2-1 0,-1 0 0,1 1 0,4 0 0,2 0 0,-3 1 0,-3-1 266,-5-2 1,0 0-267,7 2 0,2 0 0,0-1 0,-4 0 0,-2 0 0,2-1 0,-2 1 0,2 1 0,0-1 0,0 0-11,1 0 0,0-1 0,0 0 1,-1 1 10,3-1 0,-2 0 0,-1 1 0,3-1 0,-1 1 130,-2-1 1,2 1-1,-2 0-130,2 2 0,-1 1 0,-4-2 0,2-1 0,-3 1 0,2 2 0,-4 0 0,-4 0 0</inkml:trace>
  <inkml:trace contextRef="#ctx0" brushRef="#br0" timeOffset="40052">5204 6323 11221,'12'-20'0,"-1"0"0,-1 2 0,1-1 0,-3 3 0,2-6 0,-2 5 0,0 0 0,2-3 0,2 4 0,-5 2 0,0 5 0,-7 11 0,0 18 0,0 1-1093,-2 2 1,-2 5 0,0-3 1034,2-5 1,-1 1 57,0-2 0,-1 5 0,0 1 0,1-1 0,0-2-757,1 0 1,1-2 0,-1 0 756,0 6 0,0 0 0,0 0-506,2-5 1,2 0-1,-1-4 506,3 2-295,1 1 1,0-2 294,0-12 245,11 4 0,-11-17 1,9-4-1</inkml:trace>
  <inkml:trace contextRef="#ctx0" brushRef="#br0" timeOffset="40717">5289 6103 11221,'0'-17'0,"3"5"0,14-7 0,4 9 0,3 2 0,-7 0 0,1 0-820,1 2 1,4 0 0,0 0 0,-4 1 331,-1 1 1,0-1 487,4 0 0,4-1 0,0 0 0,-4 0 203,-1 2 1,1-1-204,2-1 0,4-2 0,1 0 0,-2 1 0,0-1 0,-2 0 0,0 1-170,-4 1 1,0 0 0,0 1 0,1-1 169,1-1 0,2 0 0,-2 0 0,-2 2 0,-2 0 0,1 1 0,4-1 0,4-1 0,-5 1 0,4-3 0,-7 5 0,3 1 0,-4 0 0,0-1 0,7 2 0,0 2 0,-7-1 0,2 4 0,0 1 0,-3-3-18,0 10 0,0 5 18,-9-4 0,-2 1 0,4 0 0,-1 2 0,-3 7 0,-1 0 0,3-2 0,0 1 0,-3-2 0,0 0 0,1 2 512,-1-1 1,1 1 0,0 0 0,0 0-513,1 1 0,-1-1 0,0 1 0,0 0 0,0 0 0,0 1 0,0-2 85,0-1 0,-1-2 1,0 1-86,0 4 0,-1 0 0,-2 0 0,-2-4 0,-1-1 0,-1 0 0,-4 7 0,-1-2 0,1-7 0,-2-1 0,-5 1 0,-2-2 0,1-5 0,-2 0 0,-3 1 0,2-3 0,-11-1-672,2 0 1,-5 1 0,3-1 671,7-4 0,0 0 0,0 0 0,-4 1 0,-2 0 0,2 0 0,3 0 0,-4 1 0,0-1-326,4-1 0,-5 0 1,-2 1-1,1-1 1,1 0-1,4 0 326,1 0 0,4 0 0,-4 0-178,-1 0 0,-4-1 1,-2 1-1,-1 0 0,3 0 1,5 0 177,-5 0 0,0 2-166,2-2 1,-5 1 0,-2 0 0,1 1-1,5-2 166,4 0 0,3 0 0,-1 1 0,-2 0 0,-2 1 0,1 1 0,2-1 0,2 0 0,0 1 0</inkml:trace>
  <inkml:trace contextRef="#ctx0" brushRef="#br0" timeOffset="45383">6644 6238 11221,'4'-18'0,"6"-8"0,-2 3 0,3 4 0,-4-1 0,-1 6 0,1 1 0,3-1 0,5-6 0,2 0 0,-3 4 0,1 0 0,0 0 0,1 2 0,0-1 0,-1 2 0,2-1 0,-2 3 0,2-3 0,-7 11 0,-6 3 0</inkml:trace>
  <inkml:trace contextRef="#ctx0" brushRef="#br0" timeOffset="47717">12995 2534 11221,'8'0'0,"-1"3"0,-4 1 0,-2 0 0,5 2 0,-5-5 0,5 5 0,-5 4 0,2-4 0,0 13 0,-2-7 0,-1 15 0,0-11 0,-1 1 0,-2 3 0,0 2 0,2 1 0,1 1 0,-2 0 0,1 1 0,-1 0 0,1 0 0,0 0 0,1 0 0,-1-2 0,2 0 0,2 1 0,1 1 0,0 3 0,0 0-102,-2-9 1,1 1 0,-1 0 101,0 3 0,0 0 0,0 1 0,-1-4 0,-1 1 0,0-1 0,0 1 0,0 0 0,0 0 0,0-2 0,0 0 0,-1 0 0,-1 1 0,0 1 0,0-2 0,1 0 0,1 1 0,-1 6 0,-1 0 0,0-7 0,1-1 0,0-1 0,1 0 0,-2 6 0,1-3 0,1-3 0,0-2 0,0 0 0,0 0 0,0 12 0,0-11 0,0-2 0,0 2 0,0 10 0,0-7 0,0 1 0,0-1 0,0 1 0,-3 1 0,0 0 0,-1 1 0,0-1 0,-4 6 152,1-12 0,1-1-152,1 4 0,-11 4 0,4 3 0,-2-4 0,7-6 0,3 2 0,1-3 0,-4 7 0,3-7 0,0 0 0,-1 1 0,0-1 0,2 4 0,-1-1 0,-2 1 0,-1 0 0,-1 2 0,1-1 0,-1-3 0,1-2 0,0 0 0,1-1 0,-1 1 0</inkml:trace>
  <inkml:trace contextRef="#ctx0" brushRef="#br0" timeOffset="49017">12279 2456 11221,'7'-19'0,"0"2"0,-3-7 0,-1 14 0,-3-9 0,-3 18 0,-4-5 0,-4 5 0,-7 8 0,5-1 0,-1 3 0,-5 4 0,1 2 0,4-4 0,1 1-399,-7 3 0,4 0 399,10-2-116,-3 0 0,-1-1 116,5-2 0,0 4 0,0 1 0,-2 11 0,5-3 0,0 0 0,0-7 0,1 0-392,1 10 1,0 0 391,0-4 0,0 2 0,0 1 0,0 0 0,0-3 0,0 2 292,0-1 1,0 1-293,-1-5 0,0 2 0,0 0 0,-1 4 0,-1 1 0,1 1-558,0-6 0,0 1 1,0-1-1,0 0 558,-1-1 0,-1-1 0,1 0 0,0 6 0,1 0 0,-1-3-375,-4 3 375,4-1 0,-1 2 190,-3-2 1,1 1-191,3-3 0,0 0 0,0 0 0,-1-3 0,-1-1 0,1 1 0,0 2 0,1 0 0,0 0 0,-2 6 0,-1 0 0,0-7 0,0 1 0,1 0 0,-1 5 0,0-1 0,-1 3 0,0-3 0,3-4 0,1 2 0,0 0 0,2-5 0,-2 5 0,0 0 0,2-2 44,-1 4 1,1 0-45,2-11 0,1 0 0,-2 4 0,1-1 1246,3 0 1,1-1-1247,3 8 0,0 1 0,5-5 0,-8-13 549,14 4-549,6-7 0,-4-1 0,-5-3 0,0 0 0,-7 0 0,8 0 0,-10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07:19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8036 4116 11221,'27'0'0,"-10"-1"0,2-1 0,6 0 0,-1 0-547,-6 0 1,0 0 0,2-1 0,-1 0 0,-1-1 0</inkml:trace>
  <inkml:trace contextRef="#ctx0" brushRef="#br0" timeOffset="1486">8660 4109 11221,'24'0'0,"-8"0"0,0 0 0,5 0 0,0 0 0,3 1 0,0-2 0,1 0 0,-1-1 0,-1 2 0,-3-1 0,6-2 0,0 0 0,-17 2 0,4-2 0,-9 3 0,-7 0 0,-8 0 0,-17 0 0,5 0 0,4 0 0,-4 0 0,2 0 0,1 1 0,-1 1 0,-1 0 0,-1 1 0,2-1 0,2 0 0,2 1 0,-5 3 0,19-6 0,21 0 0,-4 0 0,1 0 0,0 0 0,0 0 0,7-1 0,-1-1 0,1 1 0,2 0 0,4-1 0,-5 1 0,2-1 0,-1 0 0,3 0 0,0-1 0,-3 0 0,-1 1 0,0-1-138,5 0 1,-2-1 137,-7 1 0,-2 0 0,-5 2 0,-2-2 0,-16 3 0,-8 2 0,-3 2 0,-1-1 0,-1-1 0,-2 1-167,-3 1 0,-2-1 0,0 1 167,-2 0 0,1-1 0,0 0 0,3-1 0,1-1 0,2 0 130,-5 1 0,2-1-130,-1 2 0,25-2 0,10 2 0,10-3 0</inkml:trace>
  <inkml:trace contextRef="#ctx0" brushRef="#br0" timeOffset="3536">9746 4102 11221,'7'-3'0,"6"2"0,-8-2 0,5 0 0,-6 2 0,-1-2 0,-12 3 0,6 0 0,-13 3 0,9-2 0,-4 2 0,-3 0 0,6-2 0,-2 2 0</inkml:trace>
  <inkml:trace contextRef="#ctx0" brushRef="#br0" timeOffset="3969">9682 4066 11221,'-8'-3'0,"-2"-4"0,3 4 0,-1-1 0,-2-3 0,3 7 0,0-4 0,3 1 0,1 2 0,3-5 0,3 5 0,4-2 0,1 3 0,12-3 0,-5 2 0,0-2 0,1 0 0,7 2 0,-3 0 0,0-1 0,2-1 0,-4 2 0,0 1 0,-6-3 0,5 3 0,-10 0 0,-3 0 0,-1 0 0</inkml:trace>
  <inkml:trace contextRef="#ctx0" brushRef="#br0" timeOffset="4137">9689 4046 11221,'-22'3'0,"7"4"0,9-7 0,6 4 0,13-8 0,12 1 0,1-4 0,1 0 0,-7 4 0,0 1 0,6-6 0,-2 0 0,1 0 0</inkml:trace>
  <inkml:trace contextRef="#ctx0" brushRef="#br0" timeOffset="9851">10221 3556 11221,'13'-15'0,"9"8"0,3 0 0,-2 0 0,-1 3 0,1 1 0</inkml:trace>
  <inkml:trace contextRef="#ctx0" brushRef="#br0" timeOffset="11453">10044 3166 11221,'7'-5'0,"3"5"0,-12 14 0,-1 0 0,-1 3 0,-3 7 0,-1 3 0,0-6 0,-1 2 0,1 0-410,3-1 0,0 1 0,1 0 0,-1 0 410,1 0 0,-1-1 0,1 0 0,0 0 0,1 1 0,1 0 0,0 1 0,-1 4 0,-1 1 0,1-5 0,2 4 0,-3-9 0,-2 4 0,-1 1 0,2-2-84,0 1 1,1-1 0,-1 2 83,0-1 0,0 2 0,-1 0 0,1-2 0,0 5 0,0-1 0,2-2 0,0-1 0,1-2 0,0 0 0,1-2 0,4-3 0,2 7 0,2-7-2766,-3-9 2766,2 2 781,-2 0-781,9-2 0,-1 3 0,2-8 483,0 1-483,13-4 0,0-4 0,-5 4 0,1 0 1638,-3-2 0,-1 1-1580,4 0 0,0 2-58,0-1 0,1 0 0,2-1 0,0 2 0,1 0 0,0 1 0,0-1 0,0 2 0,-2 1 0,-1 2 0,-1-2 0,0 0 0,-2 0 0,1-1 0,2-1 0,0-1 0,2-1 0,-1 0 0,1 0 0,-1 0 0,-6 0 0,1 0 0,9-1 0,-2-1 0,-6-5 0,0 3 0,-3-3 0,-11-14 0,3-1 0,-3 7 0,0-1 0,2 0 0,1-1 0,0-1 0,1-2 0,-3-2 0,-1-2 0,-3 4 0,-1-1 0,0-1-232,-1-2 1,0-2 0,0 0 231,0 5 0,0-2 0,0 1 0,-1-1 0,1 0 0,0 0 0,0 0 0,0 0 0,1-2 0,1 1 0,0-1 0,-1 0 0,-1 2 0,0-1 0,0 1 0,0-1 0,0 2 0,-1 0 0,1-1 0,0 1 0,-1-5 0,0 0 0,0 1 0,-1 1 0,0 0 0,0 1 0,0-1 0,0 1 0,0 1 0,4-3 0,-8 3-102,-7 16 0,-6 1 0,-5 2 0,-4 1 0,-4 1 0,-2 0 0,-1 2 0,0-1 0,-1 1 0,3 0 0,2 0 0,4-1 0,4 0 0,-5 0 0,4-1 0,1 1 0,-5 1 0,-2 0 0,1 1 0,0-1 0,-1 1 0,1-1 0,0 1 0,-1-1 0,1 1 0,0-1 0,-1 1 0,1-1 0,0 1 0,-1-1 0</inkml:trace>
  <inkml:trace contextRef="#ctx0" brushRef="#br0" timeOffset="27468">9632 4521 11221,'-3'-11'0,"-1"1"0,-3 6 0,-7 1 0,0 6 0,-11 1 0,6 3 0,2 0 0,6 0 0,8 0 0,-4 3 0,0 4 0,-7 5 0,2 2 0,-1 3 0,8-10 0,3 1 0,0-1 0,0 1 0,-2 1 0,1-1 0,3 0 0,0-1 0,-2 0 0,1 0 0,-1 0 0,0 1 0,1 13 0,-2-12 0,0 0 0,1-2 0,0 1 0,-2 0 0,1 1 0,1-1 0,0-1 0,-1 4 0,3 5 0,0-1 0,0 4 0,0-8 0,0 2 0,0-4 0,0 1 0,0 1 0,0-1 0,-2-2 0,1-1 0,0 10 0,-2-3 0,3 1 0,-3 2 0,-1-2 0,0-8 0,1 0 0,-5 8 0,5-4 0,-1-5 0,4-5 0,0 2 0,0 1 0,4 0 0,-4 2 0,4-2 0,-4 0 0,3-1 0,4 1 0,4-3 0,3-1 0,3-1 0,1-5 0,4 2 0,2-3 0,2 0 0,-1 0 0,-7 0 0,2 0 0,-9 0 0,10 0 0,-9 0 0,1 0 0,1 0 0,-3 0 0,7 0 0,-7 0 0,5 0 0,-1-3 0,4-1 0,4 0 0,-4-2 0,6 5 0,-4-5 0,0 2 0,-3 0 0,0-3 0,-10 3 0,1 1 0,-2-7 0,-2 8 0,4-7 0,-8 8 0,5-5 0,-5 2 0,5-3 0,-5 0 0,3 3 0,-1-2 0,-2 5 0,2-6 0,-3 7 0,3-7 0,-2 3 0,2-3 0,0-3 0,-2 5 0,2-7 0,-3 4 0,0-7 0,0-2 0,0-4 0,0-7 0,0 12 0,0-1 0,0-2 0,0 0 0,0 1 0,0-1 0,0-5 0,0 0 0,1 4 0,1-1 0,0-2 0,0 0 0,1 3 0,1 2 0,0-5 0,-1-3 0,-3 17 0,3-14 0,-2 14 0,5-14 0,1 2 0,-2 4 0,5-9 0,-10 14 0,7-8 0,-7-5 0,4 9 0,-4-10 0,0 11 0,0 0 0,0-2 0,3 9 0,-3-8 0,7 1 0,-6 3 0,2-4 0,-3 12 0,0-7 0,0 7 0,0-2 0,-3 2 0,2-3 0,-6 0 0,7 0 0,-10 3 0,-1 1 0,-10 3 0,7 0 0,-1 0 0,-2 1 0,-1 1 0,-9-1 0,9 0 0,0 1 0,0-2 0,1 0 0,-4-2 0,1 1 0,-2 0 0,1 1 0,4-2 0,2 1 0,-3 1 0,2 3 0,5 4 0,-4 4 0,4-3 0,1-2 0</inkml:trace>
  <inkml:trace contextRef="#ctx0" brushRef="#br0" timeOffset="34017">9057 5316 11221,'7'7'0</inkml:trace>
  <inkml:trace contextRef="#ctx0" brushRef="#br0" timeOffset="35318">8880 5330 11221,'1'8'0,"-5"-2"0,-7-6 0,3-3 0,-5 2 0,12-5 0,-12 2 0,11 0 0,-7-2 0,5 5 0,-3-5 0,3 5 0,-6-5 0,6 2 0,-3 0 0,4 1 0,3 3 0,9 0 0,-4 0 0,18 0 0,-13 0 0,5 0 0,2 0 0,1-2 0,0 0 0,-2 2 0,1 0 0,10-2 0,-2 0 0,-7 2 0,2-1 0,-1-1 0,-5 1 0,9-2 0,-19 6 0,-4 1 0,-4 3 0,-7 1 0</inkml:trace>
  <inkml:trace contextRef="#ctx0" brushRef="#br0" timeOffset="35601">8816 5366 11221,'-15'3'0,"-5"4"0,12-3 0,-3 3 0,8-3 0,3 2 0,0-5 0,10 5 0,-8-5 0,10 1 0,5-1 0,6-1 0,-9-1 0,2-1 0,8 0 0,1 0 0,-9-2 0,0 1-106,4 1 0,0 0 106,-3-1 0,-1 0 0,3-1 0,5-3 0</inkml:trace>
  <inkml:trace contextRef="#ctx0" brushRef="#br0" timeOffset="42835">9518 4556 11221,'27'-3'0,"-1"-1"0,1 0 0,-1 0 0,-1 1 0,1-1 0,-1 1 0,-5 0 0,0-1 0,-3 1 0,1 0 0,-1-1 0,7-3 0</inkml:trace>
  <inkml:trace contextRef="#ctx0" brushRef="#br0" timeOffset="45367">9540 4606 11221,'-7'7'0,"3"-3"0,0-1 0,-2 0 0,5 1 0,-9 10 0,3 4 0,2-2 0,-4 6 0,8-13 0,-5 14 0,-1-1 0,1-3 0,1 1 0,-3 2 0,1-1 0,3-4 0,0 0 0,-2 10 0,0-2 0,4-5 0,-4 5 0,0-1 0,1-7 0,0-4 0,0 1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08:40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8036 3655 11221,'18'0'0,"-2"-2"0,1 1 0,-3 0 0,2 1 0,8-2 0,1 1 0,4 1 0,-1 0 0,0-1 0,-1-1 0,-2 0 0,-1 0 0,-5-2 0,-2 1 0,1-1 0,-9-3 0,-15 7 0,-2-4 0,-15 11 0,5-5 0,0 1 0,4 2 0,0 0-1639,-10-1 1,2-1 1523,5 1-116,-5-1 1,1 0 230,3 1 0,-3 1 0,-1 0 0,7 1 0,0 0 0,-11 1-2116,0 0 2116,17-4 2116,2-2-2116,1 2 461,5-3-461,14-3 0,0 1 0,3 0 0,10-3 0,2-1 0,-9 5 0,1-1 0,-1 1 0,4-3 0,-2 1 0,-3 3 0,-3 0 0,0 0 0</inkml:trace>
  <inkml:trace contextRef="#ctx0" brushRef="#br0" timeOffset="7482">8057 3314 11221,'-4'-8'0,"-6"2"0,2 12 0,-3-1 0,2 6 0,-1 1 0,-3-2 0,0 9 0,-1 1 0,2-5-1093,2 2 1,0 5 0,0-3 869,4-5 1,-1 0 222,-2 9 0,0 5 0,0-3 193,3-8 0,1 0-193,-1 8 0,2 2 0,0-3 0,0 4 0,2-7 0,1 4 0,1-3 0,3 1 0,1-2 0,0 5 0,1-4 0,0-8 0,0-1 0,3 8 0,2 3 0,-2-3 0,1 2 0,0-6 0,1 3 0,1-2 0,0-3 0,0-2 0,2 4 0,0-2 0,6 2 0,-1-4 0,-1-7 0,3 4 0,0-1 0,-6-8 0,5 3 0,0-1 0,-4-3 0,7 0 0,1 0 0,-4-3 0,7 0 0,0-2 0,0-5 0,-8 3 0,2 0 0,-2 0 0,-5 1 0,0-1 0,13-4 0,-3 0 0,-9 2 0,6-2 0,-1-1 0,-8-1 0,3 1 0,1-2 0,-3-3 0,-1-1 0,0-1 0,2-4 0,0 0 0,-1 5 0,0-1 0,-2 0 0,-2-7 0,-3 3 0,2 4 0,-4 1 0,-1-3 0,0 2 0,2-5 0,-2 1 0,-1-5 0,-1 1 0,1 6 0,-1 0 0,-1-1 0,0 0 0,-1-1 0,-1 0 0,0 1 0,-1-6 0,-1 1 0,-1 0 0,-1 3 0,-1 1 0,-2 0 0,-1 3 0,0 1 0,-2 1 0,-1 0 0,-1 1 0,-2 2 0,-6 1 0,-2 2 0,4 3 0,-1 3 0,2 4 0,-1 2 0,0 2 0,2 0 0,0 1 0,0 1 0,-5 0 0,-1 1 0,2 1 0,-3 0 0,1 3 0,8 2 0,0 2 0,2-1 0,4-2 0,1 1 0,-6 6 0,1 1 0,6-6 0,1 1 0</inkml:trace>
  <inkml:trace contextRef="#ctx0" brushRef="#br0" timeOffset="23932">7830 4372 11221,'11'-10'0,"0"1"0,0 1 0,2-4 0,1-2 0,-3 2 0,1 0 0,5-3 0,2-3 0,-1 2 0,2-1 0,-1 1 0,-1 0 0,-1 1 0,0 1 0,7-3 0,-2 2 0,-1-2 0,-11 17 0,-13 4 0,-1 3 0</inkml:trace>
  <inkml:trace contextRef="#ctx0" brushRef="#br0" timeOffset="24282">7787 4542 11221,'11'-4'0,"6"-12"0,-3 6 0,2-2 0,1-2 0,0-2 0,0 1-963,3-2 1,0 1 962,1 0 0,1-2 0,-3 3 0,0-2 0,-5 5 0,3-2 0,-3 1 0,-3 1 0,-1 0 0,4-4 0,-1 0 0,-4 4 0,0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09:24.2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2891 6089 11221,'4'-11'0,"-1"-2"0,-3 8 0,0-4 0,0 8 0,0-2 0,-3 6 0,-1 4 0,-8 11 0,-2 4 0,7-9 0,-1 1-820,-2 5 1,-2 5 0,1 1 0,2-5 761,1-1 1,1 0 57,0 5 0,-1 4 0,2 1 0,1-3-179,4-5 1,2-1 0,1 0 178,1 3 0,2 3 0,2-1 0,1-2 0,7 2 0,1-2 0,2-2 0,-4-5 0,0-2 0,1 0 0,3-1 0,0 0 0,-2-4-2091,4 0 2091,4 5-120,-9-6 0,0 0 120,1 0 0,1 0 0,0 1 0,0 0 0,0-2 0,0-1 0</inkml:trace>
  <inkml:trace contextRef="#ctx0" brushRef="#br0" timeOffset="1134">6616 6018 11221,'8'-3'0,"8"0"0,2 6 0,-2 1 0,1 4 0,-1 3 0,-6 3 0,6 6 0,0 2-725,-2 0 725,-4-2 0,2 4 0,-1-2 0,-3-8 0,0 0 0,2 10 0,-1 5 0,-1-4 0,-3-11 0,-1 0 0,0 10 0,0 4 0,-3-5 0,-7 5 0,-1-4 0,-3 5 0,0-4-1005,0-7 0,-2-1 1005,0 2 0,-3 2 0,0 1 0,1-4 0,-3 3 0,-1-2 0,0 0 0,1-1 0,-1 0 0</inkml:trace>
  <inkml:trace contextRef="#ctx0" brushRef="#br0" timeOffset="3316">4452 6799 11221,'19'0'0,"1"0"0,1 0 0,0 0 0,4 0-1093,0-1 1,3 0 0,-2 0-100,-9 1 0,0-1 1192,4 0 0,4-1 0,1 0 0,1 1-216,-4 0 1,1 0-1,0 1 1,0-1 0,-1 0 215,1-1 0,0 0 0,0 1 0,2-1-74,0 0 1,3 1 0,1 0 0,0 0-1,-3 0 1,-4 0 73,-2 0 0,-3-1 0,3 1-169,0 0 0,5 0 0,1-1 0,1 1 0,-2 0 0,-4 1 169,1-1 0,-3 1 0,3 0 63,-1-1 1,3 1-1,2-1 1,0 0-1,0 1 1,-1-1-64,1 1 0,-1 0 0,0 1 0,-1-1 0,0-1 0,-1 1 0,-2-1 0,1 1 0,0-1 0,1 0 0,0 1 0,1-1 0,1 1 0,0 0 0,-1-1 0,-1 0 0,-2 0 0,2 0 0,-3-1 0,-1 0 0,2 0 0,4 1 0,1 0 0,0 0 0,-1 0 0,-1 0 0,-1-1 0,-1 1 0,-3-1 0,-2 0 0,-1 0 0,8 0 0,2 0 0,-3-1 0,-9 0 0,0-1 0,4 1 0,3 1 0,-4 0 1203,4-2-1203,1 1 0,0 0 0,-6-1 899,3 1 1,0-1-900,0-7 0,4 6 0,-1-4 0,-13 8 2691,16-8-2691,-11 4 0,4-2 0,-6 4 0</inkml:trace>
  <inkml:trace contextRef="#ctx0" brushRef="#br0" timeOffset="8400">5169 6870 11221,'0'-12'0,"0"0"0,0 8 0,0 0 0,3-12 0,-2 13 0,2-13 0,-3 15 0,0-2 0,-7 6 0,6 1 0,-5 10 0,6-3 0,0 16 0,0-10 0,0-2 0,0 0 0,0 1 0,6 4 0,-1-9 0,11-4 0,5-10 0,-6-5 0,1-4 0,2-1 0,3-2 0,1-2 0,0 0-369,-4 1 1,0-1-1,1 0 369,-3 3 0,1 0 0,0-1 0,-2 2 0,1-2 0,-1 1 0,3-3 0,-1 1 0,5-2 0,-9 5-3026,-9 13 3026,-1-4 0,-3 4 0,3 4 0,1 0 0</inkml:trace>
  <inkml:trace contextRef="#ctx0" brushRef="#br0" timeOffset="9786">5303 7565 11221,'5'-14'0,"1"-3"0,-5 8 0,5-3 0,-5 11 0,2-5 0,-3 5 0,0-2 0,0 9 0,0 5 0,0 1 0,3 11 0,-2-11 0,5 12 0,-2-12 0,6 1 0,-2-9 0,6-1 0,-6-3 0,11-9 0,-6 3 0,2-6 0,0-2 0,2 4 0,-3-5 0,1-2 0,-2 7 0,0 0 0,-2-4 0,0 0 0,10-1 0,-14 5 0,-1 10 0,-5-3 0,2-1 0</inkml:trace>
  <inkml:trace contextRef="#ctx0" brushRef="#br0" timeOffset="12735">5722 6884 11221,'-11'23'0,"0"1"0,3-8 0,2 1 0,1 5 0,1 2 0,2 2 0,0 1-602,-2-2 0,-1 0 0,0 2 602,2-5 0,0 2 0,0-1 0,0 0 0,0-1 0,0-1 0,0 1 0,1-1 149,2 5 0,2-1 0,3-1-149,2-5 0,2-1 0,3-1 0,2-4 0,2-2 0,1-1 0,5 1 0,2 0 0,-3-3-296,0-1 1,-2 0 295,4 2 0,-4 1 0,-8 0 0,3 1 0</inkml:trace>
  <inkml:trace contextRef="#ctx0" brushRef="#br0" timeOffset="13970">6183 7871 11221,'0'8'0,"4"1"0,9-8 0,0 2 0,3-2 0,1-2 0,0 1-1639,9 0 1,0 0-746,1 0 2384,-4-1 0,3 0 0,-2 0 466,-7 1 1,0-1-467,4 0 0,3-1 0,1 0 0,-3 1 15,-1 0 1,2 1-16,-3-1 0,5 0 0,1-1 0,-1 1 0,-3 0 0,6 0 0,1 1 0,-5-1 0,5-2 0,2 1 0,-2 0 0,-4 0 0,-4 2 0,-2-1 0,2 1 0,2-1 0,3-1 0,2 0 0,0 0 0,-2 1 0,-3-1-302,0 1 1,-2 0 0,2-1 301,1 2 0,5-1 0,1 1 0,1-1 0,-2 0 0,-5 0 339,2 0 1,-4-2-1,4 1-339,-4 1 0,3 1 0,2-1 0,0 1 0,0-1 0,-2 1 0,-4-1-295,5 0 0,-3 0 0,3-1 295,-2 2 0,3-1 0,3 0 0,0 0 0,0 0 0,-2 0 0,-4 0-163,3 0 1,-3 0 0,3-1 162,-2 1 0,2 0 0,4 0 0,0 0 0,-1 0 0,-2 0 0,-3 0 0,-1-1 0,-4 1 0,1-1 0,2 0 0,1 1 0,4 0 0,1 0 0,1 0 0,0 0 0,-3 0 0,-2 0-113,-1-1 0,-4 0 0,1 1 0,3-1 113,1 0 0,1 1 0,3 0 0,0-1 0,1 1 0,0-1 0,-2 0 0,-3 1 0,1-1 0,-1 0 0,0-1 0,0 1 0,0 0 0,-1 0-69,1 0 0,0 0 0,-1 0 0,0 0 0,2 0 0,1 0 69,-4 1 0,3-1 0,1 0 0,1 0 0,-1 0 0,0 0 0,-2 0 0,-2 0 0,-2 1 0,7-2 0,-4 1 0,5-1 0,-8 1 0,4 0 0,2-1 0,1 0 0,0 1 0,-1-1 0,-2 1 0,-3-1 0,6 0 0,-3 0 0,3 0 0,-6 1 0,3-1 0,2 0 0,1 1 0,0-1 0,-1 1 0,-3-1 0,-3 1 0,5-1 0,-5 1 0,4-1 0,-1 1 0,4 0 0,2 0 0,1 1 0,0-1 0,-4 0 0,-3 0 0,-1-1 0,-3 0 0,4 1 0,-3 0 0,5 1 0,2-1 0,0 1 0,0 0 0,-2-1 0,-5 1 0,3-2 0,-3 1 0,2 0 0,-2 0 0,4 1 0,1 0 0,1 1 0,0-1 0,-3 0 0,-3-1 0,2 0 0,-4 0 0,4-1 0,-2 2 0,5 0 0,1 0 0,2 0 0,0 0 0,-2 0 0,-2 0 0,0 0 0,-3-1 0,0 1 0,0-1 0,3 1 1,0 0 1,2 1-1,2-1 1,0 1-1,0-1 1,-1 1-1,0-1-1,0 0 0,0 0 0,-1 0 0,0 0 0,0 0 0,0 0 52,0 0 0,-1 1 1,1 0-1,-1 0 0,0 0 1,-1 0-53,4 0 0,-1-1 0,0 0 0,-1 1 0,-1-1 0,3 0 0,0 0 0,-2 1 0,-1-1 0,-3 1 0,-1-1 0,-1 1 0,0-1 0,-1 0 0,-3 0 720,10 1-720,-4 0 1523,-1 0-1523,-17 0 0,5 0 0,-3 0 0</inkml:trace>
  <inkml:trace contextRef="#ctx0" brushRef="#br0" timeOffset="25867">7886 3776 11221,'3'-15'0,"-2"8"0,6-6 0,-7 5 0,3 0 0,-3-1 0,-3 5 0,-7 0 0,-5 10 0,0 3 0,0 3 0,1 3 0,0 4 0,1 2 0,0 4 0,2 0 0,4-4 0,2 1 0,0 0-217,0 4 0,1 1 0,4-2 217,5 2 0,7-4-78,1-11 0,4-1 0,1-3 78,1-3 0,1-3 0,1-2 0,5-1 0,0-2 0,0-3-163,-1-1 0,-1-3 0,-2-2 163,-1-4 0,-2-2 0,-1-1 0,-3 1 0,-2-2 0,-2 0 0,-1-2 0,-3-1 0,-3 1-147,-8-6 0,-5 1 147,0 3 0,-2 3 0,-3 5 0,-2 3 290,5 4 1,-1 1-291,-12-6 0,11 7 115,-1 1 0,-1 1-115,-4 1 0,0 11 0,2 1 0,10 10 0</inkml:trace>
  <inkml:trace contextRef="#ctx0" brushRef="#br0" timeOffset="26817">8702 3868 11221,'-11'4'0,"4"2"0,4-5 0,6 2 0,1-3 0,10 0 0,-3 0 0,16 0 0,-5-1 0,1-1 0,-1 1 0,1 0 0,1-1-570,0 0 1,2 1-1,0-1 1,0 0 569,1 0 0,-1 1 0,1-1 0,2 0 0,-5 0 0,1 0 0,0 0 0,2-1 0,0 1 0,-1-1 0,0 0 0,2 0 0,-1 0 0,0 0 0,0 0 0,1 0 0,1-1 0,-5 2 0,2-1 0,-1 0 0,2 0 0,-1 0 0,1 0 0,-1 1 0,-1-1 0,-1 0 0,2 0 0,-1 1 0,-1-1 0,0 0 0,0 1 0,1-1 0,0 1 0,0 0 0,2-1 0,0 1 0,0 0 0,0 0 0,-2 0 0,-1 0 0,-2 0 0,4 1 0,-3 0 0,-1 0 0,3 0 0,2-1 0,3 1 0,0-1 0,-3 1 0,-6 0 0,-4 1 0,-2 0 0,7-1 0,3 0 0,-3 0 0,-1 1 0,-1-1 0,-1 0 0,0-1 0,1 2 0,-1 0 0,4 0 0,2 3 0,-7-2 0,-5 2 0</inkml:trace>
  <inkml:trace contextRef="#ctx0" brushRef="#br0" timeOffset="28035">11165 3570 11221,'0'-23'0,"-4"-3"0,4 14 0,-7-2 0,7 4 0,-4 6 0,4 1 0,-3 12 0,3-3 0,-5 10 0,0 3 0,3 0 0,-1-1 0,-2 4 0,1-3 0,-1 5 0,1-6 0,-1 4 0,1-1 0,0 2 0,0-1 0,0-2 0,1 0 0,0-1 0,1 1 0,0 0 0,0-2 0,1-4 0,1-8 0,0 6 0,0-17 0,0-9 0,0-3 0,1-3 0,1-3 0,0 5 0,0-1-577,1-4 0,1-1 1,-1 1 576,-1 3 0,0-1 0,3-1 0,-1-3 0,0 4 0,-2-1-50,0 4 0,2-2 1,-1 1 49,-2-9 0,0 12 0,1 0 0,-2-3 0,0 14 0,0 2 0,0 13 0,3 12 0,-3-5 0,-1 3 0,0 0-435,-1 1 1,-1-1 0,1 1 434,-1-2 0,1 1 0,-2 0 0,-1 2 0,-1 1 0,1-3-286,-3 2 286,2 0 0,2 0 0,0 3 0,0-8 0,1 1 0,3 9 0,-3-6 0,6-12 0,-3-9 2880,7-6-2880,-6-2 0,2-6 0,0-2 0,-2-2 0,-1-1 0,1 2 0,1-1 0,-2-3 0,-1-2 0,2-1-71,0 2 1,2 0-1,-1-1 71,0 1 0,-1-1 0,1 0 0,1 0 0,0-4 0,1 2 0,0 1 0,1 0 0,0 3-89,-1-2 89,-1 19 0,-3-6 0,0 9 0,0 11 0,-3-1 0,1 13 0,0 2 0,-2 0-606,1-2 1,-1 4 0,2-2 605,1-9 0,0 1 0,-1 7 0,-1 4 0,2-4-267,1 3 0,0-4 0,0-1 0,0-3 0</inkml:trace>
  <inkml:trace contextRef="#ctx0" brushRef="#br0" timeOffset="33085">8050 4479 11221,'0'-15'0,"0"7"0,0-1 0,0 8 0,0-5 0,0 5 0,-3 7 0,-4 9 0,1-1 0,0 1 0,1-1 0,-1 1 0,2 0 0,1 1 0,3 13 0,4-4 0,6-4 0,5-3 0,6-11 0,4 0 0,-11-7 0,1 0 0,0-2 0,1 0 0,3-1 0,1-1 0,5-1 0,3-1 0,-7 2 0,2-1 0,0 0-266,-1 2 0,0-1 0,2 0 1,0 1 265,-1 0 0,1 0 0,1 0 0,0 0 0,1 1-301,-2 0 1,0 0-1,1 0 1,0 0 0,1 1-1,0-1 301,0 0 0,0 1 0,1-1 0,0 1 0,1-1 0,-1 1 0,0 0-349,1-1 0,0 1 0,1 0 0,-1 0 0,0 0 0,-1 0 0,-1 1 349,4-1 0,-2 0 0,0 0 0,-1 0 0,2 1 0,-3-1 0,0 0 0,1 1 0,0-1 0,-1 1 0,0-1-154,-1 1 0,-1 0 0,0 0 0,0 0 0,1 0 154,0 0 0,0 0 0,1 1 0,0-1 0,0 0 0,0-1 0,0 1 0,2-1 0,-1 1 0,0-1 0,0 1 0,0-1 0,-2 1 0,0 0 0,0 0 0,0 0 0,-2 0 0,-1-1 0,2 1 0,-2-1 0,0 0 0,1 0 0,3 0 0,2 1 0,-1-1 0,-1 0 26,1 1 1,-1 0-1,1-1-26,0 0 0,0-1 0,1 0 0,-1 1 134,1 1 0,-1 0 0,0-1-134,-3 0 0,0-1 0,0 0 0,-5 1 0,-1 0 0,-1 1 0,7-1 0,2 0 0,-3 0 0,-8-1 0,0 1 0,3 0 0,3 1 0,-1 0 0,3-2 0,-2 1 0,-2 1 0,1 0 1149,5 0 1,-1 0-1150,-8 0 0,1 0 0,6 0 0,0 0 643,-2-2 0,-1 1-643,-2 1 0,-2-1 781,2-2-781,-7 0 1232,-5 2-1232,-5-5 0,2 5 0,0-6 0,4 3 0,4-2 0,0-2 0,-4-5 0,-4-2 0,-3-6 0,0-7 0,1 14 0,-2-1 0,0-2 0,-1 1 0,2-6 0,-7 3 0,3 8 0,0 0 0,-2 4 0,-4 16 0,0 1 0,-1 2 0,1 0 0,0 0 0,-5 3 0,0 0 0,4-6 0,0 0 0,-11 6 0,7-5 0,9-7 0,6-3 0,0 0 0,10-12 0,-5 2 0,4-4 0,2-2 0,0 1 0,-1 1 0,-2 2 0,1 0 0,4-3 0,0 1 0,-5 5 0,9-7 0,-6 8 0,-3 1 0,1 4 0,-5 6 0,3 10 0,-3-3 0,3 16 0,3-4 0,-5-8 0,2 1 0,0 0 0,0-1 0,3 7 0,-6-4 0,-1-3 0,-3-3 0,0 0 0</inkml:trace>
  <inkml:trace contextRef="#ctx0" brushRef="#br0" timeOffset="35187">8014 4457 11221,'0'-18'0,"0"0"0,0 7 0,3 4 0,-2 1 0,-7 18 0,-4-3 0,-2 1 0,2 1 0,0 2 0,-7 2 0,1-1 0,-3 5 0,4-4 0,2-2 0,19-12 0,5-12 0,1 1 0,1-2 0,0-3 0,0-2 0,1 0 0,0-1 0,-3 0 0,-1 0 0,1 3 0,-1 1 0,-1 1 0,1 2 0,10 3 0,-8 18 0,-5 2 0,-1 2 0,-1 5 0,-3 1 0,2-1 0,-1-1 0,3-2 0,2-1 0,7 3 0,3-7 0,-7-8 0,-8-3 0,-19 0 0,-7 0 0,8 1 0,0-2 0,-9-9 0,4 2 0,1-10 0,-2 1 0,9 9 0,0 1 0,-1-3 0,0-1 0,-5-7 0,4 3 0,11-4 0,3 7 0,3-5 0,-2 8 0,2 3 0,-3 6 0,-6 16 0,4-6 0,-2 5 0,-1 0 0,4 1 0,-2-1 0,0 0 0,-1-2 0,-1 2 0,-1-1 0,-5 2 0,0 2 0,1-4 0,3-7-3277,3-3 3162,1-1 115,3-3 0,6-16 0,-1 9 0,8-16 0,-5 15 0,6-11 0,-3 6 0,3-8 0,6 7 0,2 0 1638,-6 7 0,0 0-1580,-1 1 0,-1 1-58,11-5 0,-7 6 0,-11 10 0,-1 3 0,-2 14 0,3-1 0,-3-7 0,-1-1 0,4 11 0,-3-10 0,3 1 0,-7-15 0,4 9 0,-4-9 0,0 2 0,0-13 0,0-8 0,-7-8 0,3 12 0,-3 0 0,-3 2 0,-1 3 0,-8-6 0,2 8 0,7 1 0,6 2 0,-3-3 0,3 0 0,0 3 0,-2 1 0,5 3 0,-8 0 0,4 0 0,-8 6 0,-8 8 0,8-1 0,-7 6 0,13-14 0,0 8 0,3-12 0,1 9 0,3-9 0,0 5 0,6 1 0,-1 1 0,5 2 0</inkml:trace>
  <inkml:trace contextRef="#ctx0" brushRef="#br0" timeOffset="39052">8667 3577 11221,'-17'6'0,"2"2"0,2 5 0,2 4 0,4-1 0,1 2 0,-1 4 0,4-1 0,8-4 0,3-1 0,3 4 0,5-15 0,0-3 0,-6 2 0,6-7 0,1-4 0,-6-1 0,0-2 0,5-5 0,-2-2 0,-3-1 0,-4-1 0,-5 1 0,-4 1 0,-7 3 0,-4 3 0,-2 1 0,-3 2 0,3 3 0,0 3 0,-5 9 0,17 1 0,7 10 0</inkml:trace>
  <inkml:trace contextRef="#ctx0" brushRef="#br0" timeOffset="39236">8851 3648 11221,'-4'-11'0,"4"4"0,4 0 0,3 4 0,0-4 0</inkml:trace>
  <inkml:trace contextRef="#ctx0" brushRef="#br0" timeOffset="39769">8972 3463 11221,'-4'-3'0,"-2"-1"0,5 17 0,-2-4 0,1 10 0,1 2 0,0-2 0,-2 0 0,0 1 0,2 5 0,-5-2 0,5-6 0,1-1 0,-3 1-3277,3 7 3162,0-13 115,0-4 0,0-10 0,3-9 0,1-15 0,-2 10 0,0-2 0,-2-10 0,0 2-86,0 10 0,-1 1 86,-1-10 0,1 4 3276,1 8-3245,0-13-31,0 15 0,0-4 0,3 8 0,-2 1 0,2 1 0,-3 21 0,-1 0 0,-1 2 0,0-1 0,0 1 85,0 2 1,-1 2 0,1-2-86,0 0 0,0 0 0,0 3 0,1-1 0,1 5 0,0-11 0,0-11 0,0 3 0</inkml:trace>
  <inkml:trace contextRef="#ctx0" brushRef="#br0" timeOffset="42651">10413 3485 11221,'7'-8'0,"3"-5"0,-3 5 0,-2 1 0,1-3 0,-3 6 0,-2 0 0,2 1 0,-3 0 0,-3 2 0,-4 1 0,-1 1 0,-9 15 0,9-7 0,-6 11 0,7-2 0,3-3 0,2 0 0,1 0 0,7 5 0,2 5 0,6-15 0,7-10 0,4-10 0,-2-2 0,-3-2 0,-9-6 0,-4 11 0,-3-14 0,-1 14 0,-6-11 0,2 12 0,-15-15 0,7 13 0,-5-3 0,4 10 0,6 9 0,0-1 0,1 5 0</inkml:trace>
  <inkml:trace contextRef="#ctx0" brushRef="#br0" timeOffset="42853">10618 3442 11221,'4'-8'0,"-1"-1"0,5 5 0</inkml:trace>
  <inkml:trace contextRef="#ctx0" brushRef="#br0" timeOffset="43268">10782 3385 11221,'0'-11'0,"-4"-5"0,-9 14 0,-3-1 0,-8 17 0,12 1 0,9 6 0,17-10 0,5-4 0,-1-7 0,-8-7 0,-7 3 0,-3-10 0,0 6 0,0-2 0,0 38 0,-1-11 0,-1 2 0,1 0 0,0 1 0,-1 0 0,-1 3 0,-1-1 0,1-6 0,-1-1 0</inkml:trace>
  <inkml:trace contextRef="#ctx0" brushRef="#br0" timeOffset="44584">9540 3520 11221,'0'-11'0,"0"1"0,0 6 0,0-2 0,-4 2 0,-3 0 0,0 1 0,-7 15 0,9 1 0,2 3 0,-2 5 0,3 2 0,5 1 0,4-1 0,1-5 0,3-4 0,1-5 0,2-4 0,7-12 0,-8-11 0,-10 3 0,-2-2 0,0-2 0,-2-1 0,-2 1 0,-1 1 0,0 2 0,-3 3 0,-13 9 0,7 10 0,-4 11 0,10-3 0</inkml:trace>
  <inkml:trace contextRef="#ctx0" brushRef="#br0" timeOffset="44867">9682 3570 11221,'3'-15'0,"-2"1"0,2 17 0,-3 1 0</inkml:trace>
  <inkml:trace contextRef="#ctx0" brushRef="#br0" timeOffset="45202">9767 3478 11221,'16'23'0,"-6"-12"0,-1 1 0,4 7 0,0 1 0,-3-4 0,-2 0 0,-3-1 0,-3-1 0,-6 4 0,-17-8 0,-2-7 0,4-6 0,4-4 0,11-4 0</inkml:trace>
  <inkml:trace contextRef="#ctx0" brushRef="#br0" timeOffset="45368">9795 3470 11221,'7'-14'0,"7"-3"0,10 3 0,-3 5-656,-6 3 1,0-1-1,3 0 1,3-4 0</inkml:trace>
  <inkml:trace contextRef="#ctx0" brushRef="#br0" timeOffset="49735">1628 4443 11221,'-14'-3'0,"6"2"0,-2-2 0,3 3 0,2 0 0,-4 0 0,5 0 0,-3 0 0,3 0 0,1 0 0,12 0 0,0-3 0,18-1 0,-11-3 0,4 3 0,0 0 0,-2 1 0,2-1 0,-1 1 0,-2 2 0,-2-2 0,0 0 0,-2 2 0,6-5 0,-11 2 0,-1-3 0,-10 3 0,-2 1 0,-18 3 0,7 0 0,-2 3 0,-1 0 0,-2-1 0,4 3 0,1-1 0,4-3 0,-11 2 0,17 0 0,-10-2 0,15 2 0,-9-3 0,10 0 0,-4 0 0,11 0 0,4-3 0,4 2 0,12-5 0,-7 3 0,1-1 0,-6 0 0,0 0 0,7-1 0,-1 0 0,-3-2 0</inkml:trace>
  <inkml:trace contextRef="#ctx0" brushRef="#br0" timeOffset="51253">2104 4223 11221,'-10'-15'0,"-5"11"0,2 9 0,1 4 0,-2 6 0,2 2 0,4 8 0,1 0 0,2-2 0,1-1 0,4-3 0,3-2 0,4-3 0,3-2 0,9-4 0,7 3 0,-8-13 0,0-3 0,-4-1 0,-1-3 0,6-4 0,-2-2 0,1-5 0,-11 7 0,-2 0 0,-4-5 0,-1-4 0,-1 4 0,-2 4 0,0 7 0,2 0 0,-5 0 0,2-3 0,-6 2 0,-1 1 0,3 4 0,2 3 0,6 0 0,0 0 0,3 0 0,-2 0 0,5 0 0,-5 0 0,2 0 0,-3 3 0,0-3 0,0 4 0,-3-8 0,2 1 0,-2-1 0,3 1 0,-3-1 0,2 4-397,-2-3 397,3 3-2188,-3 0 2188,2 0 0,-2 0 0,0 0 0,-1 0 0</inkml:trace>
  <inkml:trace contextRef="#ctx0" brushRef="#br0" timeOffset="53170">2089 4230 11221,'4'-11'0,"0"1"0,-4 6 0,0-6 0,0 5 0,-7-2 0,5 14 0,-4 17 0,5 1 0,2 3 0,0-8 0,0 2 0,0-1 0,0 1 0,-1 0 0,0-1 0,2 3 0,-1-3 0,-1 4 0,0-18 0,0-8 0,0-19 0,3 5 0,1-2 0,-2 0 0,-1-3 0,0 0-111,2-1 1,-1-1 0,0 0 110,0-2 0,-1-1 0,0 3 0,-1 0 0,0 2 0,0-2 0,0 2 0,0 5 0,6-4 0,2 16 0,3 23 0,-5 1 0,-2 5 0,-2-3 0,-1 3 0,0-1 0,0 1 0,0 0 0,0 0 0,0-3 0,0 0 0,0-2 0,0 2 0,2-4 331,4-1-331,0-21 0,-9-19 0,0 5 0,-4-4 0,-1 0 0,-1 3-1639,3-8 1,0-1 1523,-2 1 115,3-2 0,1 0 0,-1 3-392,2 3 1,1 0 391,1 6 0,3-10 0,1 17 0,3-4 0,0 12 0,-3 14 0,-1 4 0,-4 7 0,-1 2 855,0-11 0,0 0-855,0 9 0,0 2 0,-1 1 0,0 1 250,2-10 1,1 1 0,0 0-251,-1 5 0,-1 0 0,2-1 0,1 4 0,1-3 0,-2-7 0,1-3 0,5 0 0,-5-11 0,8-9 0,-7 1 1420,7-18-1420,-8 6 0,-1-2 0,1 4 0,1-2 0,-2-4 0,0-2 0,0 2-19,0 5 1,0 1 18,0-6 0,0-2 0,0 1 0,0 0 0,0 2 0,1 1 0,1 1 0,-1-5 0,5 23 0,-5 26 0,2-7-69,-3-2 1,0 4-1,0 0 69,1 7 0,1-1 0,0-3 0,0 0 0,2-2 0,-1 1 0</inkml:trace>
  <inkml:trace contextRef="#ctx0" brushRef="#br0" timeOffset="53567">2494 4251 11221,'-26'-8'0,"8"2"0,-5 19 0,15 2 0,1 1 0,-1-3 0,0 0 0,2 12 0,3-1 0,9 0 0,9-2 0,-2-22 0,2-3 0,9-4 0,-7-8 0,-1-3 0,-6 2 0,-1 0 0,-1 4 0,-2-1 0,1-8 0,-4 3 0,-6 9 0,-14-8 0,4 10 0,-14 3 0,15 1 0,-1 6 0,9 1 0,4 3 0,4 0 0</inkml:trace>
  <inkml:trace contextRef="#ctx0" brushRef="#br0" timeOffset="53952">2728 4187 11221,'-7'-8'0,"-13"5"0,10 7 0,-5 5 0,0 2 0,6-1 0,-1 11 0,3 3 0,7 2 0,-1-8 0,2 0 0,7-5 0,1-3 0,4-6 0,3-1 0,1-2 0,-3-2 0,5-6 0,1-2 0,-3-7 0,-4 4 0,-2-1 0,0-5 0,-8-2 0,-3 15 0,-10-15 0,5 15 0,-15-15 0,15 12 0,-8-6 0,6 7 0,-1 6 0,1 5 0,4 7 0,0 7 0,-1-3 0,-3 2 0</inkml:trace>
  <inkml:trace contextRef="#ctx0" brushRef="#br0" timeOffset="54350">3026 4173 11221,'0'-12'0,"0"0"0,-3 11 0,-1 1 0,-3 4 0,-7 12 0,6-6 0,0 9 0,2 4 0,4-7 0,0 0 0,0 3 0,1-1 0,5-1 0,1-5 0,1-7 0,20-2 0,-3-19 0,-8 4 0,-1-2 0,-4-4 0,-2-1 0,1-7 0,-15 0 0,1 18 0,-8-15 0,5 16 0,1-8 0,4 11 0,3-3 0,0-1 0</inkml:trace>
  <inkml:trace contextRef="#ctx0" brushRef="#br0" timeOffset="57785">2501 4634 11221,'0'-14'0,"-3"0"0,2 10 0,-2 1 0,3 3 0,-4 6 0,0 11 0,1-3 0,-1 2 0,0 2 0,1 0 0,-1 8 0,1-7 0,0 1 0,2 7 0,0-9 0,2 0 0,3-1 0,2-3 0,9 8 0,-1-13 0,0 0 0,9 5 0,1-4 0,3-6 0,-10-1 0,7-2 0,4-2 0,-4 1 0,1 0-225,-4 0 1,0-1-1,2 0 1,0 0 224,1 0 0,-1-1 0,1 0 0,1 0-289,-2 0 0,1-1 1,0 0-1,0 0 0,1 0 289,-2 0 0,0-1 0,1 1 0,-1-1 0,2 0 0,-1 1-245,2-2 1,1 1 0,0 0-1,1 0 1,0-1 0,0 1 244,-2 0 0,0 1 0,1-1 0,0 0 0,0 1 0,0-1 0,0 1-234,1 0 0,0 0 0,0-1 0,0 1 0,0 0 1,0 0-1,1 1 234,-3-1 0,0 1 0,1 0 0,-1 0 0,1 0 0,0 0 0,-1 0 0,1 0 0,0-1 0,0 1 0,0-1 0,0 0 0,0 1 0,0-1 0,1 1 0,-1-1 0,-2 1 0,0-1 0,0 1 0,0 0 0,1 0 0,-1-1 0,0 1 0,1-1 0,-1 0 0,1 0 0,0-1 0,0 0 0,0 0 0,0 0 0,0 0 0,0 0 0,0 0 0,0 0 0,1 0 0,-1 1 0,1-1 0,0 0 0,0 1 0,0-1 0,-1 1 0,1-1 0,0 0 0,0 0 0,0 0 0,1 0 0,-1 0 0,0 0 0,0 0 0,1 0 0,-1 1 0,0-1-137,1 0 1,0 0-1,0 0 1,0 0-1,0 0 1,0 0-1,0 0 1,0 1-1,0-1 137,-1 0 0,1 1 0,-1 0 0,1 0 0,-1-1 0,0 1 0,1 0 0,-1 0 0,0 0 0,0 0 0,0-1 0,0 1 0,0 0 0,0 0 0,-1 0 0,1-1 0,0 1 0,-1 0-61,0 1 1,-1-1-1,1 0 1,-1 0-1,0 0 1,0 1 0,0-1-1,0 0 1,0 1 60,3-1 0,0 0 0,-1 1 0,1-1 0,-1 0 0,1 1 0,-1-1 0,0 1 0,-2-1 0,0 1 0,0 0 0,0-1 0,0 1 0,0 0 0,0 0 0,0-1 0,3 1 0,0-1 0,0 1 0,0-1 0,-1 1 0,1 0 0,-1-1-5,1 1 0,1-1 0,-2 1 0,1 0 0,0-1 0,-1 1 5,1-1 0,-1 1 0,0 0 0,0-1 0,0 1 0,-1 0 113,3-1 0,-1 1 1,0 0-1,0 0 0,-1 0-113,-1-1 0,-1 0 0,0 0 0,0 1 0,-1-1 0,-1 1 0,1 0 0,-2 0 0,-2 1-17,2-2 0,-2 1 0,-2-1 17,-1 0 0,-1 0 694,6 1 0,0 0-694,-4-2 0,0 1 587,2 1 1,-1 0-588,1-4 778,-29-1-778,-11-11 1638,5 7 0,-2-3-1580,2-6 0,1-2-58,0 2 0,1-1 0,2-1 0,0 2 0,-3-3-1639,2 12 1,1 4 1523,1 5 115,-6-4 0,9 9 0,6 1 0,2 3 0,9 0 0,7 7 0,1-6 0,2 2 0,3 3 0,2 2 1031,-6-3 1,1 1 0,-2 1-1032,-2 0 0,-2 2 0,-4 0 0,2 11 0,-9 0 0,-9-9 0,-6 0 0,-1-1 0,-2 0 0,-2-1 0,-1-2-410,-2-2 0,-1-1 1,1-2-1,-2 2 1,1-1-1,8-5 0,0 0 1</inkml:trace>
  <inkml:trace contextRef="#ctx0" brushRef="#br0" timeOffset="58719">7957 3698 11221,'-10'-7'0,"-7"2"0,3 7 0,-1 3 0,-5 4 0,1 3 0,5-3 0,0 3 0,-3 8 0,2 2 0,6 3-984,5-7 0,1 2 0,0-2 984,1-3 0,1 0-661,2 5 0,1 1 1,1-2 660,2 3-174,7-3 0,2-2 174,3-5-822,5-5 1,0-1 821,2-2 0,-4 1 0,1 0 482,-4-4 0,1-1-482,3-1 0,1-4 0,2-6 0,-1-3 0,-8 0 0,-1-2 0,-1-1 590,0-4 1,-2-2 0,-2 0-591,-1 0 0,-2 0 0,-2 0 0,-3-2 0,-2-1 0,-2 3 0,-3 3 0,-2 2 0,0 1 0,-3-1 0,-2 4 0,-5 2 0,-3 5 161,0 6 1,-1 4-162,3 0 0,-1 0 0,1 1 0,-1 1 0,0 0 0,1 1 0,-2 3 0,3 0 0,3 1 0,4 0 0,6 5 0,0 2 0,-1 5 0,1-2 0,2-3 0,1 0 0,-3 7 0,0 3 0,1-2 0,2-2 0,1-2 0,-1 0 0,0-1 0,3 2 0,2-1 0,7 5 0,1-4 0,4-5 0,-5-10 0</inkml:trace>
  <inkml:trace contextRef="#ctx0" brushRef="#br0" timeOffset="67267">1422 4116 11221,'11'14'0,"-8"2"0,-1 5 0,0 1 0,2 0 0,1 0 0,-1 1-610,-2 1 1,-1 1 0,1 0 609,3 3 0,1 0 0,0-6 0,2 2 0,-5-5 0,1 4 0,-1-4 0,1 1 0,-1 6 0,0 0 0,-2-8 1,2 4 0,0-1 0,1-7 0,3 9 0</inkml:trace>
  <inkml:trace contextRef="#ctx0" brushRef="#br0" timeOffset="68384">1472 4081 11221,'-8'-14'0,"1"3"0,10 0 0,8 1 0,4 2 0,3 0 0,4 0 0,1 0 0,3 0 0,2 0 0,-1 1 0,-3 0 0,-1 1 0,1 0 0,1 0-270,-2 0 0,1-1 1,0 1-1,0-1 1,0 2 269,3-1 0,0 1 0,-2 0 0,-3 1 0,0 0 0,1 0 0,-3 0 0,4 0 0,1 0 0,-1 0 0,-3 0 0,2 0 0,0-1 0,-2 2 0,2 0 0,3-1 0,0 1 0,-1 0 0,-2 0 0,1 1 0,-1 0 0,1 0 0,0 0 0,3 0 0,-1 0 0,2 1 0,-1-1 0,1 1 0,-3-1 0,0 1 0,1 0 0,0 0 0,-2 0 0,0 0-737,3 2 1,0 0 0,-2 0-1,-1 0 737,-1-1 0,-2-1 0,1 2 0,2 2 0,1 0 0,-3 1-10,-1 0 1,-1 3 9,6 3 0,0 1 0,-9-2 0,-2 1 0,2 7 0,-4-6 0,-8-4 0,8 0 0,-9-3 898,10 2-898,-3-2 0,0 3 0,2 0 0,-8 0 3276,11 3-3171,-8 2-105,7-1 0,-2 2 0,-8-5 0,4 8 0,-5-4 0,3 12 0,0-11 17,-1 2 0,-1 2-17,0-2 0,1 0 0,1 8 0,0 0 0,-1-5 0,-1-2 0,0 6 0,0-1 0,1-4 0,-2-1 0,-1-1 0,-1 1 0,2 3 0,-2-2 0,-2 2 0,0-4 0,-3 1 0,-7-8 0,-5 3 0,2-4 0,-1-1 0,-2 0 0,-1-1 0,-5 4 0,-2-1 0,5-2 0,-1-1 0,-1 0-1057,-1 0 1,-2 1-1,2 0 1057,4-2 0,0-1 0,-2 1 0,-3 0 0,-3 0 0,-1 0 0,2 0-781,-3 2 1,2 1-1,-2-2 781,7-1 0,-1-1 0,0-1 0,-2 2 0,-2 1 0,-2 1 0,-1 0 0,0 0 0,2-1-392,1 0 1,2-1-1,0 0 1,-1 0 391,2 0 0,0 1 0,-1-1 0,1 1 0,-2-1-210,-2 1 1,-3 0-1,1 0 1,2-1-1,3 0 210,-3 0 0,0 1 0,4-2 0,-3 1 0,-2 1 1,2-1-1,4-1 0,-2 2 0,0-1 36,0 0 1,-3 0 0,0 1 0,4-1-37,3 0 0,0 0 88,0-2 1,-5 1-1,2-1 1,3 1-89,3 0 0,1 1 199,-7-2 0,-3 1 0,4-1-199,-1 2 189,1-3 1,1 1 0,2 1 0,-5 1 0</inkml:trace>
  <inkml:trace contextRef="#ctx0" brushRef="#br0" timeOffset="71635">12108 3854 11221,'26'0'0,"-5"0"0,2-2 0,3 1-1043,-7-1 0,0 0 1043,9-2 0,0 0 0,-10 1 0,1-1 0,0 1 0,3 0 0,0-1 0,1 1 0,0-1 0,1 1 0,1-1 0,2 0 0,-2 0 0,1 0 0,2 0 0,0 0 0,0 0 0,0-1-430,-4 2 0,1-2 0,0 1 0,0 0 0,0 0 1,-2 0-1,0 0 430,1 0 0,-1 0 0,-1 0 0,1 1 0,0-2 0,4 0 0,1 0 0,1-1 0,-2 1 0,-1 0 95,-3 1 0,-1 1 1,-1-1-1,1 1-95,5-2 0,1 0 0,-1 1 0,0-1 0,-3 1 0,0 1 0,-1-1 0,-1 1 0,3 0 0,-1 1 0,-3 0 0,-2-1 0,-2 0 0,7 2 0,-14-2 0</inkml:trace>
  <inkml:trace contextRef="#ctx0" brushRef="#br0" timeOffset="72035">13535 3520 11221,'-9'-12'0,"0"0"0,0 0 0,0-2 0,0 0 0,0-1 0,-2-3 0,5 6 0,9 8 0,14 0 0,-4 0 0,3 7 0,1 1 0,3 1 0,-3 2 0,0 2 0,0 4 0,-2 2 0,0 5 0,-3 3 0,-6-5 0,-2 2 0,-3 0 0,-4 1 0,-3 1 0,-3-2-860,-5 2 0,-2-2 0,-1-1 860,0 3 0,-2-3 0,4-6 0,-2 0 0,3-2 0,-1 4 0,-6 2 0</inkml:trace>
  <inkml:trace contextRef="#ctx0" brushRef="#br0" timeOffset="72818">13279 2739 7014,'7'-13'0,"4"-5"1827,0-4-1827,-3 16 0,-10 16 0,-3 8 0,1 0 0,0 2 0,0 1 24,-2 4 0,1 1 0,1 0-24,1-4 0,2 0 0,2-2 261,-1 1 1,4-3-262,10-3 0,2-4 0,2-6 0,-3 1 0,0-2 0,3-4 0</inkml:trace>
  <inkml:trace contextRef="#ctx0" brushRef="#br0" timeOffset="73151">13556 2789 11221,'4'-13'0,"-4"4"0,-16 8 0,3 8 0,0 4 0,-1 6 0,1 3 0,0-2 0,5 1 0,9-4 0,5-2 0,9-3 0,-1-11 0,1-5 0,-3-3 0,-2-3 0,4-8 0,-10 5 0,-2 0 0,-2 3 0,-9-11 0,3 17 0,-10-6 0,8 11 0,-2-2 0,6 6 0,0-2 0,4 5 0,0-2 0</inkml:trace>
  <inkml:trace contextRef="#ctx0" brushRef="#br0" timeOffset="73486">13726 2754 11221,'16'-19'0,"-9"12"0,-15 7 0,-1 10 0,1 4 0,0 1 0,0 0 0,2 0 0,1 0 0,1 4 0,2-2 0,2-3 0,10 5 0,-5-15 0,11 0-3277,-7-4 3162,4 0 115,-2 0 0,9-10 0,-7 5 0,-1-5 0,-1-3 0,-6-13 0,-3 4 0,-4-1 0,-7 1 0,-3 2 0,4 1 0,-1 2 0,-6 7 0,1 4 3077,5 2-3077,-5 4 0,7 0 0,0 0 0</inkml:trace>
  <inkml:trace contextRef="#ctx0" brushRef="#br0" timeOffset="74735">13847 2519 11221,'4'-7'0,"-1"4"0,-16 3 0,4 10 0,-8 5 0,13 3 0,14-1 0,-1-9 0,14 1 0,-17-8 0,3 6 0,-9-7 0,0 4 0,6-17 0,-4 7 0,4-7 0,1 0 0,-6 3 0,5-10 0,-6 13 0,-6-4 0,1 7 0,-17 4 0,11 4 0,-12 3 0,12 0 0</inkml:trace>
  <inkml:trace contextRef="#ctx0" brushRef="#br0" timeOffset="75669">13038 2952 11221,'12'-7'0,"4"0"0,-12 0 0,7 3 0,-8-2 0,1 5 0,-4-2 0,-4 3 0,1 3 0,-14 1 0,4 3 0,-9 2 0,-5 2 0,4 0 0,-3 1-820,3-3 1,-3 2 0,-1 0 0,3 0 780,1-1 1,2 0 0,-3 0 38,1 1 0,-2 0 0,-2 0 0,0 1 0,1-1-278,3-1 1,0 0 0,0-1 0,0 1 0,-2 0 277,2-1 0,-1 1 0,-1 0 0,-1 0 0,0 0 0,0 0 0,1-1 0,-1 0 0,-1-1 0,0 1 0,0-1 0,1 0 0,-1 0 0,1-1 0,0 1 0,1 0 0,-1 0 0,1-1 0,0 1 0,1-1 0,0 0-302,-1-1 1,0 1-1,1-1 1,0 0-1,1-1 1,1 1 301,-4 0 0,2 0 0,1 1 0,0-1 0,1 1 0,1 0 0,0-1 0,1 0-270,0-1 1,0-2 0,1 2 269,-7 3 0,0 1 591,1-3 0,4-2-591,5 0 963,-10 3-963,16-3 1235,-4-1 1,-1 1-1236,-8 6 0,7-6 0,0 0 0,-9 3 0,4-4 0,7-3 0</inkml:trace>
  <inkml:trace contextRef="#ctx0" brushRef="#br0" timeOffset="76003">11420 3364 11221,'14'-7'0,"-6"3"0,6 4 0,-23 7 0,6 4 0,-14 1 0,-5 0 0,8 1 0,0 0 0,-6 2 0,0-1 0,-1 4 0,8-5 0,13-6 0,-4 1 0,11 8 0,13-1 0,-9-6 0,2 0 0,5-1 0,4-1 0,-2-1 0,-4 0 0,-1 0 0,10 0 0,0 1 0</inkml:trace>
  <inkml:trace contextRef="#ctx0" brushRef="#br0" timeOffset="78250">11810 4138 11221,'5'14'0,"-9"9"0,1-5 0,-1 0 0,-4 7 0,1 0 0,3 3 0,0-1 0,2-4 0,1-3 0,2 8 0,5-15 0,-2-6 0</inkml:trace>
  <inkml:trace contextRef="#ctx0" brushRef="#br0" timeOffset="78434">11967 4294 11221,'0'-8'0,"0"-2"0,0 7 0,3-1 0,1-6 0,2 2 0</inkml:trace>
  <inkml:trace contextRef="#ctx0" brushRef="#br0" timeOffset="78769">12172 4195 11221,'-1'-5'0,"2"2"0,16-3 0,2 4 0,-2 4 0,0 3 0,-7 8 0,-2 2 0,3-3 0,-3 1 0,-10 14 0,-6 2 0,0-10 0,-2 0 0,2 2 0,0-1 0,-1 0 0,1-3 0,5-9 0,6 2 0,17-10 0,-6 0 0,2-3 0,1-1 0,2 0 0,2-7 0,-3 4 0</inkml:trace>
  <inkml:trace contextRef="#ctx0" brushRef="#br0" timeOffset="79584">11676 4422 11221,'3'-12'0,"-2"2"0,2-3 0,-3 1 0,0-2 0,3 4 0,-5 3 0,-15 2 0,-4 7 0,-4 3 0,3-1 0,-1 1 0,-1 1-895,-1-1 0,0 0 0,1 1 895,-2 1 0,2-1 0,6-4 0,4-1 0,9 2 0,-1-2 0,6 5 0,0-2 0</inkml:trace>
  <inkml:trace contextRef="#ctx0" brushRef="#br0" timeOffset="79850">11427 4308 11221,'0'-17'0,"-3"2"0,-10 4 0,-6 17 0,0 0 0,8 7 0,2 0 0,4 0 0,-1 14 0,9-12 0,4 0 0,3 1 0,1-5 0,1 0 0,2 4 0,1-1 0,6 4 0,-7-5 0,-7-5 0</inkml:trace>
  <inkml:trace contextRef="#ctx0" brushRef="#br0" timeOffset="94436">5814 7842 11221,'7'-4'0,"-3"-2"0,6 5 0,-2-5 0,13 3 0,3 2 0,2-3-1093,-3 2 1,5 0 0,-4 0 604,-9 2 1,0-1 487,10-1 0,4 0 0,-4 0 168,-7 1 0,0 1-168,3-1 0,5 0 0,-1 1 0,-3-1 0,-1 1 0,-1 0-419,1 0 0,5 0 0,0 0 0,0 0 0,-4 0 419,3 0 0,1 0 0,-1-1 0,4 0 0,2 0 0,-1-1 0,-4 1-234,-5-1 0,-3 1 0,4-1 234,0 0 0,5 0 0,1-1 0,0 0 0,-2 1 0,-2 0 249,0 0 0,-3 1 0,4 0-249,-4-1 0,4 1 0,1-1 0,2 1 0,-1-1 0,-2 1 0,-4 0 0,6 0 0,-5-1 0,5 1 0,-4 0 0,4 0 0,1 0 0,2 0 0,-1 0 0,-2 0 0,-4 0-225,5 0 1,-4-1 0,3 1 224,-2 1 0,2-1 0,4 1 0,0-1 0,-1 1 0,-2 0 0,-3-1 0,4 0 0,-4 0 0,5 0 0,-9 1 0,3-1 0,1 1 0,2 0 0,1 0 0,1 0 0,-1 0 0,-1 0 0,-1 0 0,0 0 0,-2-1 0,1 1 0,-1 0 0,0-1 0,1 1 0,0-1 0,2 1 0,-3 0 0,2 0 0,-1 0 0,1 0 0,1 0 0,-1 0 0,1 0 0,1 0 0,-1 0 0,1 0 0,-2 0 0,0 0 0,2 0 0,-1 0 0,1 0 0,0 0 0,0 0 0,0 0 0,-1 0 0,0 0 0,-1 0 0,0 0-80,2 0 1,0 0 0,-1 0 0,-1 0-1,1 0 1,-1 0 0,0 0 0,-1 0 0,1 0 79,2 0 0,-1 0 0,-1 0 0,1 0 0,0 0 0,-1 0 0,1 0 0,-1 0 0,0 0 0,1-1 0,-1 0 0,0 0 0,0 0 0,0 1 0,0-1 0,-1 0-73,2 0 1,-1 0 0,0-1 0,0 1 0,-1 0 0,1 0 0,-1 0 72,2 0 0,-1-1 0,0 1 0,1 0 0,0-1 0,1 1-38,-4 0 1,2 0 0,2-1 0,-1 1 0,1 0-1,-2 0 1,-1 0 0,-2 0 0,-3 0 37,6 1 0,-4 0 0,4 0 10,-5-1 0,4 0 0,3-1 1,1 1-1,0 0 0,0-1 1,-1 1-1,-3 0-10,4 0 0,-2 0 0,-1 0 0,2 1 0,1-2 0,-4 1 0,1 0 0,1-1 0,1 1 0,1-1 0,-1 0 0,-1 1 0,-1-1 0,-3 1 0,6-1 0,-4 1 0,-1-1 0,1 1 0,2-1 0,-3 1 0,2-1 0,0 1 0,1-1 0,-1 1 0,-1-1 0,-1 1 0,2-1 0,-2-1 0,-1 1 0,0 0 0,0 1 0,4-1 0,0 1 0,0 0 0,1 0 0,0-1 0,2 0 0,0 0 0,-2 0 0,-5 0 0,0 2 0,-1 0 11,2-2 1,4 0 0,-1 1 0,-4-1-12,-3 2 0,-1 0 0,7-2 0,3-1 0,-5 1 0,-8 2 0,-2 0 202,15-4 1,-2 1-203,-5 2 639,-2-2 1,-1 0-640,-2-1 0,0 0 1912,-14 1-1912,-19 0 0,-1 2 0,0 0 0,-4 0 0,0 0 0,0 1 0,0 0 0,-1 0 476,-1 0 0,0 0 0,-2 0-476,-1 0 0,-2 0 0,0 0 0,4 0 0,-1 0 0,-2 0 0,6 0 0,-3 0 0,-3 0 0,0 0 0,0 0 0,0 0-63,3 0 0,0 0 0,0 0 0,-1 0 0,0 0 0,-2 0 63,3 0 0,-1 0 0,-1 0 0,0 0 0,-1 0 0,0 0 0,-1 0 0,1 0 0,-1 0-223,3 0 1,-1 0 0,0 1 0,-1-1-1,1 0 1,0 1 0,-1-1 0,0 0-1,1 1 1,-1-1 222,2 0 0,-1 1 0,0-1 0,1 0 0,-1 1 0,0-1 0,0 0 0,0 1 0,0-1 0,0 0 0,0 1-139,-1-1 1,0 1-1,0 0 1,0-1-1,0 1 1,0 0-1,0-1 1,0 1-1,-1 0 1,1-1-1,0 1 139,-1 0 0,1-1 0,-1 1 0,0 0 0,1-1 0,-1 1 0,0 0 0,1-1 0,-1 1 0,1 0 0,0-1-76,-2 1 0,1-1 1,-1 0-1,0 1 1,1-1-1,-1 0 1,1 1-1,1-1 1,0 1-1,1-1 76,0 1 0,0 0 0,1 0 0,1 0 0,-1-1 0,1 1 0,-1 0 0,0 0-32,-2-1 0,-1 0 0,-1 0 0,1 0 0,0 0 0,1 0 0,2 0 1,3 0 31,-4 1 0,5 0 0,-1 0 0,-3-1-3,3 1 1,-3-1 0,-2 1 0,0-1 0,-1 1 0,2-1 0,2 0 0,2 1 2,-5-1 0,3 0 0,-5 0 0,8 1 0,-3-1 0,-2 0 0,-2 1 0,0-1 0,0 1 0,1-1 0,1 0 0,4 0 0,-7 1 0,3-2 0,0 1 0,-4 0 0,8 1 0,-3-1 0,-2 1 0,-1-1 0,-2 1 0,0 0 0,1 0 0,0-1 0,2 1 0,2-1 0,3 1 0,-4-1 0,3 0 0,2 1 0,-1-1 0,-3 0 0,1 1 0,-3 1 0,-3-1 0,0 1 0,0 0 0,0-1 0,2 1 0,3-1 0,3 0 0,-5 0 0,4-1 0,-3 1 0,3 0 0,-4 0 0,-1 0 0,-2 1 0,1-1 0,1 1 0,3-1 0,-1 0 0,3 0 0,0 0 0,-4 0 0,5 0 0,-2-1 0,-2 1 0,-1 0 0,0 0 0,-1-1 0,1 1 0,2 0 0,1 0 0,-5 0 0,1 1 0,1-1 0,1 1 0,-2-1 79,3 0 1,0 0-1,-1-1 1,0 1 0,1 0-1,2-1-79,-7 1 0,1 0 0,3 0 0,4-1 0,5 0 0,1 0 0,-11 0 0,-4 0 0,4 0 0,13 0 0,0 0 0,-8 0 0,-4 0 0,5 0 0,-2 0 0,3 0 0,1 0 0,4 0 0,-3 0 0</inkml:trace>
  <inkml:trace contextRef="#ctx0" brushRef="#br0" timeOffset="97968">7680 3392 11221,'0'-7'0,"0"0"0,-6 29 0,-1-3 0,-2 4 0,-2 1-656,2-5 1,0 1-1,-2 2 1,1 0 0,-1 1 595,1-2 0,0 2 1,0 0-1,0 1 0,-1 0 1,2 0-1,0 0 60,0-1 0,0 1 0,0 0 0,0 0 0,2 0 0,1-1 0,2 1 0,1 2 0,1 0 0,2 1 0,2-1 0,1-1 0,2 0 0,1-2 0,3 0 0,1 0 0,1-1 0,2-1 0,1-1 0,3 0 0,2-2 0,1 0 0,1-1 0,0-1 0,1 1 0,-1 0 0,1-1 0,1 0 0,-1 0 0,0 0 0,0-1 0,2 2 0,0 0 0,-1 0 0,0-1 0,-2 0 0,0-1 0,-2 0 0,-1-1 0,0-1 0,-2 1 0,1-1 0,0 1 0</inkml:trace>
  <inkml:trace contextRef="#ctx0" brushRef="#br0" timeOffset="98851">11228 3123 11221,'-17'0'0,"9"3"0,-2 7 0,10 2 0,6 15 0,-1-11 0,4 3 0,2 2 0,2 1 0,2 2-538,-5-5 1,1 1 0,0 1-1,0 1 538,-1-2 0,0 2 0,0 0 0,-1 1 0,0 0-242,0 1 0,-1 1 0,0 0 1,-1 1-1,0 0 242,-1-3 0,-1 1 0,-1 0 0,0 1 0,-1-1 0,0 1 0,-1 0 0,-1 0 0,0 0 0,-1 1 0,-1-1 0,-2 1 0,-2 0 0,-2 1 0,-1 0 0,-1 0 0,0-2 0,1 0-196,1 0 0,1-2 1,-1 0-1,0-1 1,-3 1 195,-2-1 0,-2 1 0,-2-1 0,0 0 0,0 0 0,1-1 0,-1 1 0,0-2 0,1 0 0,-1 1 0,0 1-326,1 0 0,-1 1 0,1 0 0,-1 1 0,1-1 0,0-1 326,-1 1 0,0-1 0,0-1 0,2 0 0,0 0 0,-1 3 0,0 0 0,2-2 0,2-1 0,-1 1 0,0 1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11:22.4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350 816 11221,'0'11'0,"0"0"0,23 2 0,-9-10 0,2-1 0,1 3 0,1 0 0,7-5 0,2 0 0,-1 0 0,2 0-228,-8-2 1,2 1-1,0-1 1,0 0 227,4 2 0,0 0 0,4-1-280,-6 0 0,2-1 0,2 0 0,0 0 0,1 1 0,-3 0 280,2 0 0,-1 1 0,0 0 0,1 0 0,2 0-317,-5-1 0,3 0 0,0 1 1,2-1-1,-1 0 0,-1 0 1,-1 0-1,-2 0 317,2 1 0,-1 0 0,-1 0 0,-1 0 0,2 0 0,-2-1 0,1 0 0,1 1 0,-1-1 0,-1 0 0,-2 1-272,6 1 0,-2 0 0,1 1 272,-1-1 0,3 0 0,0 0 0,0 1 0,-3 0-133,-1-1 0,-3 1 1,1 0-1,3 1 133,-1-1 0,2 0 0,2 0 0,0 0 0,0 1 0,-1-1-81,-2 0 1,-1 1 0,0-1 0,1 1 0,0-1-1,2 0 81,-4 0 0,1-1 0,0 0 0,1 1 0,1-1 0,0 0 0,0 1 0,0-1 0,1 0 0,-2 0 0,0 1 0,0-1 0,1 1 0,0-1 0,0 0 0,0 1 0,0-1 0,0 0 0,0 0 0,1 0 0,0 0 0,0 0 0,0 0 0,0-1 0,0 1 0,0 0 0,1-1 0,-1 1 0,0 0 0,-2-1 0,0 1 0,1-1 0,-1 1 0,0 0 0,1-1 0,-1 1 0,0-1 0,1 1 0,-1 0 0,1-1 0,0 1 0,0 0 0,1 0 0,-1 0 0,1 0 0,0 0 0,-1 0 0,0 0 0,-1 0 0,-1 0 0,-1 0-68,6 0 0,-2-1 1,-1 1-1,-1 0 0,0-1 1,2 1-1,0 0 68,-1-1 0,0 1 0,1 0 0,1 0 0,0-1 0,-1 1 0,0 0 0,-1-1 0,-1 1 0,1 0 0,-2-1 0,-1 1 0,1-1 0,-1 0 0,2 1 0,0-1-52,-1 0 1,0 0 0,1 0 0,1 0 0,-1 0 0,1 0 0,0 0 0,-1 1-1,0-1 1,-2 0 51,4 0 0,-2 1 0,-1-1 0,1 1 0,-1-1 0,1 1 0,0-1 0,1 0 0,2 0 0,0 0 0,1 0 0,-1 0 0,-2 0 0,-2 0 0,-3 0 87,5 0 0,-5 0 0,4 0-87,-5 0 0,3 0 0,1 0 0,1 0 0,0 0 0,-1 0 0,0 0 0,3 0 0,-1 0 0,0 0 0,1 0 0,0 0 0,-3 0 0,0 0 0,0 0 0,1 0 0,-1 0 0,0 0 0,-1 0 0,3 0 0,-1 0 0,-1 0 0,1 0 0,-1 0 0,2 0 0,0 0 0,0 0 0,-2 0 0,-3 0 0,2 0 0,-2 0 0,-1-1 0,2 0 0,0 1 0,-4-1 0,-3 0 0,-1 1 0,5-1 0,3 0 0,-5 0 1269,-2 1-1269,4 0 0,-1 0 1496,-10 0-1496,4 0 0,-6 0 0,-3 0 0</inkml:trace>
  <inkml:trace contextRef="#ctx0" brushRef="#br0" timeOffset="7253">8837 1398 11221,'4'-19'0,"0"4"0,-2 1 0,-4 7 0,-18 7 0,7 12 0,-1 5 0,0-1 0,-1 2 0,1 2-116,2 0 1,2 2-1,3 0 116,3 0 0,3 0 0,4-1 0,8-1 0,3-1 0,3-1-175,2-1 0,2-1 0,1 0 175,2-2 0,1 0 0,-2 0 0,-8 1 0,-2 1 0,-2-1 0,-2 0 0,-5 1 0,-12 4 0,-8-1 0,1-8 0,-3-2 0,-2 0 0,-4 3 0,-2-1 0,0 0 0,4-5 0,0 1 0,0-2 0,1-1 0,-4-1 0,0-2 0,3-2 0,-2-5 0,5-3 0,6-10 0,18-2 0</inkml:trace>
  <inkml:trace contextRef="#ctx0" brushRef="#br0" timeOffset="7737">9157 1419 11221,'8'-12'0,"1"-3"0,-5 10 0,0-2 0,2 10 0,-5 24 0,-1-2-209,-1-5 1,-2 3 0,0 0 208,-1 2 0,-2 1 0,2-1 0,0 2 0,2-1 0,-1 1 0,0-3 0,0 1 0,3-4 0,4-3 0,2-5 0,6-7 0,5-10 0</inkml:trace>
  <inkml:trace contextRef="#ctx0" brushRef="#br0" timeOffset="7968">9107 1413 11221,'-8'-7'0,"8"2"0,17-11 0,0 7 0,6 1 0,0 0-514,0 0 514,-5 4 0,4 0 0,-3 1 168,3-1-168,6 2 0,-1 1 0,-11 4 0,-1-1 0,0 0 0</inkml:trace>
  <inkml:trace contextRef="#ctx0" brushRef="#br0" timeOffset="8650">9128 1653 11221,'0'8'0,"0"2"0,10-9 0,-1 2 0,5-5 0,1-2 0,3-1-470,6-4 0,1-2 470,-3-1 0,-1 2 0,-1-1 0,1-3 0</inkml:trace>
  <inkml:trace contextRef="#ctx0" brushRef="#br0" timeOffset="8934">9760 1419 11221,'-3'-11'0,"-1"4"0,0 4 0,1 9 0,-4 12 0,6 2-958,-7 2 1,0 2 957,5-10 0,0 1 0,-2 6 0,-1 3 0,1-2 0,1-7 0,0 0 0,0 5 0,-1 1 0,1-3 442,-4 0-442,2 1 0,1-2 0,1-11 0,1 13 0,3-17 0,0 4 0</inkml:trace>
  <inkml:trace contextRef="#ctx0" brushRef="#br0" timeOffset="9202">9589 1391 11221,'-15'0'0,"-4"0"0,10 0 0,-1 0 0,25-1 0,8-1 0,-4 1-550,1-1 1,5 0 0,-4 0 549,3-2 0,-5 1 0,3-1 0,-4 1 0,7-5 0,3 4 0,-1 1 385,-13 0-385,9 3 0,-19 0 0,-1 6 0,-6-5 0,-1 6 0</inkml:trace>
  <inkml:trace contextRef="#ctx0" brushRef="#br0" timeOffset="9720">8631 2072 11221,'-1'4'0,"14"-1"0,11-3 0,-3 1-814,-5-1 1,2 0 813,2-2 0,4 1 0,3-2 0,-2 1 0,-3 0-426,3 0 1,1-2 425,-5 1 0,4-2 0,1 0 0,0 0 0,-2 1 0,1-1 0,-2 1 0,0 1 0,1-1-500,2-1 0,2 0 0,-2 1 1,-1 0 499,1 0 0,-2 0 0,-4 1 0,-1 1 0,-5 1 0,-3 1 0,-4 0 0</inkml:trace>
  <inkml:trace contextRef="#ctx0" brushRef="#br0" timeOffset="9934">8766 2250 11221,'-12'4'0,"3"-1"0,18-3 0,13-5 0,6-3 0,-3 2 0,3 0 0,1-1-820,-4 1 1,3 0 0,-1-1 0,-1 0 721,-3 1 1,0 0-1,0 0 1,-2 0-1,2 1 1,-1 0-1,-2 1 1,-1-2 0,0 1-1</inkml:trace>
  <inkml:trace contextRef="#ctx0" brushRef="#br0" timeOffset="21784">6772 3492 11221,'0'-11'0,"0"1"0,0 2 0,7-5 0,-6 7 0,6 0 0,-7 10 0,0 10 0,0 0 0,0 2 0,0 10 0,0 2-469,0-5 0,0 1 469,0 1 0,0 3 0,0-5 0,-2-8 0,0 1 0,0 8 0,0 4 0,-1 1 0,-1-6 0,-1 0 0,0 2 0,-1 0-514,0-3 0,0 2 1,0 0-1,0 1 1,0-1-1,0-1 514,0 2 0,1-2 0,-1 1 0,1 0 0,-1 1 0,0 0 0,-1 0 0,0 1 0,0 1 0,0-1 0,1-1-388,1 3 1,-1-1-1,1 0 1,1 1-1,-1 0 388,1-4 0,0 0 0,1 1 0,-1 0 0,0 0 0,0 1 0,1-1 0,-1 1 0,0 1 0,0-1 0,0 1 0,0-1 0,1-1 0,0 0 0,0-1 0,1 1 0,0-2 0,-1 1 0,1-1 0,-1 2 0,0-1 0,0 0 0,1 0 0,-1 0 0,0 0 0,0 1 0,0 0 0,0 0 0,0-1 0,1-3 0,-1 4 0,0-2 0,0 2 0,1-3 0,0 3 0,0 1 0,-1 1 0,1-3 0,0-3 0,-1 2 0,1-4 0,0 2 0,1 1 0,0 3 0,0 0 0,0-1 0,-1-2 0,-1 1 0,1-2 0,-1 0 0,2-2 0,-1-1 0,1 1 0,-2 7 0,0 3 0,1 0 0,-1-3-296,1 2 0,1-2 296,-1-4 0,0 1 0,1 0 0,-1 0 11,1 5 1,0-1-1,-1 2-11,1-3 0,-1 1 0,0 1 0,0-2 0,1-3 0,0-1 0,0 0 0,0-1 0,0 3 0,0-1 0,0-4 0,4 9 0,1-19 0</inkml:trace>
  <inkml:trace contextRef="#ctx0" brushRef="#br0" timeOffset="23084">6510 5067 11221,'7'-8'0,"6"2"0,-1 6 0,3-1 0,0-1 0,6 1-836,0-2 0,6-2 1,-1 1 835,-1 1 0,-1 0 0,1 0-267,-4 0 0,1-1 1,2 0-1,0 1 267,-1 0 0,1 0 0,2 0 0,0 1 0,-1-1 0,0 0-341,1 0 0,0 0 1,0 0-1,0 0 1,0 0 340,2 0 0,0 0 0,0 0 0,1 0 0,-2 0-151,-3 1 1,-1 0 0,0 0-1,1 0 1,3 0 150,-4 0 0,3 0 0,1 1 0,1-1 0,1 0 0,-1 0 0,0 0 0,-3 1 0,-1-1-194,1 1 0,-2 0 0,-2-1 0,3 1 0,3 0 194,-6 0 0,4 0 0,1-1 0,2 1 0,2-1 0,-1 1 0,1-1 0,-1 1 0,-1-1 0,-2 1 0,-1 0 0,-4-1-129,5 1 1,-4-1-1,-1 1 1,1-1-1,2 1 129,-1 0 0,2 0 0,1 1 0,2-1 0,0 0 0,0 0 0,-1 1 0,-2-1 0,-2 0 34,6 0 1,-4 1 0,-1-1-1,2 0 1,3 0-35,-6 1 0,2-1 0,1 0 0,2 1 0,1-1 0,0 0 0,0 1 0,0-1 0,0 1 0,-2-1 0,-1 1-66,1 0 1,-1 0 0,0-1 0,-1 1 0,0 0-1,0 0 1,0 0 0,0 0 0,1 0 65,1 0 0,1 0 0,0-1 0,0 1 0,1-1 0,-1 1 0,1 0 0,-1-1 0,1 1 0,-2 0 0,2 0 0,-1 0 0,1 0 0,0 0 0,0 0 0,-2 0 0,0 0 0,-2 0 0,-2 0 0,6 0 0,-5 0 0,0 0 0,1 0 0,3 0 0,-6 0 0,1 0 0,2 0 0,1 1 0,2-1 0,-1 0 0,1 0 0,1 1 0,-1-1 0,-1 0 0,0 1 0,-1-1 0,1 1 0,0-1 0,-1 1 0,0 0 0,-1-1 0,1 1 0,0 0 0,0 0 0,1 0 0,1-1-12,-1 1 1,1 0 0,0-1-1,1 1 1,0 0 0,0-1-1,0 1 1,0-1 0,0 1-1,-1 0 1,-1-1 0,0 1 11,2 0 0,-1 0 0,-1-1 0,-1 1 0,1 0 0,-1 0 0,1 0 0,0-1 0,1 1 0,-2 0 0,1 0 0,1 0 0,-1-1 0,1 1 0,0 0 0,0 0 0,-1 0 0,-1 0 0,0 0 0,-2 0 0,5 0 0,-2 0 0,0 0 0,-1 0 0,0 0 0,0 1 0,2-1 0,-4 0 0,1-1 0,0 1 0,1 0 0,0 0 0,-1 0 0,1 0 0,-1 0 0,0-1 0,3 2 0,0-1 0,0 0 0,0 0 0,-1 1 0,-1-1 0,-1 0 0,-2 0 47,3 0 0,-2 0 0,-1 0 0,4 0-47,-2 0 0,3 0 0,2 0 0,0-1 0,0 1 0,-3 1 0,-3-1 0,5 1 0,-4 1 0,3-1 0,-3-1 0,4 0 0,2 1 0,-1-1 0,-2 0 0,-4 0 0,1 1 0,-5 1 0,4-1 0,-3 0 0,4-1 0,1 0 0,0 0 0,-2 0 0,-4 0 0,0 2 0,-3-1 0,3 0 0,1 0 0,3 0 0,1-1 0,-1 0 0,-4 1 0,4 0 0,-1-1 0,1 1 0,5-2 0,0 1 0,-3 0 0,-2 0 0,-2 0 0,0 0 0,3-1 0,0 0 0,0 1 0,-2 1 0,0 0 0,-4 0 1059,4-1-1059,5 0 0,-1 1 0,-4-2 0,5 0 0,0 0 1633,-5 0-1633,-4 0 0,3 0 0,-2 0 0,-3 0 0,-1 0 1220,4 0 1,-1 0-1221,-1 0 0,-3 0 0,-6-3 0,8-5 0,-10-3 0</inkml:trace>
  <inkml:trace contextRef="#ctx0" brushRef="#br0" timeOffset="28969">6595 4386 11221,'21'4'0,"3"-4"0,-9-4 0,-1-2 0,1 1 0,-1-2 0,2-4 0,0-2 0,-3 3 0,-1-2 0,3-10 0,-7 6 0,0-1 0,-3 1 0,1-1 0,1-4 0,1-2 0,0 1 0,1-1 0,-2 2 0,0-1 0,2-3 0,0-2-131,-3 9 0,2 0 1,-1 0 130,1-4 0,1-1 0,-1 1 0,1 1 0,-1 0 0,0 1 0,2-2 0,-1 0 0,1 0 0,-1 1 0,-3 7 0,0-1 0,7-9 0,1-1 0,-7 9 0,-1 0 0,3-4 0,1-1 0,1 0 0,0 2 0,-1-1 0,-1 3 0,0-2 0,0 1-1088,1 0 1,1 1 0,-2 1 1087,-1 4 0,0 0-1091,4-5 0,-1 1 1091,-2 8 0,10-12 0,0 2 0,-4 5-1342,5-6 1342,-12 14 1517,5-5-1517,-5 3 0,6 0 0,-9 3 2269,7 1-2269,-7 3 0,5 0 0,0 0 0,-5 0 3276,5 0-3160,-6 0-116,3 3 0,-4-2 0,4 5 0,-6-5 0,5 9 0,1 1 0,1-3 0,2 8 0,-3-14 0,0 7 0,0-5 0,0 3 0,-3 0 0,6 3 0,-2 5 0,6 6 0,-7-7 0,0 0 0,1 6 0,-1-3 0,-2-2 0,-3-1 0,4 2 0,0 1 0,-4-4 0,4 3 0,1 1 0,4 9-1639,-2-8 1,0 0 1580,-3-3 1,0-1 57,0 1 0,0 0 0,-2 3 0,-1-1 0,5 5 0,-3 0 0,0 1 0,1-6 0,-1-1 0,-3-1 0,1 1 0,1 9 0,1-1 0,-1 4 0,-1-9 0,1 0 0,0-1 0,-1-1 3276,1 6-3218,1-7 0,-1-2-58,-2-1 0,11 10 0,-12-15 0,12 12 0,-11-11 0,10 7 0,-7-11 0,8 4 0,5-8 0,-6-1 0,11-7 0,-14-4 0,10-6 0,-10 2-1639,3 3 1,-1 0 1523,-1-4-915,4 1 0,1 0 1030,-5 2 0,6-5 0,0 1 0,-6 6 0,5-9 0,0-2 0,-4 6 0,0 1 0,-1-2 0,0 0 0,3-2 0,0 2 2371,-8 4-2371,14-7 3081,-13 13-3081,7-1 0,-9 5 0,-1 6 0,0 8 0,4 4 0,-2-1 0,8 6 0,-9-11 0,10 14 0,0-10 0,-5 4 0,7-4 0,-2 1 0,-2-5 0,8 7 0,-12-15 0,5 9 0,-5-9 0,2 2 0,1-3 0,13 0 0,-1-6 0,-9 5 0,0 0 0,4-7 0,-2 0 0,1 6 0,3-7 0,2-1 0,1 2 0,1 1-1639,0-3 1,1 1 1580,-2 1 1,0 2 57,-2 1 0,-3 0 0,0 1 0,0 3 0,0 2 0,2 6 0,-7 3 0,-2 1 0,4 6 0,-8-2 0,-1-1 0,-1-5 0,2 5 0,1 1 0,4 2 0,3 4 0,5-7 0,-11-7 0,14-3 0,-14-1 1638,5-3 0,1 0-1522,11 0-116,-8-2 0,1 1 0,7 0 0,-8-1 0,-1 1 0,-6 1 0,9 0 0,2 0 0,2-6 0,-3 1 0,0-1 0,-1-7 0,-1-2 0,-2-2 0,-1 1 0,-2 3 0,0-1 0,-3-3 0,-1-2 0,-1 0 0,3 1 0,-1 0-198,0-6 0,0 0 198,3-2 0,-2 3 0,-3 5 0,4-4 0,0 1 0,-3 7 0,4-7 0,1 0 0,-5 10 0,6-12 0,1 1 0,-4 7 0,-2 0 0,2-2 0,-1 0-1087,0 2 0,1 0 0,-1 1 1087,3-6 0,1 0 0,1 1 0,2-1 0,-3 4-137,3-2 137,-4 5 0,2-2 0,0 0 0,-2 2 0,-1 0 0,0 0-203,6-3 0,0-1 203,1-1 0,1-2 0,-3 3 0,-6 8 0,0 0 0,6-8 0,3-4 0,-4 3 0,-5 7 0,0 0 0,6-8 0,3-3 0,-3 3 0,-6 8 0,0-1 0,5-5 0,3-4 0,-1 4 0,-6 7 0,1 1 0,4-6 0,2-3 0,-1 2 0,-6 7 0,1 0 0,4-5 0,2-1 0,-2 2 0,4-2 0,-6 3 0,2-2 0,-3 2 0,2-2-920,3-3 1,1 0 919,-5 5 148,1 0 1,0 1-149,-1 2 47,-1 1 1,1 0-48,6 3 0,-1-2 0,-3 11 0,-11 0 0,-1 16 0,-4-7 0,-5 10 0,-5 3 0,-2-5 0,0 1 16,1 1 0,-1 1-16,-1-3 0,-2 0 0,2-3 0,3-6 0,1 2 0,-5 7 0,-2 4 0,1 0 0,0-3 0,2 0 0,-2 1 360,1 2 0,-1 1 0,1 0 0,-1 1-360,0-2 0,0 0 0,1 0 0,-1 1 0,3-5 0,1 1 0,-1 0 0,1 0 0,0-1 0,-2 2 0,1 0 0,0 0 0,1-2 0,0 3 0,1-1 0,0 0 0,0 2 0,0 0 0,2-3 0,0-6 0,2-2 0,-1 13 0,1-1 1200,-1-11 0,1 0-1200,4 10 0,1 1 0,-1 0 0,2-1 0,4 2 0,3-2 0,-3-4 0,2-3 0,2-8 0,1-3 0,9-1 0,-5-6 0,-1-4 0,-1-1 0,-3-1 0,7-3 0,2-2 0,2-7 254,-3 9 1,3-1-255,-6-1 0,0-1 629,0 2 1,0 2-630,0 1 0,0 2 0,6-5 0,-5 14 0,-3 6 0,-6-2 0,5 9 0,-5-9 0,5 5 0,-5-8 0,9 8 0,-8-12 7,13 9-7,0-6 0,-2 0 0,-4-5 0,0-2 0,7-8 0,0 0 0,-7-1 0,1 1 0,6-2 0,-9 3 0,1 0 0,6 2 0,-1-2 0,-12 9 0,15-5 0,-4 5 0,6 1 0,-7 1 0,-1 9 0,-9-9 0,9 12 0,-9-12 0,12 12 0,-2-2 0,-3 1 0,-1-1 0,-2 1 0,4 7 0,-4-10 0,1 1 0,5 6 0,-4-12 0,-1-1 0,-2-6 0,4-1 0,2-6 0,1-11 0,-6 6 0,1-2 0,-1-2 0,1 1 0,-4 3 0,1 1 0,3-2 0,0 3 0,-4 0 0,4-1 0,0-2 0,-3 1 0,-1-2 0,5-5 0,1-3-160,-6 4 1,-1-1 0,0-1 159,1 0 0,1 0 0,-1-1-771,-2 1 1,0 0 0,1 1 770,0-2 0,2 1 0,2 1 0,-1 2 0,-2 2 0,3-1 0,-1-1 0,-2 3 0,2-4 0,1-1 0,-3 1 0,4-1 0,0 1 0,0-3 0,0 3 0,0 2 0,0 1 0,3 0 0,0 1 0,5 0 0,-9 6 0,1 1 0,10-4 0,-14 10 0,10-2 0,-13 5 364,13-2-364,-14 3 0,15 3 0,-11 1 0,10 7 0,-10-4 2425,5 4-2425,-1 5 0,2 6 0,-1 1 0,-3-2 0,-2 1 0,-1-2 0,-1 1 0,1-2 0,1 0 0,-1 0-261,0 4 0,-1-1 261,2-1 0,-1-2 0,-1 0 0,0-1 0,0 3 0,0 2 0,1 2-174,-1-4 1,0 2 0,0 1 173,-1 1 0,0 0 0,0 0 0,0-1 0,0 0 0,-1-1 0,-1-2 0,0 0 0,-1-2 0,1 1 0,-1 0 0,1 7 0,-1 1 0,-3-2 0,0 0-36,1-2 0,-2 2 0,1 0 36,0 0 0,0 1 0,0-2 0,-2-4 0,-1 0 0,1-2 0,2 3 0,0-1 0,-2 1 0,0-1 0,2-3-48,0 6 1,0 4 47,3-6 0,1 1 0,-3-3 0,0 2 0,2 1-2,0-1 1,2 1-1,0-1 2,-1-3 0,-1 1 0,1-2 0,1 4 0,1-1 0,-1-2 0,1 0 0,0-1 0,2 8 0,2 0 0,-2-4 0,1 1 0,-1-2-329,2 3 0,-1-1 329,1 0 0,0-3 0,1-4 552,0 5-552,0-8 0,4 0 0,0-4 0,3-1 0,-1 1 0,3 0 0,0-2-59,-1-3 1,0-2 0,1-1 58,5-4 0,2-2 0,-3-1 0,-1 0 0,-2-1 0,4-5 0,0 0 0</inkml:trace>
  <inkml:trace contextRef="#ctx0" brushRef="#br0" timeOffset="30084">11846 3172 11221,'0'-8'0,"0"-7"0,3 12 0,-2-6 0,5 22 0,-5 5 0,1 1 0,-1 1 0,-3 4 0,-2 2 0,1-3 0,-1 1 0,0 2-303,0-3 1,-1 1-1,0 0 1,1 1 302,0-2 0,1 1 0,-1 0 0,1 0 0,-1 0 0,-1 0 0,1 0 0,-1 1 0,0-1 0,0 1-264,0 2 1,-1 0 0,1 0-1,-1 1 1,0-2 263,-1-1 0,1 0 0,-1-1 0,0 1 0,1 0 0,-2 0 0,1 1 0,0 1 0,0-1 0,0 0 0,1 2 0,1-1 0,0 0 0,0 1 0,1-1 0,-1-1 0,1-1 0,0 0 0,0 0 0,0 1 0,1 0 0,1 0 0,0 1 0,0-1 0,0 0-156,0-2 0,1-1 1,0 1-1,-1-1 0,1-1 156,-1 5 0,1-1 0,-1 0 0,1-1-133,0-3 0,1 0 1,0-1-1,0 0 133,-1 1 0,0-1 0,0-1 429,-2 7 0,0-2-429,-2-8 0,-2-1 620,1 1 0,-2-3-620,-10 1 0,7-5 0,1-10 0</inkml:trace>
  <inkml:trace contextRef="#ctx0" brushRef="#br0" timeOffset="31017">10356 2789 11221,'4'-7'0,"-1"3"0,-3 4 0,-3 17 0,-2-2 0,-1 2 0,1-3 0,-1 0 0,-4 10 0,-1 1-206,2-8 0,0 0 1,-1 2 205,2 1 0,-1 1 0,-1 1 0,1 1-167,1-2 0,-1 1 0,0 1 1,0-1-1,1 1 167,-1 1 0,0 0 0,1 0 0,-1 0 0,1-1-332,1-1 1,-1-2 0,1 1 0,0 1 331,0 4 0,-1 2 0,1-1 0,-1 0 0,2-5 0,0-1 0,-1 0 0,1 1 0,0-1 0,1 1 0,-1-1 0,0 1 0,-1 4 0,-1 0 0,0 0 0,1-4 0,1 0 0,0 0 0,-1-1 0,0 4 0,0 0 0,2-4 0,0 1 0,0 0 0,0 0 0,-2 2 0,0 2 0,0-2-618,1-3 0,-1 0 0,1 0 0,0-1 618,-1 3 0,0 0 0,0 2 0,-1 1 0,-1 4 0,1-2 0,1-4-37,2-4 0,1 0 37,-1-1 0,-1 3 0,0 1 0,0-2 0,-1 0 0,0-1 0,-1 1 0,2-1 0,-1 1 0,1 0 0,-1 0 0,1 0 0,-1 1 0,1-1 0,0 0 0,-1 5 0,0-1 0,1-1 0,0-2 0,0 0 0,0-2 275,0 6 0,0-2-275,1-6 0,0-1 0,2 11 0,6-13 0,1-2 0</inkml:trace>
  <inkml:trace contextRef="#ctx0" brushRef="#br0" timeOffset="32000">7212 3371 11221,'12'-16'0,"1"4"0,-12 9 0,2 5 0,-3 5 0,0 21 0,-3-7-265,1 5 1,0 3 264,-1-8 0,-1 0 0,0 2-242,2-1 1,-1 1-1,0 2 1,0-1 241,1-2 0,0 1 0,0 0 0,0 0 0,-1 0 0,1 0 0,-1 1 0,0-1 0,0 1 0,1-1 0,0 5 0,0 0 0,0-1 0,0 1 0,-1-1 0,0 1 0,-1-1 0,1 1 0,-1-1 0,0 0 0,1-1 0,-1-1-345,2 1 1,-1-2 0,0 1 344,-1-3 0,0 1 0,0 0 0,0-1 0,1 2 0,1 0 0,-1 0-152,0 3 1,-1 0 0,0 0 151,1-5 0,0 0 0,1-1 0,0 1 0,1 2 0,1 0 0,0-1 33,-1 2 1,0 0 0,1 0-34,0-4 0,2-1 0,-1 0 271,-1 0 0,0 0 0,0-1-271,0 5 0,0-1 0,0 1 0,0 1 0,0 0 0,0-1 0,1 1 0,1-2 7,-1-4 1,2-2 0,4 7 0,0-14 0</inkml:trace>
  <inkml:trace contextRef="#ctx0" brushRef="#br0" timeOffset="34817">7212 3343 11221,'4'-15'0,"1"0"0,0 1 0,0-4 0,2-6 0,-4 4 0,-3 8 0,0-11 0,0 7 0,-3 0 0,-1-1 0,0 0 0,-3 1 0,1 0 0,-3 1 0,-1-5 0,-3 0 0,-5 4 0,-2 0-256,5 2 0,-1 0 0,-1-1 256,0 1 0,0 0 0,-1 0 0,0 0-169,-1 0 0,1-1 0,-1 1 0,0-1 169,-2-2 0,0-1 0,0 0 0,-2 1-225,4 3 0,-1 1 0,-1 0 0,0 0 1,1 0 224,-1 0 0,1 0 0,0 0 0,0 1 0,-1 0 0,-1 0 0,-1 1 0,-1 1 0,1-1 0,-1 2 0,1 0 0,0 0 0,-1 0 0,1 1 0,0 0 0,-1 0 0,1 1 0,-1 0 0,0 0 0,0 1 0,-1 0 0,-1 0 0,0 1 0,-1 1 0,1-1 0,0 1 0,1 0 0,-1 1 0,0 0 0,1 0 0,-1 1 0,0 0 0,0 1 0,0 0 0,1 0 0,1 0 0,0 1 0,1 0 0,0 0 0,0 1 0,-5 2 0,1 0 0,1 1 0,1 0 0,1-2 0,2 1 0,1 1 0,-7 4 0,3 1 0,8-4 0,3 0-207,-9 3 207,3 1 0,0 1 0,-2 0 200,0 3 1,-1 3-201,9-3 0,0 0 0,-5 5 0,-1 0 0,5 1 0,2 1 0,0-2 0,2-1 0,-5 6 0,3 0 0,9-18 771,-2 4-771,5-5 0,-5-3 0,2-2 0</inkml:trace>
  <inkml:trace contextRef="#ctx0" brushRef="#br0" timeOffset="35236">5332 2519 11221,'4'-15'0,"-1"5"0,-6 10 0,-4 10 0,-11 12 0,6-6 0,-1 0-254,2-1 0,-1 0 254,-6 5 0,0 0 0,2 3 0,2 0 0,2-7 0,0 1 0,-1 10 0,4-2 0,9-11 62,1 6 0,4-1-62,8-8 0,5-1 0,3 4 0,2 0-237,-2-4 0,0-3 237,8-1 0,-2-1 0,-8 2 0,2-4 0,0 1 0,-4 3 0,6 0 0</inkml:trace>
  <inkml:trace contextRef="#ctx0" brushRef="#br0" timeOffset="37650">1684 1753 11221,'5'-13'0,"1"1"0,-5 1 0,2 1 0,-3 9 0,-3-2 0,-1 0 0,-13 2 0,-5-2 0,4 4 0,0 1 0,-8 2 0,7 1 0,1 1 0,2-2 0,-1 4 0,1 0 0,-1-2 0,2 2 0,0 0 0,2 0 0,-9 5 0,16-5 0,-10 6 0,15-3 0,-6 0 0,4 9 0,2-7 0,-2 2 0,-3 7 0,-1 3 0,2-5 0,0 1 0,0 1-189,-2 3 1,0 0-1,0 0 189,1 1 0,1 0 0,1 1 0,0-5 0,0 0 0,1 0 0,0 0-660,1 4 0,1 0 0,0-2 660,0-4 0,0-1 0,0 0 0,1 6 0,0 1 0,0-2-171,0-4 1,0-2 0,0 2 170,0 3 0,1 1 0,-1 2 0,-1-1 0,1-1 0,-1-1 0,0 1 0,0-2 0,1 2 0,0-1 0,-1 1 0,0 0 0,-1 1 0,0 1 0,1-3 0,0 1 0,1-2 0,0 2 0,-1 2 0,-1 2 0,0 1 0,1 0-185,0-2 1,0-1-1,0 1 1,0 0 184,-1 0 0,0 0 0,1 0 0,-1-1 0,0 1 0,0-1 0,0 0 0,1-2 0,-1-2 0,1-2 0,0 2 0,0 6 0,-1 1 0,2-5 0,0 4 0,1-6 0,0 4 0,0-5 376,0 2-376,4 2 0,2 2 0,0-10 0,1-1 0,1 1 0,1 1 0,-1 0 491,1 2 0,0 0 0,0 0-491,0 0 0,0 0 0,1-1-256,0-2 1,-1 1-1,1-3 256,0 3 0,4-4 0,4-7 0,3-3 0,-1-2 0,-4-1 0,-1-2 0,4 0 0,0 0 0,0-1 0</inkml:trace>
  <inkml:trace contextRef="#ctx0" brushRef="#br0" timeOffset="38922">4899 1824 3029,'9'-21'0,"1"-1"0,-2 3 0,0 3 2531,-1 9-2531,13-4 0,-6 7-539,8-3 1,1 1 538,-3 1 523,4 2 0,1-1-523,-1 1 0,-10 3 0,0 0 2253,3 3-2253,0 8 0,-5 7 0,-5-3 0,0 1 3276,0 5-3230,-4-4 1,0 1-1686,1-3 1,0-1 1593,0 14-1,0-6 0,-2 2 46,-1-2 0,-2 2 0,1-2 0,-2 2 0,1-1-161,1 4 0,0-1 161,-1-3 0,-1 0 0,1-3 0,1 2 0,0 1 0,0 0 0,0-3 0,0-5 0,0 1 0,0 6 0,0 3 0,1-6 0,0 2 0,1 1 0,-1 4 0,0 2 0,0-2 0,1-3 0,-1-2 0,0 4 0,0-3 0,-1 2 0,1 2 0,-1 1 0,0-1 0,1-2 0,2 3 0,-1-1 0,1 0 0,-1 1 0,-1-1 0,0 2 0,-1 0 0,1 0 0,0-1 0,1-3-249,2 6 0,1-4 1,-1 0 248,-2-5 0,-1-1 0,0-2 0,1-3 0,-1 0 0,2 12 0,0 1 0,-2-11 0,0 1 0,2 1 0,0 1 0,0-2 0,0-2 0,-2 0 0,1 3 0,-1 3 0,0 0-57,1 2 0,-1 1 57,0 1 0,-1 2 0,-1-2 0,1-5 0,-1-1 0,-1 2 0,0 2 0,0 2 0,-1 0 0,0-4 0,-1 1 0,-1-1 0,0 2 0,-2 3 0,0-4-4,-3-4 1,-2-2 3,1 0 0,-1 0 0,0 0 1217,-1 2 1,-2 0-1218,0-4 0,-3 1 0,-1-2 0,0-2 0,-1-1 0,-1-1-467,-1 1 0,-1-1 0,-1 0 0,2 0 467,-2 0 0,2 0 0,-2-1 0,3-2 0,-1 0 0,0-1 0,3 0 134,0 0 0,2 0-134,-3 1 0,1 0 0,-4 3 0,16-3 0</inkml:trace>
  <inkml:trace contextRef="#ctx0" brushRef="#br0" timeOffset="44301">1543 2718 11221,'-8'8'0,"2"-2"0,9-6 0,1 0 0,6-3 0,1 2 0,12-8 0,-7 5 0,1 0 0,7-3 0,1 0 0,-5 3 0,1 1 0,-1-1-72,0-1 1,-1 0 0,1 1 71,7 2 0,-2 0 0,-8-2 0,-1 2 0,7 2 0,-12 0 0,0 0 0,-4 0 0</inkml:trace>
  <inkml:trace contextRef="#ctx0" brushRef="#br0" timeOffset="45817">4317 3144 11221,'-8'0'0,"2"3"0,6 1 0,3 3 0,11-3 0,1-1 0,4-2 0,0-3 0,1 0 0,2-1-223,4 0 0,2-1 0,1 0 223,-7 0 0,1 0 0,-1-1 0,1 0 0,5-2 0,-1 0 0,0 0 0,-6 1 0,0 1 0,-3 1 0,2-2 0,-4 1 0,-9 2 0,-28 6 0,-1 2 0,-3 1 0,4-2 0,-2 1 0,-1 1-206,-2 0 0,-2 2 0,0-1 206,6-2 0,0-1 0,-1 1 0,1-1 0,-6 1 0,1 0 0,0-1 0,2 0 0,1-1 0,1 1 312,0 0 1,3-2-313,0-1 0,36-8 0,5-3 0,5-1 0,-7 5 0,2 2 0,2-1 0,-1 0-213,1-1 1,1 0-1,0 0 1,0 0 212,2 3 0,1 0 0,0 1 0,-1-1 0,-3 1 0,0-1 0,-1 0 0,-1 1 106,4 1 1,-1-1 0,-1 1-107,2 0 0,-4-1 0,3 2 0,-37 0 0,2 0 0,-5 2 0,-1-1 0,1 0 882,-1 2-882,-6 0 0,10-2 0,-11 2 0</inkml:trace>
  <inkml:trace contextRef="#ctx0" brushRef="#br0" timeOffset="55987">4267 3208 11221,'-7'-11'0,"3"4"0,-2 3 0,2 4 0,-3 0 0,3 0 0,-6 4 0,9 0 0,-5 0 0,13-2 0,11 0 0,9-1 0,6 0 0,3 0 0,1-1 0,-2 1 0,-5-1 0,-7 1-356,-1 0 1,-5-1-1,5 1 356,1-1 0,7 1 0,5 0 0,3 0 0,-2 0 0,-3-1 0,-6 1 0,-9 0 0,-11-1 0,-20 0 0,3 0 0,-7 0 0,-2 0 0,1-3 0,3 2 0,-3 1-1013,-3-3 0,-2 0 1,1 0 1012,5 2 0,-2 0 0,-3-1 0,-5-1 0,-1 1 0,1 0-509,2 1 1,1 1 0,0 0 0,1 0 508,-2-1 0,0-1 0,0 1 81,-3 1 1,-2 0 0,1 0 0,5 0-82,6 0 0,2 0 0,-7 1 0,9-2 0,17-2 0,15-2 0,9 0 0,-4 2 0,3 0 0,1 0 396,-6 0 1,1 0 0,1-1-1,1 1 1,0 0-397,0 1 0,1 0 0,1 1 0,0 0 0,-1 0 0,-1 0 617,5-1 0,-2 0 1,0 1-1,0-1-617,2 1 0,0 0 0,-2 0 0,-4 1 0,-1 0 0,-5 0 301,0 0-301,-14 0 0,-19 0 0,6 0 302,-10 0-302,16 0 756,-2 0-756,5 0 0,-2 0 0,0 0 0,2 3 0,-2 1 0</inkml:trace>
  <inkml:trace contextRef="#ctx0" brushRef="#br0" timeOffset="60202">9199 5621 11221,'-22'12'0,"0"0"0,9-6 0,0 1 0,-4 7 0,-2 4 0,6-2 0,8 8 0,4-1 0,4 1 0,12-5 0,3-3 0,-2-6 0,-1 0 0,5 8 0,-4 3 0,-8-4 0,-3 2 0,-1 6 0,-4 2 0,-5-8 0,-2 0 0,-3-1 0,-1-1 0,-3-1 0,-1-2 0,0-2 0,-1-1 0,0-2 0,-3 0 0,5-7 0,10-16 0,11-3 0,11-3 0,3 0-522,1 3 522,-6 5 0,3-1 0,-1 2 0,-4 2 0,1 1 0,3-2 0,3-2 0,0 1 0,3-3 0,0-1 0,-5 2 0,1-1 0,-2 1 0,1 0 0,-1 0 0,-3 0 0,-4 3 0,-7 3 0,-4 6 0,-7 5 0,-3 6 0,-1 3 0,-2 6 0,0 2 0,5-4 0,-1 2 0,4-1 0,-1 7 0,8-2 0,9-3 0,6-5 0,9-5 150,-6-8 0,-1-4-150,-3-7 0,-1-2 0,1 0 0,-1-1 0,0-1 0,-1 0 0,-2-2 0,-4 0 0,-4-1 0,-4 1 0,-3 0 0,-5 2 0,-3-7 0,-2 11 0,0 1 0,2 2 0,-12-7 0,22 23 0,2-5 0,15 6 0,-3-8 0,5-7 0,0-2 0,3-2-530,-5-2 1,2-2 0,-2 1 529,-3 0 0,-1 0 0,5-3 0,3-3 0,-4 2 0,-3 3 0,0-1 0,1-1 0,1-1 0,-1 1-4,-4 4 0,0-1 4,2-6 0,-1 1 0,-3 4 0,-2-8 0,-9 18 0,-10 22 0,5-1 0,0 3 0,2-1 0,0 1 0,0 0 645,0 1 1,2-1-646,6 2 0,2-5 0,2-7 0,10-2 9,-2-6-9,1-4 0,-2-4 0,1-2 0,-1-4 0,0-1 0,-1 2 0,-1 0 0,3-6 0,-2 1 0,-6 6 0,6-6 0,-14 17 518,1 7-518,-1 3 0,0 3 0,5 5 0,0 0 0,-2-5 0,1 0 0,6 2 0,3-3 0,-3-7 0,19-5 0,-10-10 0,-1-3 0,1-4 0,-2-3 0,-1-2 0,-2 3 0,0 1 0,4-5 0,-3 3 0,-7 6 0,6-3 0,-11 10 0,-1 4 0,-4 10 0,6 8 0,0-5 0,21 3 0,-7-16 0,0-3 0,12 3 0,-6-8 0,-1-1 0,-5 0 0,0-5 0,-2-1 0,-1 1 0,-2-2 0,-2-1 0,-5 4 0,1-4 0,-3 1 0,-5 6 0,-14-13 0,3 29 0,-1 5 0,1-2 0,0 1 0,1 6 0,3 4-460,5 1 1,3-2 459,5 2-300,4-4 1,3-1 299,6-4 0,7-4 0,1-2 0,-10-5 0,1-2 0,6-2 0,1-2 0,-2-1 0,-6 0 0,-1 0 0,7-4 0,0-1 0</inkml:trace>
  <inkml:trace contextRef="#ctx0" brushRef="#br0" timeOffset="60636">9221 6373 11221,'12'-7'0,"-2"0"0,5 1 0,6-1 0,1 0 0,-1 0 0,1 0 0,1 0 0,1-1-656,-1 0 1,1 0-1,1 0 1,0 0 0,0 0 178,-3 1 0,0 0 1,1 1-1,-1-1 0,2 1 477,-1 0 0,1-1 0,1 0 0,0 1 0,-2 0 0,-2 2-40,4-1 0,-2 1 1,2-1 39,-2 1 0,4-1 0,1-1 0,0 1 0,-2 0 0,-3 1-78,4 0 0,-4 2 0,3-1 78,-4 0 0,3-1 0,1 0 0,0 1 0,-1-1 0,-4 2 0,2 0 0,-4 0 0,3 1 0,1-1 0,3 0 0,0 0 0,-1 0 0,-4 1 0,2 0 0,-1 1 0,4-2 0,2 0 0,-4 0 0,2-2 0,-10 0 0,1 0 0</inkml:trace>
  <inkml:trace contextRef="#ctx0" brushRef="#br0" timeOffset="64617">1670 3726 11221,'-11'0'0,"4"0"0,1 0 0,5 0 0,-2 0 0,3 3 0,13-2 0,-1 1 0,4-1 0,3 0 0,2-2 0,2 1-279,-3 0 1,2-1 0,0 0-1,1 0 279,-1 0 0,2 1 0,0-1 0,1 0 0,0 0-303,1 0 0,1-1 0,0 1 1,1 0-1,-1-1 303,-2 0 0,-1 1 0,1-1 0,0 0 0,0 0 0,1 1-251,2-1 0,0 1 0,0 0 0,0-1 1,1 1-1,-1 0 251,-1-1 0,0 0 0,0 1 0,0-1 0,0 0 0,0 1 0,1-1 0,-1 1 0,1 0 0,-1-1 0,0 1 0,0 0-115,0 0 0,0 0 0,0 1 0,-1-1 0,-1 0 115,1 1 0,0 0 0,-1 0 0,-3 0 225,-1 1 0,-2 0 0,-2 1-225,6 6 0,-20-1 0,-10 0 0</inkml:trace>
  <inkml:trace contextRef="#ctx0" brushRef="#br0" timeOffset="77101">7234 3613 11221,'3'-19'0,"4"-7"0,-2 3 0,4-3 0,-8 9 0,11-6 0,-3 10 0,5-8 0,-3 11 0,-7 6 0,-1-2 0,-6 5 0,2-5 0,-2-1 0,3-8 0,6-3 0,-1 0 0,2 4 0,-4 7 0,-6 1 0,2 5 0,-2-2 0,0 9 0,-4 5 0,-1 1 0,-2 5 0,0 4 0,4-2 0,0 1 0,-1 2-509,0 1 0,0 3 1,-1 0-1,2 0 509,0 0 0,0 0 0,1 0 0,0-1 0,0-3 0,0-1 0,1 0 0,0 0 0,0 7 0,1 1 0,0-3-906,0-4 0,-1 0 0,1-2 906,0-1 0,1 0 0,-1 0 0,-1 2 0,-1-1 0,0-3-368,-6 7 368,6-10 0,-1 0 0,-4 4 0,3-8 0</inkml:trace>
  <inkml:trace contextRef="#ctx0" brushRef="#br0" timeOffset="77470">7283 3563 11221,'0'-15'0,"0"1"0,0-11 0,0-2 0,0 13 0,0-1 0,0-9 0,4 2 0,-4 15 0,4 3 0,-4 4 0,0 3 0,-7 20 0,6-5 0,-7 6 0,0 5-197,4-9 1,0 2-1,0 0 197,-2 3 0,0 2 0,0-1 0,2-3 0,0 0 0,1 0 0,0-1 0,-1 5 0,0-2 0,1 1 0,2 0 0,0-1 0,-1-1-392,0-3 1,0 0 0,0-1 391,2 2 0,-1-2 0,-2 7 0,3-13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13:28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2955 3279 11221,'-7'-4'0,"3"1"0,1 3 0,3 3 0,6-2 0,-1 2 0,8-3 0,-5 0 0,12 0 0,-8 0 0,5 0 0,3 0 0,3-1 0,3-1 0,-6 0 0,1-1 0,1 1-155,3 0 1,0 1 0,-1-1 154,4-1 0,-1 0-44,1 2 0,-2 2 44,2-1 0,-1-4 0,-20 1 0,-29-8 0,9 3 0,-7 1 0,-3-2 0,8-3 0,1-1 0,-4-3 0,0-1 0,1 0 0,1 1 0,-2-5 458,9 8-458,12 12 93,14-2-93,-2 4 0,2 1 0,5 4 0,0 2 0,3 0 0,0 3 0,-1 4 0,-2 1 0,-5-2 0,-1 1 0,-3 2 0,-5 1 0,-8-2 0,-6 0 0,-8 3 0,-5-2 0,-1 1 0,-2 0-547,1-4 1,0 1 0,6-3 0,2 0 0,-4 5 0</inkml:trace>
  <inkml:trace contextRef="#ctx0" brushRef="#br0" timeOffset="8216">3508 3804 11221,'4'-11'0,"-4"4"0,3 4 0,-3 3 0,-6 9 0,1-3 0,-7 14 0,-2 2 0,6-8 0,-5 9 0,1-1 0,11-16 0,-6 16 0,7-16 0,7 7 0,-3-3 0,7-2 0,-1 5 0,1-8 0,9 5 0,-7-6 0,0 3 0,-9 3 0,-4 4 0,-4-2 0,-9 11 0,3-13 0,-2-1 0,-1 3 0,0 1 0,1-2 0,3-1 0,-2 4 0,11-6 0,7-2 0,-2-5 0,11 8 0,-4-1 0,3 13 0,-8-8 0,-1 2 0,-3 1 0,-2 1 0,-2 2 0,-1 1 0,-1-1 0,-2 0 0,-1-2 0,1 0 0,1 0 0,1 0 0,3 5 0,10-4 0,8-5 0,8-2 0,-13-4 0,-1 0 0,6 14 0,-11 1 0,-9-5 0,-3 1 0,-2-2 0,-1 1 0,2 0 0,-1 2 0,2-1 0,-1 5 0,1 0 0,2 3 0,3 1 0,2-6 0,3-1 0,0-3 0,1-1 0,-1 0 0,1-1 0,1-2 0,-1 0 0,2 5 0,-1-5 0,-4-6 0</inkml:trace>
  <inkml:trace contextRef="#ctx0" brushRef="#br0" timeOffset="9849">10235 3676 11221,'-19'-4'0,"-4"-8"0,18 3 0,-1-5 0,10 7 0,15 0 0,4 10 0,-4-1 0,0 3 0,0 3 0,-1 2 0,-4 2 0,-2 1 0,-3 4 0,-5 1 0,-12 3 0,-7 1 0,6-6 0,-2 1 0,0 0-68,-5 2 0,0 0 0,1 0 68,5-2 0,1-1 0,2 1 0,3 7 0,5-2 0,9-4 0,5-4 0,6 0 0,2-3 0,2-2 0,0-1 0,-2 0 0,-2 1 0,-8 1 0,-4 2 0,-9 2 0,-4 0 0,-7 2 0,-4 1 0,-2 0 0,1 1 0,1 4 0,4 1 102,5 0 0,2 1-102,3 1 0,3-2-1639,1-6 1,1-2 1575,0 8 63,8-9 0,0 7 0,-1-8 0,0 0 0,-3 0 0,-1 2 0,-1 1 0,-2 0 0,-3-1 0,-2 2 0,-3 5 0,-2 1 0,0 2 0,0 0 0,0 2 0,1 1 1638,1 0 0,1 0-1606,3-3 0,0-1-32,0-7 0,0 0 0,-1 2 0,-1-2 0,1 9 0,1-3 0,1 3 0,2-17 0,-3 0 0</inkml:trace>
  <inkml:trace contextRef="#ctx0" brushRef="#br0" timeOffset="14164">3153 5181 11221,'19'0'0,"-5"0"0,2 0 0,3 0 0,0 0 0,-3 0 0,1 0-815,4 0 1,1 0 0,-3 0 814,8 0 0,0-1 0,2-1 371,-7 2 0,0-1-371,1-1 0,-1 1 0,-4 1 0,-2 0 396,1 0-396,-13 0 0,-1 0 0,-12 0 1305,3 0-1305,-14-3 0,9 2 0,-16-2 0,9 1 0,0 1 0,4 0 0,0 1 0,-7-2 0,2 1 0,4 1 0,-12-4 0,14 4 0,-7-7 0,16 3 0,-6 1 0,9-1 0,-2 1 0,3 2 0,0-2 0,7 3 0,-3 3 0,13-2 0,-5 2 0,15 1 0,-8-4 0,2 4 0,-6-4 0,0 0 0,8 0 0,4 3 0,-12-3 0,-1 0 0,-5 3 0,11-3 0,-12 0 0,-1 0 0,-4 0 0,-16 0 0,4 0 0,-18 0 0,14 0 0,-1-1 0,-1-1 0,-5 2 0,-1-3 0,-3-1 0,16 0 0,-6 0 0,10 1 0,1 3 0,13 0 0,-5 0 0,12-3 0,-12 2 0,10-2 0,-9 0 0,7 2 0,-5-5 0,-4 2 0,2-6 0,-9-1 0,3-4 0,-7 8 0,-1-3 0,-2 6 0,-4-6 0,-1-4 0,4 2 0,1 2 0,9 6 0,-2 4 0,3 4 0,0-4 0,3 7 0,5 0 0,3 1 0,6 5 0,-5-8 0,1 4 0,-5-5 0,-1 0 0,3 6 0,-2-6 0,5 13 0,1-2 0,-2 3 0,5-4 0,-9-3 0,5-4 0,-8 0 0,11 3 0,-11-2 0,5-1 0,-7-1 0,1-2 0,-4 0 0,-6 2 0,1-2 0,-15 4 0,-5 5 0,12-6 0,-1 1 0,2-1 0,-1 1 0,-6 5 0,11-6 0,-2 0 0,2 1 0,4-4 0,1 2 0,3-5 0,0 2 0,3-3 0,1 0 0,0 0 0,3 0 0,-3 0 0</inkml:trace>
  <inkml:trace contextRef="#ctx0" brushRef="#br0" timeOffset="14749">3111 5174 11221,'-12'0'0,"2"0"0,7 0 0,-1 0 0,19 3 0,9-2 0,-1 1 0,0-1 0,-4-1 0,0 0 0,0-1 0,3 0 0,-1 0-841,3 1 0,-1-1 841,3 0 0,-1-1 0,2 0 0,-5 1 0,-4 0 0,-2-2 0,1 0 0,2-4 0,-4 2 0,-2-5 0,-13 10 0,0-4 0,-7 1 0,-4-1 0,0-3 0,1 0 0,3 0 0</inkml:trace>
  <inkml:trace contextRef="#ctx0" brushRef="#br0" timeOffset="15082">3445 5060 11221,'-12'-7'0,"-1"0"0,2 0 0,0 3 0,1 1 0,5 3 0,5 0 0,8 0 0,6 3 0,7 7 0,-5-4 0,-2 6 0,-2 1 0,-3-6 0,1 5 0,0 2 0,7 4 0,-7-2 0,9 1 0,-14-10 0,8 3 0,-8-2 0,1 5 0,-18 2 0,1-6 0,0 0 0,-13 6-1639,7-5 1,1-1 1523,3 0 115,-3 4 0,5-6 0,0 1 0</inkml:trace>
  <inkml:trace contextRef="#ctx0" brushRef="#br0" timeOffset="17157">8710 5046 11221,'-4'4'0,"-6"-1"0,5-6 0,-5-1 0</inkml:trace>
  <inkml:trace contextRef="#ctx0" brushRef="#br0" timeOffset="17766">8589 5060 11221,'-18'4'0,"0"-7"0,-6 1 0,8-4 0,-7 12 0,11 2 0,-2 0 0,4 2 0,6-9 0,1 2 0,3-3 0,9 3 0,6 1 0,1-2 0,3 0 0,0-1 0,2 0 0,1 0-486,1-1 0,1 1 0,2-1 0,1-1 486,-4 0 0,0-1 0,2 1 0,1-1 0,-1 0 0,2 1-288,-2-1 1,2 2-1,-1-1 1,1 1-1,1-1 1,0 0 0,0 0 287,-3 0 0,0-1 0,0 1 0,0-1 0,1 0 0,0 1 0,0-1 0,0 1 0,0-1-232,1 1 1,0 0 0,1 1-1,-1-1 1,0 0 0,1 0 0,0 1-1,-1-1 1,1 0 231,-2 1 0,1-1 0,0 0 0,0 0 0,0 1 0,0-1 0,0 0 0,-1 0 0,-1 1 0,-1-1-139,2 1 1,-1-1-1,-1 0 1,-1 1 0,1-1-1,0 1 1,1-1 138,1 1 0,1-1 0,1 1 0,0-1 0,0 1 0,-2 0 0,-2-1 0,-3 1 0,4 0 0,-3 0 0,3 0 0,-1 0 0,4 0 0,2 0 0,0 0 0,-2 0 0,-5 0 0,-2 0 0,-3 0 0,2 0 0,2 0 0,2 0 0,3 0 0,-1 0 0,-2 0 0,-4 0 0,5 0 0,-2 0 0,-1 0 0,3 0 0,1 0 0,-1 0 0,-5 0 0,1 2 0,-2-1 0,1 0 0,4-1 0,-1 0 0,-4 0 0,8 3 0,-7-2 0,3-1 0,-4-1 0,-4 1 378,8 0 1,-1 0-379,-7 0 1278,5 0-1278,-14 0 2610,-6 0-2610,-3-3 2362,-1-1-2362,0 0 0,-2-2 0,5 5 0,-2-5 0,3 2 0,0-6 0,0-1 0</inkml:trace>
  <inkml:trace contextRef="#ctx0" brushRef="#br0" timeOffset="26399">11094 1980 11221,'7'0'0,"6"0"0,4-6 0,-3 4 0,2-5 0,0-2 0,-2 4 0,5-5 0,1 0-696,-2 2 696,7-1 0,-1 1 0,-5 0 0,2 3 0,1 0 113,-8 3 0,1 0-113,1 0 0,1 1 0,-1 0 0,0 2 0,2 2 0,-5 1 0</inkml:trace>
  <inkml:trace contextRef="#ctx0" brushRef="#br0" timeOffset="26966">11257 2313 11221,'14'0'0,"-3"0"0,15-6 0,-12 5-1068,4-4 1,1 0 1067,-3 1 597,8 0-597,-5-1 0,3-2 0,-2 0 0,-2 4 0,0-1 0,2-1 0,2-1 0,-3 1 0,4 2 90,-16-1 0,4 4 1,-4-3-1</inkml:trace>
  <inkml:trace contextRef="#ctx0" brushRef="#br0" timeOffset="27500">11434 2825 11221,'-7'0'0,"0"0"0,10 0 0,8-3 0,-3-1 0,6 0 0,1 0 0,0-3 0,3 2 0,3 0 0,-2-2 0,1 0 0,5-2 0,2 0 0,-5 2 0,0 1 0,0 1 0,3-1 0,-1 1-237,-4 1 0,-1 1 237,0 3 0,-15 3 0,-1 1 0,-6 3 0,-1 1 0</inkml:trace>
  <inkml:trace contextRef="#ctx0" brushRef="#br0" timeOffset="28034">11605 3428 11221,'-11'0'0,"4"0"0,3 0 0,4-3 0,4 2 0,0-5 0,9 5 0,-4-2-3277,17 0 2302,-13-1 1405,4 2 0,2 0-430,1-2 0,0 1 0,-4 1 0,0 0 0,6 0 0,-1 1 0,1-3 0,-6 4 0,-1 0 0,-11 0 0</inkml:trace>
  <inkml:trace contextRef="#ctx0" brushRef="#br0" timeOffset="34149">9952 4499 11221,'-19'4'0,"8"-3"0,2 2 0,-2 3 0,3-4 0,-6 7 0,-1 4 0,4-3 0,1 2 0,-7 9 0,0 1-121,7-7 0,0 1 121,-2 7 0,2 0 0,4-5 0,-1 6 0,2 1 0,4-6 0,-1 5 0,1 0 0,1-5 0,4 1 0,1-1 0,0-6-19,8 4 1,4-1 18,6-3 0,-10-2 0,0-1 0,4-6 0,-1-1 0,-6 0 0,6-3 0,0 0 0,-5 0 0,5-5 0,0-3 0,-3-1 0,6-7 0,2-5 0,-5 0 0,-2-4-218,-3 7 0,0-3 0,0 0 0,-1 0 218,-1-1 0,-1 0 0,-1 0 0,-2 0 0,0 0 0,-2-1 0,-2 2 0,-2 1 0,-3-1 0,-3 2 0,-3 2 0,-9-3 0,-3 6 0,-5 7 0,0 3-478,8 0 1,1 2 0,2 1-1,2 2 1,0-1 0</inkml:trace>
  <inkml:trace contextRef="#ctx0" brushRef="#br0" timeOffset="41365">11158 1973 11221,'-19'4'0,"5"2"0,-2-2 0,10 0 0,-6-1 0,11-3 0,-2 0 0,3 3 0,3-2 0,1 2 0,12-3 0,-3 0 0,3-1 0,1-1 0,3-2 0,3-2 0,1-1-466,1-2 466,-6 4 0,2-1 0,-2 1 0,8-3 0,-5 3 0,3-1 0,0 0 0,2-1 0,0-1 0,-6 2 0,2 0 0,-2 0 0,3-1 0,-2 0 0,-3 1 0,-2 2 0,-4 0 0,10 0 0,-18 4 0,5 0 0,-10 0 0,0 7 0,-3-2 0,-8 8 0,0-2 0,-3 3 0</inkml:trace>
  <inkml:trace contextRef="#ctx0" brushRef="#br0" timeOffset="41867">11207 2321 11221,'-12'0'0,"6"0"0,29-4 0,1 0 0,2-2-334,-6 2 1,1 0 333,-1 0 0,3-1 0,0 1 0,-4 0 0,-3 2 0,0-1 0,5 0 0,4 0 0,0 0 0,-4 0 0,-4 0 0,0 1 0,4-1 0,5 0 0,1-1 0,-1 1-1021,1-2 0,-1 0 0,0 0 1021,0 1 0,1 0 0,0 1 0,-3-1 0,1 0 0,-1 1 0,-5 0-19,-3 1 1,-2 0 18,14-1 0,-1 0 0,-6 2 0,7 7 0,-21 0 0,-8 7 0</inkml:trace>
  <inkml:trace contextRef="#ctx0" brushRef="#br0" timeOffset="42416">11449 2896 11221,'-11'0'0,"7"0"0,4-3-3277,17-1 893,-4 0 3088,2 1 1,3-1-705,7-2 0,2-1 303,-9 2 1,2 0-304,0 0 0,2-1 0,2 0 0,-2 0-729,2 0 1,0 0 0,-1 0 728,-1 1 0,0 0 0,0 0 0,-1-1 0,1 0 0,0 0 0,-2 1 0,8-1 0,-1 0 0,-4-1 0,1 0-12,-3 3 0,2 0 0,-3 1 12,1 1 0,0 0 83,3 0 1,0 1-84,-4 2 0,-2 1 0,3 2 0,-14 4 0,-4-1 0</inkml:trace>
  <inkml:trace contextRef="#ctx0" brushRef="#br0" timeOffset="43014">11591 3542 11221,'0'-8'0,"12"-2"-1639,2 8 1,1 0 446,-2-1 0,2-1 1192,4 2 0,2 0 0,-2-1 1275,8-4-1275,-6 4 0,5-1 0,-1 1 0,-4-2 0,-1 0 0,2 0 89,-1 2 1,2-1 0,0 0 0,0 1-90,0-1 0,0 0 0,0 0 0,0 1 0,4 0 0,0 1 0,-2 0 0,1-1 0,-1 0 0,-2 2 0,-4 1 0,-6-3 0,10 3 0,-5 6 0,1-1 0,-2 5 0,-6-6 0,-4-1 0</inkml:trace>
  <inkml:trace contextRef="#ctx0" brushRef="#br0" timeOffset="44131">12506 2505 11221,'0'-11'0,"0"-2"0,0 5 0,0-5 0,0 8-3277,0-4 2302,3 8 1835,-2 13-860,0 4 0,1 4 0,-1-1 0,0 2 0,0 0-757,3 6 1,1 1 0,0-1 756,-3-6 0,1-1 0,1 0 0,4 3 0,1 1 0,0-2-42,0 1 0,1-2 42,3 4 0,-1-2 0,-4-6 0,-1-2 0,9 5 0,-8-13 0</inkml:trace>
  <inkml:trace contextRef="#ctx0" brushRef="#br0" timeOffset="44950">12591 2349 11221,'16'-7'0,"0"0"0,7-4 0,1 2 0,4 1-1639,-4 1 1,1-1 1089,-6 3 1,1 0 0,0 0 548,8-1 0,1-1 0,-3 1 224,-6 1 1,-1 1-225,3 0 0,3 0 0,-1-1 0,-3 1 0,-5 0 0,1 0 0,2 0 0,4 0 0,0 0 0,-4 0 0,-4 1 0,-1 0 0,7-2 0,3-1 0,-4 2 0,2 2 445,0-2 0,-1-1-445,2 1 0,-4 0 0,-3 1 0,-16 3 2581,7 0-2581,0 3 1002,-3-2-1002,6 5 0,-6-2 0,3 6 0,-3-2 0,2 12 0,-5-11 0,2 5 0,0 1 0,1-1 0,1 7 0,0 0 0,3-2-657,-2-1 1,-1 2-1,1-2 657,3 1 0,0 7 0,1 0-167,-1-8 167,0 3 0,2 1 0,0-5 0,-1-1 0,-3-1 0,-1 1 0,8 6 0,-2-2 0,-7-2 0,5 0 0,0 0 0,-5-5 0,5 3 0,-1 1 0,0 5 0,2-2 0,-5 2 1930,-15-17-1930,-12 5 0,0-6 0,0-1 0,-5 1 0,-1-1-1062,1-1 0,-1 1 1,0 0 1061,5-1 0,-1 1 0,-1 0 0,-1 0 0,0 0 0,-3 0 0,1 1 0,1-1 0,3 0-206,-4 1 1,0 1 205,5-1 0,-5 0 0,-1 1 0,1 0 0,2 0 0,-3 1 0,3 0 0,-1 1 0,4-3 0,0 1 0,-1 0 0,2-1 0,-1 2 0,0 0 0,0-1 0</inkml:trace>
  <inkml:trace contextRef="#ctx0" brushRef="#br0" timeOffset="46064">13144 2385 11221,'7'-18'0,"-3"7"0,0 1 0,-4 9 0,-4 26 0,-4-5 0,-3 2 0,2-1 0,0 2 0,0-1-323,-5 2 0,-2 0 323,2-5 0,-2 1 0,4-4 0,-4 3 0,2-4 0,-2 3 0,2-2 0,2-2 0,2-1 0,-3 2 0,1 0 0,0-3 0,5-2 0,9-5 0,1-11 0,6-4 0,4-10 0</inkml:trace>
  <inkml:trace contextRef="#ctx0" brushRef="#br0" timeOffset="46384">12861 2498 11221,'-4'-19'0,"1"0"0,3 14 0,3-4 0,1 8 0,12-2 0,6 6 0,-2 1 0,-3 4 0,1 3 0,-4 2 0,-1 0 0,0 0 0,1 1 0,0-1 0,2 1 0,-1-2 0,3 2 0,2-1 0,-2-1 0,2 0 0,-1 0-1253,6 1 1,-2-1 1252,-7-3 0,-1-1-38,-1-1 0,-2 0 38,-2 1 0,6-1 0,-8-4 0</inkml:trace>
  <inkml:trace contextRef="#ctx0" brushRef="#br0" timeOffset="54399">8482 5075 11221,'0'-12'0,"4"-1"0,0 5 0,3-5 0,-4 5 0,4-6 0,0 0 0,1 2 0,-1 2 0,-1 4 0,-5 5 0,2 1 0,-3 4 0,-5 8 0,-2 2 0,0-2 0,-6 7 0,-3 0 0,-1 1 0,5-9 0,0 0 0,2 3 0,-1-2 0,-6 1 0,5 4 0,-1-3 0,9-6 0,1-1 0,3-1 0,3-5 0,11 8 0,4-7 0,-3 4 0,11-3 0,-16-2 0,4 2 0,1 0 0,8 1 0,3 0 0,-6 2 0,-10-2 0</inkml:trace>
  <inkml:trace contextRef="#ctx0" brushRef="#br0" timeOffset="55182">11016 4897 11221,'-11'4'0,"1"-1"0,6-3 0,4 0 0,13-3 0,6 2 0,-1 1 0,2 0 0,1 3 0,1 1 0,2 4 0,-1 2 0,-1 1 0,-4 3 0,-6 5 0,-6 4 0,-9-4 0,-5 2 0,-1-1-186,-1 2 0,-3 0 186,-3-2 0,-3 0 0,1-1 0,2-5 0,0-2 0,1 1-184,-4 8 1,0-1 0,-1-1-1,3-2 1,8-5 0,0 0-1</inkml:trace>
  <inkml:trace contextRef="#ctx0" brushRef="#br0" timeOffset="67565">8574 5025 11221,'0'-11'0,"0"4"0,0 3 0,0 4 0,-3 4 0,-10 9 0,1-1 0,-1 1 0,-6 4 0,-2-1 0,4 1 0,1-1 0,1-5 0,2-1 0,-4 7 0,9-9 0,1 2 0,5-3 0,2-3 0,2 2 0,2-5 0,10 2 0,-6-3 0,18 0 0,-9 0 0,4 0 0,-7 0 0,-4 0 0,1 0 0,3 3 0,0 1 0</inkml:trace>
  <inkml:trace contextRef="#ctx0" brushRef="#br0" timeOffset="69349">3139 5579 11221,'17'0'0,"5"0"-1639,-7 0 1,1 0-746,8-4 2586,-7 4 1,-1-1-203,-3-2 0,13 0 0,-17 2 983,11-5-983,-9 2 0,-3-3 0,1 0 0,-5 0 0</inkml:trace>
  <inkml:trace contextRef="#ctx0" brushRef="#br0" timeOffset="69632">3295 5458 11221,'-12'-11'0,"6"4"0,16 3 0,12 14 0,-8-2 0,1 2 0,8 7 0,-8-5 0,-1 2 0,-2 7 0,-3-7 0,-3 1 0,-9 8 0,-4-1 0,3-8 0,-2 0 0,-6 2 0,-2 0 0,0-2-375,-4 3 1,1-3 0,-2-1 0,-3 2 0</inkml:trace>
  <inkml:trace contextRef="#ctx0" brushRef="#br0" timeOffset="72448">3175 6082 11221,'2'8'0,"6"-2"0,4-6 0,14 0 0,-13 0 0,7 1 0,3-2 0,-6-1 0,0-2-547,4 2 1,-1 0 0,-4-3 0,-2-1 0,4-1 0</inkml:trace>
  <inkml:trace contextRef="#ctx0" brushRef="#br0" timeOffset="72731">3416 5997 11221,'-18'-17'0,"4"5"0,0-11 0,9 14 0,-1-8 0,6 10 0,0 3 0,3 1 0,1 3 0,6 9 0,-2-3 0,9 14 0,-8-9 0,2 1 0,1 0 0,-3 1 0,3 2 0,-1 2 0,-6 10 0,-8-2 0,-3 2 0,-3-1 0,-3-1-215,-2-4 0,-1-1 215,4-1 0,-1 0 0,2-2 0,-6 6 0,4-3 0,0 0 0</inkml:trace>
  <inkml:trace contextRef="#ctx0" brushRef="#br0" timeOffset="73234">2933 6608 11221,'20'4'0,"-9"-1"0,4-2 0,2-2 0,0-3 0,1-2 0,1 2 0,1-1 0,-1-1 0,2-2 0,1 0 0,-1 2 0,1-1 0,-4 1 0,5-2 0,-1 0 0,-1-1 0,-1 0 0,3-4 0</inkml:trace>
  <inkml:trace contextRef="#ctx0" brushRef="#br0" timeOffset="73532">3246 6458 11221,'-21'-10'0,"5"2"0,-1-2 0,13 6 0,18-2 0,0 6 0,4 2-1639,7 0 1,0 0 1580,-4 0 1,0 1 57,5 3 0,-2 0 0,-7-1 0,-3 2 0,-2 3 0,-10 11 0,-10 1 0,-4 1 0,-2-5 0,-2 1 0,-1-1-568,1-1 1,0-1 0,0 1 0,0-2 567,0 1 0,0-2 0,0 0 0,-3 2 0,3-2 0,5-4 0</inkml:trace>
  <inkml:trace contextRef="#ctx0" brushRef="#br0" timeOffset="78832">2948 2889 11221,'-7'-12'0,"6"2"0,-21 3 0,15 3 0,-9 2 0,-1 1 0,1-2 0,-2 2 0,-1 1 0,-5 0 0,3 1 0,-1 2 0,1 2 0,2 0 0,1-1 0,1 0 0,-5 2 0,1 2 0,6-2 0,1 2 0,-3 1 0,1 0 0,3-2 0,1 1 0,-8 11 0,6 3 0,2-3 0,4-3 0,-1 2 0,1 2 0,-1 1 0,2-2 0,-1 0 0,1 2-214,-2 3 0,1 1 0,0 1 214,1-6 0,-1 1 0,2 1 0,-1-1 0,1 2 0,0 1 0,1-1 0,0 0-389,-1 0 1,0-1 0,0 1 388,1-1 0,0 2 0,0 0 0,0-2 0,0 4 0,0-1 0,0 1-205,-1-2 1,0 1-1,0 1 1,0 0 204,1-3 0,0 1 0,1 0 0,0-1 0,-1-1 0,0 4 0,0-1 0,0 0 0,2-1 0,-1 0 0,1 0 0,1-3 0,1-3 0,1 1 0,-2 4 0,-2 3 0,1 0 0,1-4 0,0 0 0,0 1 0,0-1 0,-2 3 0,1 0 0,-1 1 0,1-4 0,1 1 0,-1 1 0,0 0 0,0-1 0,0 0 0,-1 0 0,0 0 0,1 1-425,0 1 0,1 2 1,0 0-1,0 0 1,-1-1 424,0 1 0,1-1 0,-1 1 0,1-1 0,1 3 0,0 0 0,0-1 0,1-3 0,0 3 0,0 0 0,0-7 0,0 2 0,0 1 0,0-3 0,0 6 0,0 1 0,0-2 0,0 4 0,0 0 0,0-4 0,0 2 0,0-1 0,0-1 0,1 4 0,0 0 0,0-4 0,1 1 0,0 0 0,0 0 0,-1 3 0,1 0 0,0-4 0,0-6 0,1-2 0,-1 2 0,1 5 0,-1 3 0,1 0 0,-1-3 0,1 3 0,-1 0 0,1-1 0,1 3 0,-1 0 0,0-4 0,-2 0 0,-1 1 0,2-6 0,0 3 0,0 1 0,0-1 0,0-4 0,-2 4 0,1-1 0,-1 3 0,1 4 0,0 0 0,0-3 0,0 0 0,1 1 0,-2-3 0,0 5 0,0-1 0,1-4 0,0 0 0,1 0 0,-2-5 0,0 4 0,0 1 0,0 0 0,0-2-96,0 2 0,1-1 1,0 0-1,0 2 96,-1 0 0,0 2 0,0 1 0,0 0 0,1-2 0,0-1 0,0-1 0,1-1 0,-1 0 0,0-1-39,-1-1 0,0 0 0,1-1 0,-1 0 39,0 1 0,1 1 0,0-1 0,0-2 0,-1 2 0,0 1 0,1 3 0,0 3 0,0-5 0,-1-6 0,1-2 0,2 6 0,0 3 0,1-3 0,-2-7 0,0 0 0,4 7 0,1 3 0,0-3 0,-3-5 0,2 0 0,1 4 0,3 3 0,-2-3 0,-2-6 0,1-1 0,2 3 0,1 0 0,1-1 266,5 1 0,4-1-266,1 0 0,3-1 0,0 0 90,-5-4 1,-1-1 0,1 0 0,2 0-1,0-1 1,-1-1 0,-5-3 0,0 0 0</inkml:trace>
  <inkml:trace contextRef="#ctx0" brushRef="#br0" timeOffset="80451">10554 2938 11221,'7'-7'0,"1"-3"0,2-4 0,4-4 0,-2 3 0,8-2 0,-12 12 0,7 0 0,0 1 0,-1 0 0,6 1 0,2 2 0,2-1 0,-1 1-238,-3 0 0,0 2 238,0 0 0,1 1 0,-3 1 0,4 2 0,-1 2 0,0 2 0,-5 0 0,-2 0 0,0 0 0,-1 1 0,1 5 0,-2 0 0,-4 2 51,-3 0 1,0 2-52,2 4 0,0 0 0,-3-3 0,0 0-529,2 2 0,0 1 0,-1-2 529,-1-4 0,-1-1 0,2 3 0,0 3 0,-1-3-179,-2-5 0,0 1 179,3 5 0,-1 2 0,0-2 0,-3-5 0,0 0 0,3 8 0,3 3 0,-3-2-128,-2-4 1,-1 1 127,2 1 0,3 4 0,-1 1 0,0-3 0,-2-3 0,-1-2 0,1 3 0,1-2 0,0 4 0,1 1 0,0 0 0,0-1 0,-1-3-432,1 2 1,-1-2 0,1 1 431,-1 2 0,2 2 0,-1 1 0,1-1 0,-1-1 0,-1-1 0,-1-2 0,1 0 0,0 1 0,0 0 0,0 2 0,1 0 0,-1 0 0,0-1 0,0 4 0,-1-1 0,1 0 0,0 1 0,0-4 0,0 0 0,0 1 0,0-1 0,0 1 0,-1 0 0,1 0 0,-1 0 0,1 0 0,0-1-97,0 0 1,1-1 0,0 0-1,0 1 97,0 3 0,0 1 0,1 1 0,0-1 0,-2-5 0,3 4 0,-1 1 0,-1-6 0,0 4 0,1 2 0,0 0 0,-2-1-154,-1-4 0,0-1 0,-1 1 0,0 0 1,1 1 153,0 2 0,0 0 0,0 1 0,0 1 0,0 0 0,-1-1 0,0-3 0,0 1 0,-1 0 0,1 0 0,-1-1 0,0 1 0,0-1 0,0 2 0,0 0 0,-1 0 0,1-1 0,-1 1 0,1 0 0,1 1 0,-1 0 0,1 0 0,-1 1 0,1-2 0,0 0-267,-1 1 1,1-1-1,-1 0 1,1-1-1,0-1 267,0 1 0,1-1 0,0 0 0,0-1 0,-1 0 0,1 1 0,0-2 0,-1-2 0,0 3 0,0-1-139,0 1 0,0 2 0,-1 1 1,0-3 138,0 0 0,-1 1 115,1 1 0,0 3 0,0 2 0,-1-2-115,0-6 0,0-1 0,0 0 0,0 2 0,0-1 0,0 3 0,1-1 0,-2 0 0,1-1 0,-1 6 0,0-2 0,0 1 0,0-2 0,0 1 0,0 0 0,0-2 0,0 2 0,0-1 0,-1 1 0,1 0 0,0 3 0,1-1 0,-1-2 35,1-1 0,0-2 1,0 1-36,1-2 0,-1 1 0,1-2 0,0-2 0,1-3 0,0 0 0,-1 7 0,0 2 0,1-3 0,1-7 0,0 1 0,-1 8 0,-1 3 0,0-2 0,1-7 0,0 1 0,0 0 0,1 3 0,0 1 0,-1-5 0,-2-1 0,1-1 0,2 6 0,1 3 0,-1-3 0,-3 4 0,2-6 0,-1 5 0,-1-2 0,-2-4 0,-2-2 0,1 1 0,2 1 0,0-1 0,-2 2 0,-3-1 0,-1 2 0,-1-1 0,-1-2 0,-5 4 0,-2-1 0,6-4 0,0 0 0,-3-1 0,-3-3 0,-2-1 0,-1 0 0,0-1 0,-4 1 0,1-1 0,-2 2 0,3-2 0,-2 2 0,1 0 0,1-1 0,-1-1 0,1 0 0,0 0 0,2 0 0,0 2 0,1-2 0,2-1-19,0-1 0,0 0 1,-2 2-1,-3 1 0,3-2 1,4-4-1,0 1 0</inkml:trace>
  <inkml:trace contextRef="#ctx0" brushRef="#br0" timeOffset="85715">2941 2974 11221,'-11'7'0,"3"9"0,6 1 0,1 1 0,1 4 0,0 1-332,-1-3 1,-1 1 331,1-1 0,0 0 0,-1-2 0,-5 6 0,4-5 0,-1 4 0,1-3 0,-2 6 0,2-6 0,-1 3 0,2-3 0,1-6 0,1 2 0,-1 8 0,0 5 0,0-4-363,-1-7 0,1 1 363,-1 2 0,0 3 0,0 1 0,0-4 0,0-3 0,0 0 0,-1 3 0,1 4 0,-1 0 0,1-4 0,0-2 0,0 1-675,0 4 1,0 5 0,-1 1 0,0-5 674,-2 1 0,-1 1 0,2-3 0,0 3 0,0 2 0,0-1 0,0-1-510,0-1 0,0-1 1,0-1-1,0 0 510,-1 1 0,1 0 0,-1 0 0,1 1 0,2-3 0,0 3 0,0-1 0,0-2 0,0-3 0,0 3 0,0-1-254,0-1 0,0 4 0,0 2 0,0-1 1,1-4 253,0 4 0,0 1-159,0-4 0,0 4 1,-1 0-1,1 0 1,0-5 158,1 2 0,0 1 100,0-1 1,-1 4 0,1 2 0,-1 1-1,0-2-100,-1-6 0,0 0 0,0-1 0,-1 1 0,2 1 0,-1 1 0,1 1 0,1 1 0,-1 0 0,0-1 0,0-1 141,-1 4 1,-1-2 0,1 0 0,0 1-142,1-3 0,1 0 0,0 1 0,1-2 0,-1-3 0,0 5 0,0 1 0,-1-4 0,-1 4 0,0 2 0,1-2 0,0-4 0,2 3 0,0 1 0,0-5 0,0 3 0,0 2 0,1-2 0,0-4 0,2 2 0,1 0 0,-1-1 0,-1 4 0,1 2 0,-1-2 0,0-4 0,-1 0 0,0 0 0,-1-2 0,0 4 0,0 2 0,0 1 0,0 0 0,0-3 0,0 0 0,-1-2 0,0 1 0,0-1 0,0 2 0,0 3 0,-1 0 0,1 2 0,-1 0 0,0-1 0,1-2 0,-1-1 0,1-1 0,0-1 0,0 1 0,-1 0 0,0 3 0,0 0 0,0 0 0,-1 0 0,1 0 0,0-3 0,0 0 0,-1-1 0,1 1 0,0 1 0,-1 1 0,0 1 0,0 1 0,1 0 0,-1 0 0,0-2 0,-1 0 0,1 0 0,0-1 0,-1 0 0,1 2 0,-1-3 0,1 2 0,-1 0 0,1 0 0,0 0 0,0-2 0,2-2 0,2 4 0,0-3 0,2 0 0,0 1 0,0 2 0,1 2 0,0 0 0,0-2 0,2-3 0,2-2 0,1-3 0,3 0 0,2 3 0,4 1 0,0-1 0,-4-4 0,-1-4 0,-2-1 0,5 7 0,-1 1 0,0-1 0</inkml:trace>
  <inkml:trace contextRef="#ctx0" brushRef="#br0" timeOffset="92900">9873 4897 11221,'-8'0'0,"-1"0"0,8 0 0,-2 0 0,9-3 0,-1 2 0,15-5 0,-8 2 0,3-1 0,1 0 0,3-3 0,0 2 0,-1 1 0,3-2 0,-7 4 0,2-1 0,0-1 0,-2 0 0,1-3 0,1 4 0,-3 1 0,-12 0 0,2 3 0,-10 3 0,-4 1 0,-2 2 0,0 1 0,-5 2 0,2-1 0,-1 0 0,0 1 0,-1 0 0,4-3 0,0 1 0,-8 4 0,1 1 0,1-4 0,3 0 0,1 1 0,2-1 0,1-2 0,0 1 0,8 1 0,-8 2 0,12-6 0,1 3 0,4-7 0,16 0 0,-6-4 0,5 0 0,1-2 0,1-5 0,-3 4 0,4 1 0,-2-2-884,0-1 0,0 0 884,4-1 0,1 1 0,-3 0 0,-4 2 0,-1 2 0,9-4 0,-23 11 0,-11 5 0,-5 2 0,-6 1 0,-2 0 0,0-2 0,4 0 0,-3 1 0,1 0 0,-2 0 0,0-1 0,-1 1 0,-1 0 0,-1-1 0,3 0 0,6-4 0,-7 3 1768,18-3-1768,7-4 0,2 0 0,14-7 0,-6 6 0,4-8 0,2-1-360,3 4 360,2-5 0,1-1 0,1 0 0,-8 3 0,1 0 0</inkml:trace>
  <inkml:trace contextRef="#ctx0" brushRef="#br0" timeOffset="115165">1990 5309 11221,'8'0'0,"1"3"0,-2 1 0,4 3 0,7-3 0,1-1 0,0 1 0,5-2 0,1-1 0,-4-1 0,1 0-295,-1 0 0,1 0 1,2 0 294,-1-1 0,0 1 0,2-1 0,0 0-219,-3 0 1,2 1 0,-1-1-1,1 0 1,0 0 218,1 0 0,-1-1 0,1 1 0,-1-1 0,1 1 0,1 0 0,0-1 0,1 1 0,-1-1 0,-1 1 0,0-1 0,-1 0 0,0 0 0,-1 0 0,-1-1 0,5 1 0,-1-1 0,0 1 0,1-2 0,0 1 0,-2-1-17,-1 1 1,-1-1 16,3 1 0,-1-1 0,-4 1 0,-3-1 0,3 0 0,-15-2 0,-31-1 0,4 0 0,-2-1 0,0 3 0,-2 1 0,0-1 60,-1-1 0,0 0 0,0 0-60,2 1 0,1 1 0,2-1 664,-2-2 0,3 0-664,3 2 0,7-1 40,12-1-40,19 10 0,1 3 0,3 2 0,-7-2 0,0 0 0,1 1 0,2 2 0,-1 2 0,-1 0 0,3 2 0,-4 3 0,-7 5 0,-7 3 0,-8-6 0,-6 0 0,0-1 0,-6 5 0,-1-1 0,0-7 0,-1 1 0,1-1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4T06:25:55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2628 2257 11221,'4'-18'0,"3"3"0,-16 18 0,-3 18 0,3-5 0,-1 2 0,1 1 0,-1 2 0,0 0 0,0 0-1093,3-2 1,-1 0 0,1-2 604,-1 6 1,0-2 487,1-5 0,0-2 721,-1 13-721,-1-8 0,-1 3 0,0 0 0,1 0 0,2 0 0,-1 1-233,1 0 0,-1 0 1,1 1-1,0-1 233,-1 5 0,1-2 0,1 0 0,3-4 0,1-1 0,0-1 0,0 5 0,1-2 0,1 4 0,2-7 0,2-1 0,1-4 0,1 0 0,5 10 0,3-1 0,-1-8 0,2-1 0,-2-1 1252,1 3 0,2-1-1252,1-5 0,2 0 0,0-1 0,3 2 0,0-2 0,-1-2 0,2-1 0,1 1 0,-4 0 0,1 0 0,-1-1 0,0 0-213,2-2 1,-1-1 0,0 0 212,6 2 0,0 2 0,0-3 0,-6-2 0,0-2 0,2 0 0,-1 1 0,1-1 0,0 1 0,0-1 0,6 1 0,-1-1 0,0-1-123,-4 1 1,0-1 0,-1 0 122,-1 1 0,-1 0 0,0 0 0,8-1 0,-1 0-132,-6 0 1,1 0 0,1 0 131,4 1 0,1 0 0,-2 0 0,0 0 0,0-1 0,1 1 0,1 1 0,-4-1-424,-9-1 1,-1 0 423,12 0 0,0 0 0,-7 0 0,-2 0 0,10 0 0,-2-2 0,0 0 0,0 1 0,-6 0 0,1-1 0,6 2 0,-4 0 0,-8 0 0,0 0 0,2 0 0,1 0 98,2-1 1,3 0-1,-1 0-98,2 0 0,0 0 0,0-1 0,-1 1 0,0-1 0,1 0 0,-2 0 0,1 0 0,-2-1 0,0 1-324,0 1 1,-1-1 0,-2 1 323,-3-1 0,0 1-786,10 1 1,-1 0 785,-5 0 0,8-1 0,2-1-6,-9 2 1,0-1 5,0-1 0,-1 1 0,1 1 0,0 0 0,-3 0 0,0 0 0,-3 0 0,0 0 0,4 0 0,2 0 0,8-3 0,-1 0 0,-12 2 0,0 0 0,9-2 0,5 0 0,-4 0 0,2-1 0,-4 0 0,3 1 0,-3-1 0,-8 2 0,1 0 0,6-2 0,3-1 0,0 1-372,-2 1 0,-1 1 0,-1-1 372,5-1 0,0 0 0,-2 1 0,0 0 0,-1 0-49,-2 1 0,-1 0 49,-1 0 0,1 0 556,6-1 1,0 0-557,-9-1 0,0 1 0,0-1 0,-1 0 355,0-1 1,-2-1-356,0 2 0,-1-2 0,1-2 0,-1-1 0,2 3 0,-1-1 0,-1-2 0,-2-2 1087,-3-1 1,-2-2-1088,0-2 0,-1 1 0,1-2 0,-2 1 57,0 0 0,0 2-57,0-1 0,2-3 0,-2-2 0,0 1 0,2-3 0,-1 1 0,0-1 0,-1 0 0,1-2 0,-1-1 0,0 1 0,1-2 0,-2 5 3276,-2 2-3260,0-4 0,1-2-1655,0 2 1,-1 2 1622,0 3 1,-1 0 15,1-2 0,0-1 0,0 4 0,-1-2-1050,-1-7 0,-1 0 1050,1 7-686,-1-6 0,-2 1 686,0 9-17,1-3 0,-1 0 17,0 9 0,1-11 1572,0 3-1572,-1-2 2350,0-6-2350,-2 10 3035,2 5-3035,-13 7 0,8 6 110,-14-2-110,11 5 0,-5-5 0,-4 5-1093,4-4 1,-4-1 0,2 0 1034,3 3 1,-1-1 57,-3 0 0,-4-2 0,0 1 0,4 0-178,4 0 1,0-1 177,-4 1 0,-5 0 0,0 0 0,4-1-400,2-1 1,0 0 399,-1 1 0,-4 0 0,0 0 0,4 0-943,-1 0 0,1 1 943,-6-2 0,-3 0 0,3 2 0,-2 1 0,2-1 690,3-2 1,-3 1-691,4-1 0,-5 1 0,-1 0 0,1 0 0,4-1-152,-2 0 1,-1 0 151,5 0 0,-3 0 0,-3 0 0,0 0 0,1 0 0,2 0-290,-2 0 0,2 0 0,0 0 0,-1 0 290,3 0 0,-1 0 0,0 0 0,-1 0 0,0 0 0,0 0 0,-1 0 0,-1 0 0,1 0 0,0 0 0,2 0 0,-5 0 0,1 0 0,1 0 0,-1 0 0,0 0 0,-1 0 0,0 0 0,0 0-70,2 0 0,-1 0 1,0 0-1,0 0 1,1 0 69,2 0 0,0 1 0,1 0 0,0-1 0,0 1 0,-2 0 0,1 0 0,-1 0 0,-1 0 0,3 0 0,-2-1 0,-1 1 0,0-1 0,0 1 0,3 0 0,-4 0 0,1 1 0,1 0 0,0-1 0,0 0 0,2-1 0,-1 0 0,-1 0 0,0 1 0,-2-1 0,0 1 0,2 0 0,4-1 0,-1 0 0,1 0 0,-1 1 0,-3 0 0,1 0 0,3-1 0,3 1 0,1-1 0,-9 2 0,-4 1 0,4-2 0,10 0 0,0-1 0,-5 1 0,-3 1 0,4-2 0,-2 0-424,-2 0 0,2 0 424,8 0 552,-1 0 1,1 0-553,5 4 0,-4-1 0,5 1 0,4 3 0,1-4 0</inkml:trace>
  <inkml:trace contextRef="#ctx0" brushRef="#br0" timeOffset="3783">6481 2250 11221,'-10'-4'0,"-10"1"0,1 3 0,0 0 0,-7 0 0,16 3 0,-4-2 0,-1 2 0,-4 10 0,4-6 0,1 1 0,-1 10 0,4-2 0,0 1 0,5-1 0,0-1 0,-2 1 0,1 1 0,-2 2 0,2-1 0,5-2 0,-1 1 0,0-1 0,3 1 0,0-1 0,0 1 0,0-1 0,0 1 0,0 0 0,0-1 0,0 4 0,0 0 0,0 1 0,0 5 0,0 1-262,-4-1 262,3-7 0,0 2 0,0-2 0,-6 7 0,3 2 0,0 0 0,-3-6 0,4-4 0,0 4 0,-1 0 0,-1 1 0,-1 0 0,1 4 0,-1 1 0,2-1 0,-1 1 0,1-1-1093,0-7 1,0-2 0,1 0 1091,-1 3 0,0 1 1,1 0 0,0 0 0,1-1 0,0-2-134,-5 7 134,6-6 0,2 3 0,-2-4 0,-2 8 0,3-5 0,0 3 0,0-3 0,0 5 0,1-2 0,0 4 0,0-4-1030,1-10 1,0-1 1029,0 11 0,0 0 0,2-2 2172,-4-7-2172,1 6 0,1 2 0,2 2 0,-3-8 0,0 3 0,1 0 0,0 6 0,2 0 0,-1-2-181,-1 0 0,1 0 181,-1-2 0,1 3 0,-1-1 0,1-5 0,1 6 0,-1-5 0,0 3 0,0-3 0,0-6 0,-1 0 0,0 2 0,1 3 0,-1 0 0,2 5 0,-1 1 0,0-2 0,-3-3 0,1 0 0,1 0 0,1 3 0,-1 0 0,1-6 0,1 5 0,-2-4 0,0 4 0,1-3 0,0 7 0,0-4 0,1 4 0,-1-2 0,1-2 0,0-1 0,0 4 0,0 1 0,2 0 0,0-2-32,0-8 0,0-2 32,1 5 0,1-1 0,3 6 0,1-5 0,-7-12 0,8 12 0,-8-11 0,8 7 0,-9-8 3097,7 9-3097,-4-12 47,0 11-47,3-11 740,4 2-740,1-4 104,9-3-104,-2-3 0,-5 0 0,1-1 0,1-2 0,1 1 0,3-3 0,1 1 0,2 1 0,1 1-1577,0 2 0,-1 0 1577,-6 1 0,1 0-70,-2 2 1,1 0 0,0 0 69,7 0 0,1 0 0,-3 0 0,1 0 0,-1 0-486,-1 0 0,-1 0 0,-1 0 486,1 0 0,0 0 0,1 0 0,-2 0 0,-4 0 0,4-1 0,2-1 1206,-9-1 1,0-1-1207,4-1 0,-1-1 0,6-2 236,-1-5-236,-4 6 1085,-6 0 1,-1-1-1086,13-6 0,-4 0 0,-6-3 0,-5-2 0,-3 5 0,-7-6 0,4 11 0,-2-5 0,-1-1 0,0 1 0,0-4 0,1-1 0,-2 3 0,0-2 0,0 0 0,-3 0 0,2-1 0,1-1 0,-5 0 0,0 0 0,4 5 0,1-2-111,-3-10 1,0-1 110,2 2 0,2-2-263,-1 2 0,0-2 0,0 0 263,0 5 0,0-1 0,0 1 0,0-1 0,-2-1 0,0 0 0,-1 1 0,0-1 0,0 1 0,-1 1 0,0-1 0,0 0 0,-2-3 0,0 0 0,0-1 0,-1 1-259,-1 0 1,0 1 0,0 0 0,0-1 258,3 4 0,-1 0 0,1 0 0,0-1 0,0 1 0,0-1 0,0 1 0,0-1 0,0 0 0,1 0 0,0 1 0,1 0 0,0 0 0,1-1 0,-1 1 0,2-1 0,-1 0 0,1 0 0,0 0 0,-1-1 0,1 0 0,0 0 0,-1 0 0,1 0 0,0 0 0,1 1 0,0 0 0,0 0 0,0 0 0,-1 1 0,1-1 0,-1 0 0,0 1 0,0-2 0,0-1 0,0-2 0,-1 0 0,1 1 0,0 1 0,0 3 0,1 1 0,0 0 0,-1-2 0,1 0 0,-1-2 0,0 0 0,0 0 0,1 2 0,2-4 0,0 2 0,1 0 0,0 2 0,1 0 0,0 2-68,3-2 0,0 0 68,-2 5 0,0-1 0,0 0 0,2-7 0,0 0 0,-3 1 0,0 1 0,-1 3 0,-3 2 88,-7 7 1,-3 1-89,-5 4 0,-2 2 0,2 2 0,-2 2 0,-2 1 0,-2 1 0,2 1-660,4-1 1,0 0 659,-8 0 0,-1 0 0,3 0 0,-2 0 70,-2 0 1,-2 2 0,-1-1-71,3-1 0,-2 0 0,0 0 0,-1 0 0,4 1 0,-2 0 0,1-1 0,-1 1 0,1 0 0,-3-1 0,1 1 0,0 0 0,2 0-166,0-1 0,1 0 0,2 1 0,2 0 0,3 1 0,0-2 0</inkml:trace>
  <inkml:trace contextRef="#ctx0" brushRef="#br0" timeOffset="8049">5368 2711 11221,'11'4'0,"-1"-1"0,-3-3 0,9-3 0,-2 1 0,1 0-378,9-2 378,-5 2 0,2 0 0,-2 0-329,-4 1 0,0 1 329,10-2 0,4 0 0,-3 0 0,-4 1 0,1 1 0,-3-1 0,3 0 0,0 1 0,-3-1-456,3 1 1,-1 0 455,-1 0 0,3 0 0,0 0 0,-4 0 0,2 0 0,-1 0 0,0-1 0,3 1 0,0-1 0,-4 0 0,0-1 0,-1 0 0,5 0 0,4-1 0,-5 1 0,-7-2 0,-1 1 0,13-3 0,-1 1 0,-5 1 0,-5-1 0,-1 0 0,-1 1 237,-1 0-237,-10 1 696,-8 3-696,-1 0 1014,-10 0-1014,6 0 0,-15-3 0,9 1 0,-1 0 0,-12-2 0,5-1 0,0 0 0,1 1 0,2-4 0,-2-1 0,5 2 0,1-1 0,2 1 0,0-1 0,-2-1 0,3 2 0,5 2 0,-2-4 0,6 5 0,0 0 0,4-3 0,10 3 0,-4-3 0,4 3 0,2 1 0,7 3 0,-2 1 0,1 1 0,10 2-196,-8 1 1,-1 1 195,1 5 0,4 3 0,-14-2 0,-2 3 0,-6 0 0,-3 3 0,-2 8 0,-5 1 0,-1-8 0,-3 1 0,1-2-1449,-3 4 0,0-2 1449,0-1 0,1-2 0,0 1-192,2-4 0,0 1 1,1-5-1</inkml:trace>
  <inkml:trace contextRef="#ctx0" brushRef="#br0" timeOffset="8599">5807 2555 11221,'-7'-11'0,"0"1"0,0 6 0,-7 1 0,6 6 0,-9 1 0,0 6 0,1-2 0,-4 5 0,-4 2-1102,7-2 1,-1 1 1101,4-4 0,-1 1 0,-1 2 0,-2 2 0,3-1 0,0 7 0,1 0 0,2 2 337,12-6 1,6-1-338,10 3 0,5-2 0,-4-5 0,1-1 0,1-2-260,0-3 0,0-1 0,2-1 260,2 1 0,1-1 0,-2-1 0,-2-2 0,-1-1 0,6 2 0,-1-1 0,-6-1 0,-1 0 0</inkml:trace>
  <inkml:trace contextRef="#ctx0" brushRef="#br0" timeOffset="9931">6318 2534 11221,'11'-23'0,"3"0"0,-3 12 0,3-3 0,-1-2 0,1-1-727,-4 6 0,0 0 727,6-9 0,1-3 0,0 3 0,-3 6 0,1 1 0,-1-1 0,2-2 0,1-2 0,0 1 0,1 0 0,0 2 0,0 1 0,1 0 0,-1 0 0,0 0-425,3-2 1,-1 0 0,0 0 0,2-2 424,-2 2 0,2-1 0,0-1 0,0 1 0,-2 1 0,-2 3 0,-1 1 0,-3 3 0,3-3 0,0 0 0,3-2 0,2-2 0,0 1 0,1 0 0,-2 2 0,0 1 0,0 1 0,0 2 0,0-2 0,3 0-237,-4 1 1,3-1-1,0 0 1,1 0-1,0-1 1,0 1 0,-1 0-1,-2 2 237,4-3 0,-1 2 0,-1 0 0,0 0 0,1 0-148,1 0 1,1-1 0,-1 0 0,0 0 0,-1 1 147,0 0 0,0 1 0,-1 0 0,0 0 0,2 1 0,0 0 0,1 0 0,0 1-310,1-2 0,0 1 0,0 0 0,-1 0 310,-4 3 0,0-1 0,-1 1 0,-1 2 0,3 0 0,-1 2 0,0 1-75,5-1 0,1 1 0,-1 1 75,-5 1 0,0 0 0,-1 1 0,4 0 0,0 0 0,-2 2 0,-3 6 0,-2 2 662,-5-4 1,1 1-663,3 8 0,2 3 0,-2 0 0,-5-5 0,0 1 0,-1 1-319,2 2 1,1 1 0,-2-1 318,2 2 0,-1 0 0,-4-4 0,-2 1 0,1-3 477,-2-2 0,1 1-477,3 7 0,0 4 0,-1-3 0,-2-8 0,-1 0 0,2 5 0,2 4 0,0 0 0,-2-3 0,1-4 0,0 1 0,1 3 0,1 3 0,0 1 0,0-4 0,4 1 0,0-1 0,-5-3 0,0 0 0,0 0 0,2 0 0,1 1 0,-2-3 0,-1-1 0,0-1 0,1 1 0,1 2 0,-1-3 1264,9 7-1264,-5-4 0,0-1 0,-3-3 205,5 3-205,-7-9 0,-5 0 0,4-3 957,-8 3-957,2-7 102,0 0-102,-5-3 0,1-5 0,-9-2 0,0 0 0,0 0 0,-7-4 0,1-1 0,-1-2 0,1 6 0,-1-1 557,-1-4 0,-1 0-557,4 3 0,1 1 0,2-1 0,1 2 0,3 2 0,-2-4 0,6 13 0,14 16 0,-4-5 0,6 9 0,2 2 0,-1-4 0,-1 5 0,2 0 0,4-5 0,-1-2 0,-6-1 0,0 1 0,4-3 0,2-1 0,-1-2 0,1-3 0,0-1-357,7 1 1,0 0 356,-6-3 0,0-2 1037,0-1 0,-3-2-1037,-5-2 0,-1-4 0,-13-7 0,0-4 0,10-7 0,3 6 0,9-1 0,-4 6 0</inkml:trace>
  <inkml:trace contextRef="#ctx0" brushRef="#br0" timeOffset="11765">8979 2392 11221,'-3'-17'0,"0"1"0,-8-3 0,2 3 0,0 2 0,-3 7 0,-1 3 0,12 4 0,-2 4 0,3 6 0,0-2 0,3 6 0,1 2 0,0 10 0,0-11 0,0 1 0,1 7 0,-1-1 0,1-3 0,1 1 0,1 0 0,1-8 0,-1 1 0,-1 0 0,5 6 0,-6 6 0,-12 0 0,-12-10 0,-3-2 0,5-9 0,-9-1 0,8-8 0,-1-2 0,-4-1 0,-2 0 0,8 0 0,-2-1 0,3 1 0,-3-3 0,1 1 0,3 1 0,3 0 0,0-5 0,6 3 0,16 4 0,8 10 0,-4 3 0,1 2 0,-2-2 0,0 1 0,2 5 0,0 2 0,1-5 0,0 1 0,-6-1 0,1 1 0,9 1 0,-1-3 0,-9-3 0,6-1 0,0-2 0,-3-2 0,3-1 0,-1-1 0,-3 1 0,14-8 0,-20 4 0,10-11 0,-12 4 0,-6-12 0,-3-1 0,-6 2 0,1 3 0,0 1 0,1 1 0,-1-7 0,0-3 0,4 13 0,1-2 0,0-4 0,1-2 0,-1 2 0,-1 6 0,1 0 0,0-7 0,0 3 0,1 13 0,-3-10 0,6 15 0,-2-5 0,6 15 0,1-3 0,1 7 0,1 2 0,2 0 0,1 6 0,1 0 0,0-2 0,3 3 0,0 1 0,-4-4 0,3 2 0,-1 3 0,-3-5 0,-1-1 0,-1-2 0,0 0 0,1 5 0,-5 0 0,-11 1 0,0 1 0,-6-8 0,-3-4 0,0-2 0,-5-2 0,-3-4 0,6-4 0,-1-4 0,3-2 0,-1-3 0,2-1 0,0 0 0,1-2 0,2 0 0,-1-4 0,2 0 0,2 1 0,2 2 0,1 3 0,-5 7 0,5 1 0,-2 11 0</inkml:trace>
  <inkml:trace contextRef="#ctx0" brushRef="#br0" timeOffset="52048">2451 2562 11221,'-3'-8'0,"2"2"0,-2 6 0,0 0 0,-1 3 0,9 1 0,9-1 0,3-2 0,6-1 0,3 0 0,-7-1 0,1 0 0,-1-1 0,4-1 0,-3-1 0,-5-3 0,-3-3 0,-4-9 0,-2 1 0,-12-8 0,-2 7 0,0 0 0,-5 2 0,12 13 0,-12 1 0,8 3 0,-5 6 0,6-4 0,1 10 0,15-1 0,-1-2 0,1 1 0,4 1 0,1 2 0,-2 1 0,-1 1 0,-4-1 0,-3 1 0,0 7 0,-8-8 0,-2 1 0,-7 8 0,1 3 0,-4-6 0,6-10 0</inkml:trace>
  <inkml:trace contextRef="#ctx0" brushRef="#br0" timeOffset="52800">2536 2889 11221,'7'-1'0,"0"-2"0,4 10 0,-4-6 0,4 2 0,5-3 0,-3 0 0,7 0 0,1-3-1168,-5-1 1168,4-4 31,-6-2-31,1 5 0,-4-10 0,-7 0 0,-8-1 0,-14-1 0,-1 13 866,-2 1-866,7 0 271,7 2-271,13-8 0,18-2 0,4 5 0,-3 1 0,-12 25 0,-16-7 0,0 3 0,-1 1 0,-4-4 0,-2 14 0,2-3 0,4-7 0,1 9 0,0-18 0,-1 2 0</inkml:trace>
  <inkml:trace contextRef="#ctx0" brushRef="#br0" timeOffset="57531">2543 2207 11221,'4'-8'0,"-4"2"0,-1 6 0,-8 6 0,-2 9 0,3-1 0,1 3 0,-1 9 0,2 1-273,0-6 1,1 1 272,3 1 0,0 2 0,-1-3 0,0-7 0,-1 0 0,2 4 0,-1 3 0,1-1 0,-3 5 0,0 2 0,1-6 0,-1 3 0,1-1 0,-1 0-614,1 2 1,0-1-1,0 1 614,-1-3 0,0 0 0,-1-1 0,2-1 0,0 1 0,0 0 0,-1-3 0,-1 1 0,1 1-234,-1 1 0,0 0 0,0 1 234,0-1 0,1-1 0,-1 2 0,0-1 0,1 1 0,-1 1 0,1 0 0,0-2 0,1 4 0,0-1 0,1-1 0,-1 2 0,2-2 0,5 3 0,1-20 0,3-7 0</inkml:trace>
  <inkml:trace contextRef="#ctx0" brushRef="#br0" timeOffset="58816">2508 2229 11221,'20'-6'0,"0"1"0,-1 2 0,1-1 0,1 0 0,0 1 0,1-1 0,1 0 0,-2 1-915,4 0 0,0 0 0,0 1 915,-1 0 0,1 0 0,0 1 0,1 0 0,-1 0 0,1 1 0,0 1 0,0-1-470,0 0 1,-1 0-1,1 0 1,0 0 469,-1 0 0,0 0 0,2 0 0,-1 0 0,0 0 0,-2-1 0,1 1 0,0-1 0,-1 1 0,0-1 0,-1 1-215,2-1 1,-1 1 0,0 0 0,2 0 214,-3-1 0,2 0 0,2 1 0,0-2 0,0 1 0,-1 0 0,0 1 0,-1-1 0,0 0 0,-1 1 0,0-1 0,1 0 0,1 1-198,-2-1 1,1 0 0,1 0 0,1 0 0,0 0 0,-1 0 0,-1 0 0,0 1 197,1-1 0,-1 0 0,0 1 0,-1-1 0,1 0 0,1 1 0,-1-1 0,0 0 0,1 0 0,0 0 0,0 0 0,-1 0 0,-1 0-18,2 1 0,-2 0 0,0 0 0,1 0 0,0-1 18,1 1 0,1 0 0,1-1 0,0 1 0,1-1 0,-1 0 0,-2 1 0,0-1 0,1 1 0,-1-1 0,0 1 0,-1 0 0,-2-1 0,7 1 0,-3 0 0,0 0 0,1-1 0,-2 0 0,1 0 0,1 0 0,-1-1 0,-2 1 0,-1 1 0,-2 0 0,0 0 0,1-1 161,-1 1 0,1-1 0,0 0 0,0 1 0,0-1-161,5 2 0,1 0 0,-2 0 0,-1-1 0,-4 1 0,-2-1 0,0 0 0,1 2 0,-1 0 0,-3 0 0,5 2 0,-2 0 0,0 0 0,0 3 0,-3-4 0,-1 1 0,-3 3 626,2-2 1,-1 0-627,-4 0 2552,9 7-2552,-11-7 1563,3 12-1563,-7-6 0,2 16 0,-5-10 302,3-1 0,1 1-302,0 0 0,1 1 0,2 7 0,-1 1 0,-3-7 0,0 0 0,-1 1-715,0 1 0,-1 1 0,-1-2 715,-2-1 0,-1 0 0,0 8 0,0 1-106,0-4 0,0 0 106,1-2 0,0 1 0,0 0 0,3 1 0,0 1 0,0-2 0,-1-2 0,-1-1 0,1 0 0,2 7 0,0-2 0,-2-7 0,-2 0 0,-1 0 0,-2-1 0,1-3 0,-2 0 0,-2 1 0,0-1 0,2 0 0,-1 0 0,-4 2 2445,3 3-2445,-10-12 0,5 5 141,-1-7 0,-1 0-141,0-3 0,-1 0 0,-2 0 0,-3 0 0,-1 0 0,-5 0 0,-1 1 0,0-1-1093,3 1 1,-1-1 0,2 1 1053,0 0 1,0 1 0,1-1 38,2 0 0,0-1 0,0 1-274,-6 1 1,0 1 0,-4-1 273,6-2 0,-1 0 0,-2 0 0,-1 0 0,0-1 0,0 2 0,2-1 0,0 0 0,-1 1 0,0 0 0,0 0 0,1-1 0,0 0-333,0 0 0,0-1 0,0 0 1,0 0-1,0 1 0,0-1 333,0 0 0,0 0 0,-1 1 0,0-1 0,1 1 0,0-1 0,1 0 0,0 1 0,1 0 0,0 0 0,0-1 0,1 1 0,0 0-267,-4 0 0,1-1 0,0 1 0,-1 0 0,1-1 267,0 1 0,-1 1 0,0-1 0,1 0 0,2 0 28,-5 0 0,2 0 1,1 0-29,6-1 0,0 1 0,-2-1-134,-1 0 0,-3 0 1,-1-1-1,0 1 0,4 0 134,-1 0 0,3 0 0,-3 0 0,3-1 0,-3 0 0,-2 0 0,0 0 0,2 0 0,3 0 190,-2 0 0,3 0 0,-3 0-190,-1-1 0,-2 0 0,-1 0 0,1-1 0,3 1 8,1-1 1,2 1-1,0-1-8,-7-1 0,0-1 0,0 1 0,4 0 0,2 1 0,0 0 383,0 0 0,-2-1-383,2 1 0,-4 0 0,1-1 0,2 1 0,-2 1 0,1 1 0,-1-2 0,-3-1 0,-1 0 0,1 1 0,4 1 0,0 0 0,0 0 0,1 0 0,-5 0 0,1 0 0,1-1 0,-2 0 0,0 0 0,5 0 0,8 0 0,-1 0 0</inkml:trace>
  <inkml:trace contextRef="#ctx0" brushRef="#br0" timeOffset="61765">4019 2328 11221,'-8'0'0,"2"-3"0,18-11 0,-5 2 0,6-4 0,3-1 0,0-4-1093,-1 3 1,4-3 0,-3 1 469,-1 2 1,0-2 622,-1 2 0,1-4 0,2-1 0,-1 1 0,-2 2 0,-2 0 0,-1 2 0,1-1 0,1 1 0,1-2 0,2-1 0,-1 0 0,0 2 0,-2 2 0,-1-1 0,-1 2 0,1 0 0,4-2 0,1-1 0,1 0 0,-3 2-829,1-3 1,-1 3 828,0 0 0,-1 1 0,-4 2 0,-1 2 1056,-1 0-1056,2-8 0,-6 11 0,-1-7 1731,-3 11-1731,-3-5 819,-7 10 0,-2-3 0,-5 3 0</inkml:trace>
  <inkml:trace contextRef="#ctx0" brushRef="#br0" timeOffset="62082">4395 1625 11221,'-19'-15'0,"3"-1"0,9-5 0,0 5 0,3-1 0,0 0 0,-3 1 0,-3-8 0,5 16 0,-4 2 0,5 3 0,0 2 0,1-2 0,3 3 0,6 0 0,2 0 0,6 0 0,10-6 0,-1 4-581,3-4 0,1-1 581,-10 6 0,0 1 0,4-3 0,3 0 0,-2 2 0,1 9 0,-2 0 0,1-5 0,-2 1 0,-5 7 0,-4 1 0,-1 9-345,-9-1 345,-2 7 0,-1 2 0,0-15 0,-1 0 0,-3 9 0,-2 4 0,2-2 0,3-4 0,0-2-511,-4 5 0,1-1 511,6-7 0,0-2 0,0 0 0,0 0 0</inkml:trace>
  <inkml:trace contextRef="#ctx0" brushRef="#br0" timeOffset="64731">5041 1235 11221,'-7'-8'0,"3"-2"0,-3 10 0,0-7 0,-7 7 0,0 14 0,1 3 0,-5-5 0,5 12 0,3 3 0,6-4 0,6-7 0,3 1 0,7 8 0,3-11 0,-2-5 0,-1 1 0,5 12 0,-6-12 0,-1 0 0,-2 9 0,-5 1 0,-4-2 0,-2 0 0,2-2 0,-2 1 0,-7 5 0,-3-2 0,0-11 0,0-2 0,0 1 0,-1-2 0,-2-2 0,2-5 0,-1-18 0,4 1 0,8-6 0,7 10 0</inkml:trace>
  <inkml:trace contextRef="#ctx0" brushRef="#br0" timeOffset="65966">5169 1455 11221,'-8'0'0,"-11"6"0,9 5 0,-4-2 0,8 13 0,18-9 0,-5 2 0,19-6 0,-17-9 0,17-9 0,-16 3 0,2-4 0,-1-3 0,-3-6 0,1 7 0,-1-1 0,0-11 0,-1 9 0,-7 8 0,-1 26 0,-2-7 0,5 3 0,2-1 0,1-6 0,8-1 0,-5-4 0,9-12 0,-9 3 0,2-5 0,0-4 0,0-1 0,-2 0 0,1 2 0,-2 0 0,2-11 0,-1 1 0,-4 8 0,-1 1 0,1-12 0,2 8 0,-5 19 0,2 3 0,-3 1 0,0 13 0,3 8-3277,-2 2 3162,2-2 115,0-15 0,4-13 0,8-12 0,3 3 0,6-2 0,-2 30 3276,-4 1-3218,-12 5 0,-5 1-58,-8 1 0,-4 0 0,0-21 0,1-10 0,9-11 0,-2 6 0,3-1 0,10 28 0,14-7 0,-4 0 0,0-2 0,-2-6 0,-1-2 0,7-7 0,-2-2 0,-5 2 0,1-3 0,0 1 0,-4 2 0,-1-1 0,-1 1 0,-6 0 0,6-11 0,-11 11 0,2-10 0,-6-2 0,2 4 0,-5-6 0,2 18 0,-3 2 0,0 23 0,0-6 0,5 8 0,0 2 0,-1-6 0,8 3 0,3-2 0,1-6 0,5-4 0,2-2 0,0-3 0,1-6 0,0-2 0,-1-5 0,1-5 0,-1-5 0,-6 3 0,-2-3 0,0 1-310,5-4 1,0-1 309,-3-2 0,-1-2 0,-1 4 0,-2 7 0,0 1 0,3-12 0,-1 2 0,-4 7-85,0 3 1,-2 1 84,-2 9 0,0-8 0,-6 12 0,5-2 0,-15 13 0,7 11 0,6 1 0,2 2 0,-1-8 0,2 1-381,6 1 1,4 2 0,0-3 380,4 1 0,3-1 0,3-1 74,-7-9 0,0-2-74,13-1 0,-9-6 0,-11-11 0,-6 2 0</inkml:trace>
  <inkml:trace contextRef="#ctx0" brushRef="#br0" timeOffset="66133">5878 1157 11221,'7'8'0,"13"-5"0,-3-7 0,-1-2 0,3-3 0,-2 1-364,-1 1 0,-1 0 0,3-3 0,0-2 0,0 1 0,-2 0 0,0 0 0</inkml:trace>
  <inkml:trace contextRef="#ctx0" brushRef="#br0" timeOffset="67417">6801 2271 11221,'-4'-23'0,"6"5"0,2 1 0,2 0 0,2-1 0,2-3 0,1 0-1093,-3 1 1,0 0 0,-1 0 579,2 1 0,0-1 0,-1-1 513,1-1 0,0-1 0,-1 0 0,-1 2-252,0-5 0,-1 0 252,0 6 0,0 0 0,0 0 156,-2-2 1,1-1-1,-2 2-156,0-2 0,-1 0 0,1-4 0,1-1 0,-1 8 0,0-1 0,0 2 0,0 4 0,-1 1 0,3-6 0,0 0 0</inkml:trace>
  <inkml:trace contextRef="#ctx0" brushRef="#br0" timeOffset="67698">7113 1306 11221,'4'-22'0,"0"1"0,2-6 0,-6 11 0,-3 0-3277,-4-9 893,-1 7 3793,1-7-1409,4 24 860,3-9-860,0 9 0,6-2 0,-1 3 3276,11 7-3160,-7-6-116,8 15 0,-6-4 0,-3 3 0,-2 4 0,-6-10 0,0 17 0,0-12 0,-1 4 0,-1 0 0,1-1-167,1 0 1,0-1-1,1 0 1,2 5-1</inkml:trace>
  <inkml:trace contextRef="#ctx0" brushRef="#br0" timeOffset="69015">6268 5302 11221,'5'4'0,"1"-1"0,4-3 0,12 0 0,-1 0 0,2 0-217,-7 0 0,1 0 217,8-1 0,2 0 0,0 0 0,0 0 0,1 1 0,-4-1 0,0-1 0,-1 2 0,0 1 0,-3 1 0,-1 2 0,-16 3 0</inkml:trace>
  <inkml:trace contextRef="#ctx0" brushRef="#br0" timeOffset="69199">6333 5429 11221,'-22'11'0,"1"0"0,7-4 0,1 1 0,-10 5 0,32-9 0,8-7 0,7-3 0,-4 0 0,3 0 0,1-1 0,-2 0-328,3-2 0,-1 0 0,0 0 1,-1 1-1,1 0 0,-1 0 1,-3 1-1,-1-2 0,1 1 1</inkml:trace>
  <inkml:trace contextRef="#ctx0" brushRef="#br0" timeOffset="71667">10086 2491 11221,'0'-24'0,"0"8"0,-6 1 0,0 1 0,2 3 0,-11-11 0,14 7 0,-2 4 0,3-3 0,0 10 0,0 1 0,0 3 0,-3 16 0,2-2 0,1 1 0,-2 1 0,1 3 0,2 2 0,3 4 0,0-2 0,2 4 0,0 0-188,0-1 1,1 2 0,-2-1 187,0-2 0,-1 0 0,-2-1 0,-1 0 0,-1 1 0,-1-2 0,-1 3 0,-1 0 0,0-1 0,-1-1 0,3-7 0,-1-1 0,2 2 0,0 0 0,1 0 0,-2 0 0,1-2 0,-3-1 0,-3-2 0,-1-1 0,-2 3 0,-1-2 0,-9 0 0,-3-1 0,-1 2 0,-1 1 48,4-6 0,0 1 1,-1-1-49,-2 0 0,0-1 0,2 0 0,-1 2 0,1-2 0,-6 0 0,2-2 0,4-2 0,3-1 0,-1 0 0,0-2 0,2 2 0,0 0 0,4-2 0,-3 2 0,0 0 0,2-2 0,-2 4 0,-1 0 0,4-4 0,-1 5 0,-1 1 0,-11-2 0,10-1 0,-1 2 0,2-3 0,1 1 0,-13 3 0,3 0 0,9-3 0,1-1 0,-1-1 0,1 0 208,-2-1 1,1-2-209,-7-3 0,1-3 0,3-6 0,7-5 0,4 0 0,1-2 0,3-2 0,1-1 0,0 1 0,0-2 0,0 1-935,2-6 1,0 1 934,0 1 0,0 1 0,2 5 0,-1 2-53,0-4 53,1 5 0,-1-1 0,-1-4-186,0 7 1,0 1 185,0-1 0,0 1 0,-1 0 0,-1 0-78,2-5 1,-1-2 77,-3 1 0,-1 0 869,2-2 1,1-1-870,-5 1 0,0 0 30,3 0 1,0 0-31,0 1 0,1 1 0,6 3 0,1 0 0,-2-7 224,7 13 0,1 1-224,5-4 100,-2 4 0,3 1-100,0-1 0,0 1 0,-3 2 0,0 0 0,5-1 0,0 2 0,-1 2 0,7-3 0,1 0 0,-2 6 0,-5-3 0,4-1 0,-3 1 0,7 4 0,-7-1 0,2-1 0,-2 1-1988,7 2 1988,-7 0 0,-1 0 0,-2 2 0,-2 0 0,7-2 0,2 3 0,3 1 0,-2-2 0,1-1 0,-5 1 0,1-1 0,-1 0 0,-1 0 0,1 0 0,-2 0 0,5 2 0,0 1 0,-5-2 0,-1 1 0,-1 1 0,0 2-684,6 1 1,-2-3 0,-5-1-1</inkml:trace>
  <inkml:trace contextRef="#ctx0" brushRef="#br0" timeOffset="72966">3082 2966 11221,'7'5'0,"16"-2"0,-2-3 0,-4 0 0,4 0 0,1 0-636,2 0 1,1 0 0,1 0 635,-3-1 0,0 1 0,2-1 0,-1 0 0,-1 1-428,0-1 1,0 1-1,-1 0 1,2 0 427,2-2 0,3 0 0,0 0 0,-2 0 0,-3 0 0,-2 1 0,-3-1 0,3 1 0,1-2 0,3 0 0,1-1 0,0 0 0,0 1 0,-2 0 0,2 0 0,-2 0 0,1 0 0,-1 0-218,2 0 0,-1 0 1,0 0-1,2 0 218,-3 1 0,1-1 0,2 1 0,-2 0 0,-1 0 0,-4 1 0,0 0 0,-3 1 0,2 0 0,6-1 0,2 0 0,2 1 0,-2-1 0,-5 0 0,1 0 0,-2 0 0,0 1 0,6-2 0,-1 1 0,0 0 0,0-1 0,-1 1 0,-3 0 0,-7-1 0,0 1 0</inkml:trace>
  <inkml:trace contextRef="#ctx0" brushRef="#br0" timeOffset="75498">9228 2590 11221,'17'-9'0,"1"-1"0,3-1 0,-2 1 0,2 1-715,-3 3 0,0 2 715,-1-4 0,1 1 0,1 3 0,2-1 0,4-4 0,0 0 0,0 6 0,-1-5 0,1 1 0,0 5 0,-5-2 0,0 2 0,-3 5 0,6 1 0,-16 3 0,4 0 0</inkml:trace>
  <inkml:trace contextRef="#ctx0" brushRef="#br0" timeOffset="75749">9278 2725 11221,'-16'11'0,"6"-4"0,20-3 0,-1-8 0,11 0 0,3-2-1639,-9 2 1,1-1 1150,7-3 1,4 0 487,-4 2 0,2 0 0,0 1-256,1-2 0,0 1 0,0 0 256,2-1 0,0 1 0,1 1-214,-5 1 1,1 0 0,-1 1 0,-3 0 213,-1 1 0,0 0 0,6 0 0,-1 1 0,-6 1 0,0 0 0</inkml:trace>
  <inkml:trace contextRef="#ctx0" brushRef="#br0" timeOffset="76015">9441 2874 11221,'-20'8'0,"10"-1"0,11-7 0,12-4 0,-1 0 0,6-2 0,1-1 0,6-5-398,-8 4 1,4-2 0,-3 1 397,-1 2 0,-1 1 0,1-1 0,2 0 0,-2 1 0,8 2 142,-9 2 0,-2 1-142,-6 7 0,-5 2 0,-7 7 0</inkml:trace>
  <inkml:trace contextRef="#ctx0" brushRef="#br0" timeOffset="76183">9376 3045 11221,'-19'12'0,"3"0"0,25-14 0,0 1 0,11-6 0,7-3 0,-3 4 0,3 0 0,-1-1-365,-2 0 1,0 0 0,0-1 0,3 1 0,0 0 0,-2 1 0,-5-1 0,1 0 0</inkml:trace>
  <inkml:trace contextRef="#ctx0" brushRef="#br0" timeOffset="79798">2792 3350 11221,'-17'-21'0,"4"6"0,-1 0 0,8 9 0,19 19 0,-4-4 0,4 7 0,1 1-725,2 4 725,-5 0 0,2 5 0,-1-1-558,-3-6 0,0 2 558,0-1 0,0 3 0,2 2 0,-2-1 0,-1-3 0,0 3 0,-1 0 0,0-2 0,1 3 0,0 1 0,-1 0 0,-2-4 0,-1 6 0,-1 0 0,-1-6 0,1 4 0,0 1 0,0-1 0,-2-4 0,0 4 0,-2 0 0,0-2 0,0 2 0,-1 1 0,0-6 0,0-5 0,-1-1 0,1 6 0,-1 3 0,1-3-36,2-6 0,0-2 0,4 13 1,3-18-1</inkml:trace>
  <inkml:trace contextRef="#ctx0" brushRef="#br0" timeOffset="80514">3082 3385 11221,'-4'-19'0,"0"0"0,5-3 0,5 2 0,5 6 0,6 2 0,4 1 0,4 2 0,-2 0-944,-5 1 0,-1 0 0,2 2 944,2 3 0,3 0 0,1 2 0,-1-1 0,-4 1 0,3-1 0,1 1 0,-4 0 0,4 1 0,2 0 0,1 1 0,-2-1 0,-4 0-462,0 0 1,-3 0 0,4 0 461,1 0 0,4 0 0,2 0 0,1 0 0,0 0 0,-2 0 0,0-1 0,-1 1 0,-1-1 0,2 1 0,3-1 0,-8 0 0,1 0 0,2 0 0,1 0 0,0 0 0,1 0 0,-1 0 0,-1 0 0,-1 0 0,-1-1-186,5 1 1,-3 0-1,0-1 1,-1 1 0,2 0-1,1-1 186,-3 1 0,2-1 0,2 0 0,0 1 0,-1-1 0,0 0 0,-1 1 0,-4 0 0,-2-1 0,6 1 0,-6 0 0,4 0 0,0-1 0,4 0 0,1-1 0,1 1 0,-3 0 0,-3 0 0,-1 0 0,-4 1 0,3-2 0,2 0 0,2-1 0,1 0 0,2 0 0,-2 0-180,-2 0 1,0 1 0,0 0 0,1 0-1,-2 0 1,0 1 179,0-1 0,-1 0 0,0 1 0,0-1 0,1 1 0,2-1 0,3 0 0,-1-1 0,-1 2 0,-3 1 0,2 2 0,-2 1 0,-5 2 0,6 3 0,-1 3 0,0 1 0,-5 2 312,0 3 1,0 3-313,-6-1 0,-2 1 0,1-1 0,0 0 593,0 4 1,0 1-594,-4-5 0,1-1 0,-1 0 709,1 2 1,1 0-710,-1 4 0,1 2 0,-2-3-459,-3-6 0,-1-1 459,0 5 0,0 1 0,-1 5 0,-1 2-347,-1-9 1,-1 0 0,0 0 346,0 0 0,-1 1 0,-1 0-565,-3 4 1,-2 2 0,0-4 564,-1-4 0,0-2 0,-3 9 0,-3 1-1,2-10 0,-1 0 0,-1-1 1,-4 2 0,-2-1 0,0 0 305,2-1 0,0 0 0,-3 0-305,-4-2 0,-3 1 0,0-2 0,3-2 0,0-1 0,-1-1 0,3-1 0,-5 2 0,-1 0 0,1-1 0,3-2-269,4 0 0,2-2 0,-1 1 269,-4 1 0,-1 1 0,-1 0 0,0-1 0,0-1 0,0-1 0,0 0 0,-1 0 0,0 1 0,-1 0 0,-1 0 0,1 0 0,0 0 0,3-1 0,1 0 0,0 0 0,-1 0 0,-3 0-97,3 0 1,-2-1-1,-1 1 1,-2 0 0,1 0-1,-1 0 1,2-1 0,0 0 96,0 0 0,2-1 0,0 0 0,0-1 0,-1 1 0,0-1 0,-1 1-69,0 0 1,-1-1 0,0 1-1,-1 0 1,0-1 0,0 1-1,0-1 1,2 1 0,0-1 68,0 0 0,1 0 0,1 1 0,0-2 0,0 1 0,-1 0 0,0 0 0,1-1 0,-1 0 0,-1 0 0,1 0 0,-1 0 0,3 0 0,1 0 0,2 0 138,-6 0 1,4 0 0,-3 0-139,4 0 0,-3-1 0,-1 1 0,-1 0 0,1 0 0,2 0 0,3 1 0,-2-1 0,3 1 0,-2 1 0,-3-1 0,-4 0 0,-1 1 0,2-1 0,5 1 0,-3 0 0,3 0 0,-1 1 0,-2-1 0,3 0 0,9-2 0,0 0 0</inkml:trace>
  <inkml:trace contextRef="#ctx0" brushRef="#br0" timeOffset="81116">7234 2640 11221,'1'-27'0,"0"-1"0,3 0 0,3 5 0,6 3 0,-2 8 0,1 5 0,3 16 0,0 6 0,-10 1 0,0 5 0,-2-1-1006,-1-1 1,0 2 1005,-1-2 0,-1 4 0,0 3 0,1 1 0,-1 0 0,1-1-451,0 0 1,1 0 0,-1 0-1,1 0 1,0 2 0,0 1 450,-1-6 0,-1 1 0,1 2 0,0-1 0,0 2 0,0-1 0,0 1 0,-1 0 0,1-1 0,0 1-122,0 0 1,0 0-1,0 1 1,1 0-1,-1 0 1,0 0-1,0-1 1,0 0-1,0-1 1,0-1 121,0 3 0,1-1 0,-1-1 0,0 0 0,0 0 0,-1 0 0,1 2-159,-1-2 0,-1 1 1,0 1-1,1 1 0,-1 0 1,0-2-1,0-1 0,0-1 1,0-4 158,1 3 0,0-4 0,0 0 0,-1 4-65,0-3 0,0 2 1,-1 3-1,1 0 1,-1 2-1,0 1 1,0-1-1,0 0 1,1-2-1,-1-1 65,0 2 0,0 0 0,1-1 0,-1-1 0,0 0 0,1 1 0,-1 1 0,1-1 0,-1 0 0,1 1 0,-1 0 0,0 0 0,1 0 0,0 0 0,-1-1 0,1 3 0,-1 0 0,0 1 0,0-1 0,1-1 0,0-2 0,1-3 111,1 6 1,2-4 0,-1 0-112,0 1 0,0 1 0,2-6 0,10-1 0,1-14 0</inkml:trace>
  <inkml:trace contextRef="#ctx0" brushRef="#br0" timeOffset="81770">7376 2363 11221,'4'-13'0,"1"-1"0,14-3 0,6 1 0,-3 6 0,3 2 0,1-1-1036,-3 2 0,1 0 0,2 1 1036,-2 3 0,3 0 0,0 2 0,-1-1 0,-2 1-332,-3 1 1,-2 0 0,2 0 331,1-1 0,3 0 0,2 0 0,0-1 0,-1 1 0,-4 0 0,-1 1 0,-2 0 0,3 0 0,1-1 0,4-1 0,3 0 0,0 0 0,-1 0 0,-2 1 0,1 2 0,-1 0 0,0 0 0,1 1 0,-5-1 0,2 1 0,0 0 0,-1 0 0,0 0 0,-2 0 0,2 0 0,-3 0 0,0 1 0,-2 3 0,0 5 0,-2 4 0,-1 1 0,-3 0-491,-4 1 0,-3 2 0,1-1 491,3 4 0,2-1 0,-3 3 0,-5 1 0,-2 2 0,-1 1 0,-1 0-187,-1-4 1,0 0 0,-1 0 0,0 1 0,1 1 186,-1-2 0,1 1 0,-1 0 0,1 1 0,-1 1 0,0 0 0,0 0 0,0 0 0,-1 0 0,1 0 0,-1 1 0,0 0 0,0 1 0,1-1 0,-1 0-72,1-2 0,0 0 0,0 0 0,0 0 0,0 0 0,0 0 0,0 1 0,0-1 0,0 0 72,0 1 0,-1 1 0,1-1 0,0 0 0,-1 0 0,1 1 0,-1-1 0,1 1 0,0-1 0,0 2 0,0-1 0,0 0 0,0 1 0,0-1 0,1 1 0,-1-1 0,1 0 0,0 0 0,0-1 0,0 1 0,1-1 0,-1 0 0,1 0 0,0 0 0,0 0 0,1 0 0,0-1-29,0 0 0,1 0 1,0-1-1,0 1 1,1-1-1,0 0 1,0 0-1,-1 0 0,1 0 29,1 1 0,-1 0 0,1 0 0,0 0 0,-1 0 0,2-1 0,-1 0 0,0 0 0,1 2 0,1-1 0,0 1 0,-1-1 0,1-1 0,0 0 0,-1 0 0,0 4 0,1-1 0,-1 0 0,-1-1 0,1-1 0,0-1 0,0 0 0,-1-1 0,-1 0 0,1 1 0,-1-1 0,-1 0 0,-3-1 345,-5 0 1,-2-2 0,-4 1-346,-1 0 0,-3 0 0,-3 0 0,-3-3 0,3-6 0,-3-2 0,-2-1 0,0-1 0,0 0 0,1-1-5,1 0 1,0-1 0,0-1-1,-1 0 1,-2-1 4,2 0 0,-3-1 0,0-1 0,-1 1 0,0-2 0,1 1 0,1-1-7,0 0 0,0-1 0,1 0 0,1-1 0,-1 1 0,1-1 1,-2 0-1,0 1 0,0-1 0,0 0 0,1-1 0,0-1 0,0 1 1,0-1-1,1 1 0,-1-1 0</inkml:trace>
  <inkml:trace contextRef="#ctx0" brushRef="#br0" timeOffset="83249">10228 2477 10938,'10'-17'0,"-5"5"0,1-6 0,-6 11 140,-3 4-140,-1 3 47,-16 19-47,9 0 0,0 5 0,3-6 0,-1 3 0,1 2 0,0 0-294,2 0 1,0 2-1,1 0 1,-1 1-1,1-1 294,-1 1 0,1 1 0,-1-1 0,1 0 0,0 1 0,1-4 0,0 1 0,0 0 0,1-1 0,-1 1 0,0-2-123,0 2 0,0-1 1,-1 0-1,1 0 1,0-1 122,0 3 0,-1 0 0,2-2 0,1 0-9,3 0 0,1-1 0,4-2 9,5 3 0,7-5 0,0-10 0,4-3 0,2-1-171,-3-1 0,1-1 0,1 0 0,0-2 171,1-1 0,0-1 0,0-1 0,1 0 0,2-2 0,1-1 0,-1-1 0,0-1 79,-2 0 0,-1-1 0,0-1 1,0 0-80,0 0 0,-1-1 0,0 0 0,-1 1 0,3-1 0,-1 2 0,-1 0 213,-3 1 1,-1 1 0,-2 1-214,2 2 0,-2 1 28,7 0-28,0-6 387,-11 2 1,-1-1-388,0-6 0,-1-1 563,-1-2 1,-3-2-564,-5-2 0,-4-3 0,1 4 0,-1-1 0,1-1-395,-1-6 1,0 0 0,2-1 394,0 5 0,1 0 0,0 0 0,1 1 0,0-2 0,0 2 0,2 0 0,0-2 0,0 1 0,1 4 0,3-1 0,-1-1 0,-1-2-295,-2 6 1,0-1 294,0 2 0,-1 0 0,-1-6 0,-1 3 0,-1 6 0,-6-11 0,-8 19 0,-12 0 0,11 10 0,-2 2 0,-6 0 0,-2 0 0,5-2 0,0-1 0,-1 1 68,2-2 0,-1 0 0,-1 0-68,-6 0 0,-2 0 0,1 0 0,4 0 0,0 1 0,-1 0 0,0 3 0,-2 0 0,0 2 0,1-1 0,1 0 0,1 1 0,0-1 0,1 1 0,-3 2 0,0 0 0,2 0 0,5-1 0,0 0 0,0 0 0</inkml:trace>
  <inkml:trace contextRef="#ctx0" brushRef="#br0" timeOffset="85442">4054 2541 11221,'0'11'0,"0"-4"-820,0-1 1,0-2 0,0 3 0</inkml:trace>
  <inkml:trace contextRef="#ctx0" brushRef="#br0" timeOffset="87268">9271 3215 11221,'-5'-4'0,"-1"-2"0,5 2 0,-2 0 0,0 4 0,2 7 0,-8 17 0,7-4-948,-2 6 1,-1 1 947,3-11 0,0 1 0,1 2 0,0 4 0,0 0 0,0-2 0,-1 2 0,1 1 0,0 0 0,0 4 0,1-1 0,-1-3 0,-1-1 0,0 0 0,-1-2 0,1 2 0,-1 0 0,0-4 0,-1 2 0,0-1 0,0 4 0,-1 4 0,1-4 0,0-5 0,0 0 0,1 3 0,1 2 0,0-4 0,-1 2 0,3 1 0,0-24 0</inkml:trace>
  <inkml:trace contextRef="#ctx0" brushRef="#br0" timeOffset="87848">9199 3222 11221,'-18'-21'0,"4"3"0,8 4 0,2 1 0,0 0 0,0-13 0,27 14 0,-11-3-216,3 11 0,6 3 0,1-1 216,3 1 0,2 0 0,-1 0-417,-3 2 0,-1 0 0,2 0 417,-1 1 0,3 1 0,0 0 0,-1 0 0,-4 0-718,5 1 0,0 1 718,-3 0 0,4 2 0,1 0 0,-4 0 0,-1 0 0,-2 1 0,0-1 0,-1 0 0,0-1 0,-1 1 0,4 3 0,-3 0 0,-3 0 0,-5-2 0,8 5 0,-12-5 347,9 9-347,-6 7 0,0 0 0,-7-4 0,-1 0 0,3 4 0,-5-1 0,-1 0-20,3 2 20,-3-6 0,0 0 0,2-4 0,-1 0 1504,3 12-1504,0-9 0,1 2 0,0-1 0,-1-4 0,1 1 0,1 4 0,1 3 0,-1-4 0,3 3 0,-3 5 0,-2 1-245,-1-5 245,-4-3 0,-1 5 0,-1-4 0,-2 6 0,-2-5 0,-3 3 0,1-3 0,4-9 0,-1 1 0,-6 6 0,-2 2 0,2-2-592,-3 3 592,4-8 0,-2 2 0,1-4-1359,-8 4 1359,7-6 0,-1 2 0,-1-3 0,-2 0 0,-1 0-523,0 0 1,-1 0 0,-1 0 522,0 1 0,-1 1 0,-1-1-212,1-2 0,-2 1 1,1-1-1,2-1 212,0-1 0,1-1 0,-1 0 0,-1 0 0,2-1 0,-1-1 0,2-2 0,-10-1 0,11 1 0,0-1 0,-4-11 0,0-1 0</inkml:trace>
  <inkml:trace contextRef="#ctx0" brushRef="#br0" timeOffset="88316">10306 3463 11221,'-7'-18'0,"3"-2"0,-6 2 0,6 6 0,-7-8 0,4 15 0,-3-1 0,5 9 0,-1 9 0,0 2 0,1 8-1082,2 1 1,-1 5 0,1 0 1081,0-3 0,1 1 0,0-1-784,0 1 1,1 1-1,0-1 784,-1-3 0,1-1 0,1 0 0,-1 4 0,2-2-430,-1-6 0,0 0 430,0 8 0,0 0-399,0-5 0,0 0 399,-1-5 0,2 1 203,0 6 0,1-1-203,2-2 380,6 6 0,1-21 1,3 1-1</inkml:trace>
  <inkml:trace contextRef="#ctx0" brushRef="#br0" timeOffset="88849">10207 3428 11221,'0'-18'0,"3"-3"0,5 9 0,3 0 0,4-2 0,0 2 0,0 2 0,1 1 0,8-1 0,1 1 0,-7 5 0,1 0 0,1 1-421,1 0 1,1 0 0,2 0 0,-1 0 420,0 0 0,0-1 0,0 0 0,0 2 0,4 0 0,-2 1 0,1 0 0,1-1 0,0-1 0,-1 1-67,2 3 1,-2 1 66,-5-1 0,0 1 0,-2 2 0,2 6 0,-4 4 0,-8 7 0,-4 1 0,-1-6 0,-1 0 0,-1 4 0,0 2 0,0-2-303,3 6 303,1-3 0,3 4 0,-2-4 0,-2-7 0,1 0 0,3 7 0,3 3 0,-1-4 0,-4-8 0,0-1 0,1 5 0,2 3 0,-2-4 1594,4 5-1594,-4 1 0,-3-1 0,-1-4 0,-4 5 0,-3 0 0,-2-1 0,-7 1 0,-2 0-790,0-2 790,2-7 0,-4 0 0,2-2 0,-8 4 0,2-3 0,-5 2 0,2-3 0,5-5 0,-1 1 0,-2 1 0,-5 2 0,0-1 0,4-2 0,1-2 0,-1-2 0,1 2 0,-4 1 0,-1 0 0,1 0 0,4-1-1443,-3 1 1,0-1 1442,1 0 0,-4 0 0,1 1 0,3-2 0,2 1 0,0-1 0,-5 0 0,0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15:48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11832 1568 11221,'-17'-9'0,"2"3"0,0-7 0,5 9 0,-6-8 0,2 8 0,-1 2 0,-7-3 0,-2 3 0,4 5 0,0 3 0,-1 1-416,2 1 1,0 0 0,-1 1-1,0 3 416,3 0 0,-1 2 0,0 2 0,0-1 0,0 1 0,0 0 0,-1-1 0,1 1 0,0 0 0,1 2 0,-1 3 0,1 2 0,1 0 0,2 1 0,0 0 0,2-2 0,1 0 0,0 0 0,2 1 0,2 0 0,1 0 0,2 1 0,1 0 0,1 0 0,3-1 0,2 4 0,3 0 0,2 0 0,2-2 0,2-4 0,1 0 0,1-2 0,2 0 0,1-1 0,-1-1 0,2-2 0,0-1 0,1 0 0,2 0 0,0-2 0,2 0 0,1 0 0,1-1 0,-2-1 0,-1-1 0,0 0 0,-1-1 0,0-1 0,2-1 0,1-1 0,3-1 0,0 0 0,2-1 0,-2-1 0,-1-1-366,1-3 0,-2-1 1,-1-1-1,2-1 1,0 0 365,-3 1 0,1 0 0,1 0 0,0 0 0,0-1 0,1-1 0,-1 0 0,0-2 0,0 0 0,1-1 0,-1-1 0,1 0 0,-1 0 0,0-1 0,-2 0 0,1 0 0,-1-1 0,0 0 0,-1 0 0,0-1 0,-1-1 0,1 0 0,-2 0 0,1-1 0,-1-1 0,0 0 0,0-1 0,-1 0 0,-1 0 0,-1 0-162,1-3 1,0 0 0,-1-1 0,-2 0 0,-1-1 0,-1-1 161,-1 0 0,-2 0 0,0-2 0,-2 1 0,-1-1 0,-1 0 0,-1 1 0,0 0 0,-2-1 0,-1 1 0,-2-1 0,-1 2 0,-2-3 0,-3 0 0,-1 1 0,-3 1 0,-1 1 0,-2 1 0,-3 1 0,-2 0 0,-1 3 0,-1 1 0,-2 2 0,-1 3 0,-1 1 0,-1 2 0,2 0 0,-2 0 0,1 2 0,-1 1 0,-2 1 0,4 3 0,-3 0 0,0 2 0,0 0 0,1 0 0,2 0 0,-1 1 0,3-1 0,0 2 0,-1-1 0,-2 1 0,-1 0 0,0 0 0,0 0 0,2 1 0,-4 2 0,1 0 0,0 0 0</inkml:trace>
  <inkml:trace contextRef="#ctx0" brushRef="#br0" timeOffset="2718">5602 2214 3029,'-4'-15'0,"1"-11"2531,6 16-2531,-5 16 0,-3 12 0,-1 7 0,1-4 0,0 3 0,-1 1 0,0 0 65,1-2 0,-1 1 0,1 0 0,0 0 0,0 1-65,1-1 0,0 1 0,1 1 0,-1-1 0,1 1 0,0 0-40,-1 0 0,1 0 0,0 0 0,-1 0 0,1 0 0,0 0 40,0 2 0,0-1 0,0 0 0,1 0 0,-2 1 0,1 0 0,-1-3 0,0 0 0,0 1 0,0 0 0,0 0 0,0-1 0,-1 1 0,1 1 0,-1 0 0,1 0 0,0 0 0,-1 0 0,1 1 0,1-2 0,0 0 0,-1 0 0,1 0 0,0 0 0,0 0 0,1-1 208,0 1 0,0-1 1,0 0-1,0-1 1,1 1-1,0-1-208,1 1 0,0 0 0,0 0 0,1-1 0,0 0 0,0 1 0,1 2 0,0 0 0,1 0 0,0-1 0,1 0 0,1-3 0,0-1 0,1 0 0,1 0 0,2-1-139,3 4 1,2 0 0,2-1-1,1-3 139,2-3 0,2-1 0,1-2 0,2-2 0,-2-3 0,1-1 0,2-2 0,0 0 0,0-1-104,-1-2 0,-1 1 1,2-2-1,-1 0 1,1 0-1,0 0 104,2 0 0,0 1 0,0-1 0,0-1 0,1 1 0,0-1 0,-1-1 0,-1 0 0,1-1 0,1 1 0,-1-1 0,1 1 0,-1-1 0,1 1 0,0 0 0,0 0 0,0 1 0,0-2 0,0 1 0,1 0-49,-4-1 1,0 0-1,0 0 1,1-1-1,-1 1 1,1-1-1,0 1 1,-1-1-1,1 0 49,0 1 0,0-1 0,0 1 0,0-1 0,0 0 0,1 0 0,-1 0 0,0 0 0,1 0-89,0 0 0,1 0 0,-1-1 1,1 1-1,-1-1 0,1 0 0,0 1 1,0-1-1,0 0 89,-2 1 0,1-1 0,0 0 0,0 0 0,0 0 0,0 0 0,-1 0 0,-1 0 0,0 1 0,-1-1-153,6 0 1,-3 0 0,0 0-1,-1 0 1,1 0 0,2 0 152,-4 0 0,3 0 0,1 0 0,-1 0 0,1-1 0,-3 1 0,-2 1 0,-2-1 0,3 2 0,-3-1 0,2 1 0,-2-1 0,2-1 0,2 1 0,1-1 0,-1 0 0,-1 1 0,-4 0-105,5 1 0,-3 0 1,1-1 104,3 1 0,2-1 0,0 0 0,-3 0 0,-4 1 0,-3 0 0,3 0 55,1 0 1,3-1-1,2 1 1,1-1-1,-1 1 1,0-1-56,-3 1 0,0 0 0,-1 0 0,1 0 0,1 0 0,1-1 0,-2 1 0,1-1 0,1 1 0,1-1 0,0 0 0,0 0 0,0 1 0,-2-1 0,-1 0 0,2 1 0,-1-1 0,-2 0 0,1 1 0,0-1 0,2 0 0,-1 0 0,0 0 0,2 0 0,0-1 0,0 1 0,0 0 0,-2-1 0,-1 1 0,1 0 0,-2-1 0,-1 1 0,1 0 0,0 0 0,1-1 44,0 1 1,1-1 0,1 0 0,0 1 0,0-1 0,1 0-1,-2 0 1,-1 1-45,4-1 0,0 0 0,-1 0 0,-1 0 0,-1 1 0,0-1 0,3-1 0,-1 0 0,-1 1 0,1-1 0,-4 0 0,1 1 0,0-1 0,-1 0 0,-1 0 283,0-1 0,0 0 0,-1 0 0,1-1-283,-1 0 0,1 1 0,1-1 0,-1-1 0,0 0 0,2 0 0,-1-2 0,0 0 0,0 0 0,-3 0 471,4-2 0,-2 0 0,0-1-471,3-3 0,-1-1 0,-5 1 0,-10 2 0,-1 0 0,5 0 0,3-1 0,-3-2 0,-3-1 0,-1-1 0,-1 1 0,6-2 0,0-1 0,-3-2 0,0-3 0,-2 4 0,-4 5 0,0 0 0,3-7 0,0-4 0,-1 2 0,-1 5 0,-1-1 0,0 0 0,0-3 0,0 0 0,0 3 0,0 1 0,-1 0 0,0 0 0,0-2 0,0-2 0,0 1 0,0-2 0,-1 0 0,1 0 0,-1 0 116,2-3 0,0 1 1,1-2-117,-2 6 0,0-2 0,0-2 0,0 1 0,0 0 0,0 3-218,2-2 1,-1 2-1,1 0 1,-1 0 217,0-2 0,0 0 0,-1-1 0,1 1 0,1-2 0,-1 0 0,1 0 0,-1 1-216,-2 3 0,0 1 0,0 0 0,-1 1 216,1-4 0,0 1 0,0 0 41,-1 0 0,1-2 1,-1 1-1,-1 2-41,0-1 0,-1 2 0,0-2 0,1-4 0,-1-2 0,0 1 0,1 5 0,-1 2 0,-1 0 0,-2-9 0,-2 4 0,-1 5 0,-4 4 0,-1 1 0,-3 0 0,-4 2 0,-2 1 0,-3 1 0,6 4 0,-3 0 0,-1 1 0,-4 2 0,0 2 0,-3-1 0,5 1 0,-2-1 0,0 0 0,-1 1 0,2 0-74,-1 0 0,2 1 0,-1 1 0,-2-1 74,3 0 0,-1 0 0,-2 0 0,1 1 0,-1-1 0,1 1 0,-3 1 0,0 0 0,1 0 0,-2 0 0,-1 0 0,6-1 0,-1 1 0,-1 0 0,-1-1 0,0 1 0,-1-1 0,0 1 0,1 0 0,-1-1 0,-1 1 0,1 0 0,-1 0 0,0 0 0,-1 0 0,1 0 0,-1 0 0,0 1 0,1-1 0,0 0 0,0 0 0,-1 1 0,0-1 0,0 0 0,1 1 0,0-1 0,1 0 0,1 1-72,-3-1 0,2 0 0,0 0 0,1 0 0,-1 0 0,0 0 1,-1 0 71,1 1 0,0 0 0,-2 0 0,1 0 0,-1 0 0,0 0 0,1 0 0,0 0 0,1 1-125,1-1 1,0 0-1,1 1 1,0-1 0,0 0-1,-1 1 1,0-1 0,-1 1 124,2-1 0,-1 1 0,0-1 0,-1 1 0,0 0 0,-1-1 0,1 1 0,-1 0 0,0 0 0,0-1 0,0 1-38,0-1 1,0 1 0,0 0-1,-1-1 1,0 1 0,0-1-1,0 1 1,1-1 0,0 1-1,1-1 1,0 1 0,1-1 37,-1 1 0,1-1 0,1 1 0,1 0 0,-1-1 0,1 1 0,-1-1 0,0 1 0,-1-1 7,0 1 0,-1-1 0,0 0 0,-1 1 0,1-1 0,-1 0 0,1 0 0,0 1 1,0-1-1,1 1-7,-2 0 0,1 0 0,0 0 0,1 0 0,0 0 0,-1 1 0,0-1 0,-2 0 0,4 0 0,-1 0 0,0 0 0,-1 0 0,0 0 0,-1 0 0,1 0 0,0 0 0,0 0 0,1 0 0,1 0 0,-1 0 0,0 1 0,1-1 0,0 0 0,0 0 0,0 0 0,0 0 0,0 0 0,-1 0 0,-1 1 0,-2-1 0,-1 1 0,0 0 0,1 0 0,1-1 0,0 1 0,3-1 0,2 0 0,-5 1 0,4-1 0,0-1 0,-3 2 40,2-1 0,-2 0 0,-1 0 0,-2 1 1,1-1-1,0 1 0,1-1-40,1 1 0,1-1 0,0 1 0,0-1 0,1 1 0,-1-1 0,2 1 5,-1-1 1,1 0 0,0 0 0,1 0 0,-2 0 0,0 0-6,1 0 0,-2 1 0,-1-1 0,0 1 0,1 0 0,0-1 0,3 1 0,3-1 0,-7 1 0,4-1 0,-3 1 0,4-1 0,-2 0 0,-1 0 0,-1 0 0,1 1 0,1-1 76,0 1 0,2 1 0,-1-1 0,1 1 0,0-1-76,-7 1 0,1 0 0,0 0 0,0 0 0,3 1 0,0-1 0,1 0 0,2 1 0,-5 0 0,-1 0 0</inkml:trace>
  <inkml:trace contextRef="#ctx0" brushRef="#br0" timeOffset="5352">7986 3996 11221,'3'-15'0,"-2"8"0,8-6 0,-4 8 0,2-2 0,-4 10 0,-3 5 0,-6 16 0,4-8 0,-2 4 0,-1 0 0,1 1 0,2 2 0,0 1 0,-1 0 0,5-2 0,2 0 0,1-2 0,4 0 0,2 0 0,-2-3 0,1 2 0,0 1 0,-6-2 0,-1-3 0,-2 0 0,-5-4 0,-3 3 0</inkml:trace>
  <inkml:trace contextRef="#ctx0" brushRef="#br0" timeOffset="5702">7801 4173 11221,'18'-10'0,"3"5"0,-5 2 0,0 16 0,-9 0 0,-4 5 0,-2 0 0,2 0 0,-1 5 0,3 0 0,4-5 0,2-2 0,0-1 0,2-2 0,0 0 0,2-4 0,5-10 0,0-4 0,-3-2 0,1-1 0,3 1 0,1-1 0,-7 0 0,-2 1 0,0 1 0,-6 6 0,-3-6 0,3-2 0</inkml:trace>
  <inkml:trace contextRef="#ctx0" brushRef="#br0" timeOffset="6535">11818 2356 5683,'-3'21'0,"-1"4"0,1 6 0,-1-2-800,1-1 1,1 0 799,-1-7 0,0 3 0,1 0 0,0-1 0,2-1 0,1 1 0,0-1 0,0-1 339,0 5 1,1-1 0,-1 2-340,1-5 0,0 2 0,0 0 0,0 1 0,1 0 0,-1 0 0,1 1 0,0 0 0,0 0 0,0 0-29,0 1 0,0 0 0,1 1 0,-1-1 1,-1 0 28,-1-1 0,0 0 0,0 0 0,0 0 0,0-2 0,0 2 0,1-1 0,-1-1 0,-1 0 0,-1 2 0,-2 0 0,0-1 0,1-2 0,2 2 0,-1 0 0,-1-2 0,-2 3 0,0 0 0,1-4 0,2-3 0,0 0 0,-2 8 0,-1 3 0,1-2-58,3-4 0,0 0 58,0-5 0,0 0 0,0 0 529,1 2 0,0 1 0,1-2-529,-1-2 0,2 0 0,1 6 0,2 1 0,0-8 0,-1 1 0</inkml:trace>
  <inkml:trace contextRef="#ctx0" brushRef="#br0" timeOffset="6952">11505 3975 11221,'-11'-15'0,"1"4"0,10 5 0,0 2 0,13 6 0,-7 0 0,7 7 0,3 5 0,2 1 0,0 2 0,-3 0 0,0 2 0,0-1-141,3 3 1,1 0 140,-5-4 0,-1 1 0,-2-3 0,0 5 0,5-7 0,3-3 0,-3-7 0,1-4 0,1-4 0,2-2 0,-1-2-165,3-2 0,0-1 1,-1-2 164,-5 0 0,0-1 0,0-1 0,0 1 0,5-4 0,0 1 0,-3 0-367,0-2 0,-2 0 0,-2 3 1,-2 1-1,-5-2 0</inkml:trace>
  <inkml:trace contextRef="#ctx0" brushRef="#br0" timeOffset="11667">5836 6515 11221,'7'7'0,"0"16"0,-7-5 0,0-1 0,0 4 0,0 0-467,-2-3 0,0 1 0,-1 1 467,1 5 0,0 3 0,-1-3 0,-3 3 0,0 0 0,3-4 0,-1 1 0,1-3 0,1-8 0,0 1 0,0 10 0,0 5 0,0-4 0,0-10 0,0 0 0,0 4 0,1 3 0,-1 1 0,0-2 0,-2 6 0,1-1 0,1-7 0,1 0 0,0 1 0,1 4 0,0 0 0,0-3 0,0-6 0,1 0 0,3 9 0,3 4 0,1-2 0,1-2 0,1-2 0,-2-4 0,0 1 0,2-2 0,7 2 0,2-1 0,1-2 0,-3-4 0,1-1 0,0-1 0,1 1 0,1 0 0,1 0 0,2-1 0,3 0 0,0 0 0,0-2-820,-4-3 1,0-1 0,0 0 0,0 0 785,1 2 1,-1 1 0,2-1 0,0 0 33,3-2 0,1-1 0,1 0 0,-2-1 0,-3 0-50,-4 0 0,-3 0 1,4-1 49,1 0 0,5 0 0,2 0 0,0-1 0,-2 1 0,-4-1 0,-2 2 0,-3-1 0,4 1 0,0-2 0,4 0 0,2 0 0,2 0 0,0 0 0,-1 0 0,-3 0-350,1 0 0,-1 1 0,-1-1 1,1 1-1,0-1 350,-1 0 0,0-1 0,1 1 0,-1 0 0,2-1 0,-1 1 0,-1 0 0,1 0 0,0 0 0,0 0 0,0 0 0,0 0 0,0-1-165,1 1 0,0-1 0,0 0 0,0 0 0,-1 0 0,0 0 165,-1 0 0,-2 1 0,0 0 0,1-1 0,0 1 0,2-1 0,-1 0 0,2 0 0,1-1 0,0 1 0,0-1 0,-1 1 0,-3-1 0,-3 1 0,7 0 0,-6 0 0,5-1-71,-4 0 1,4 0-1,2 0 1,0-1 0,0 0-1,-3 1 1,-3 0 70,3-1 0,-5 1 0,5-1 0,-4 0 0,3 0 0,3-1 0,1 0 0,-2 1 0,-1-1 0,-4 1 0,5 0 0,-5 1 0,4-1 0,-4-1 0,3 1 0,1-1 0,2 0 0,-1 0 0,-2 0 0,-4 1 0,6 0 0,-3 0 0,3 0 26,-5 0 0,4 0 0,2 0 1,1-1-1,0 1 0,-2-1 0,-1 1-26,0-1 0,-2 0 0,0 0 0,0 0 0,0 0 0,3 1 0,0 1 0,0 0 0,1-1 0,0 0 0,-2-1 0,1-1 0,1 0 0,-1 0 0,0 0 0,-2 1 0,0 0 0,-1 1 0,0-1 0,0 1 0,1-1 0,1 0 0,2-1 0,0-1 0,-1 1 0,0 0 0,-1 0 0,3 0 0,-1 0 0,-1 1 0,1-1 0,-3 0 0,1 0 0,0 0 0,-2 0 0,-1 0 0,4 0 0,-3 0 0,1 0 0,2 0 0,1-1 0,0 0 0,-6 1 0,1-1 0,-1 0 0,-1-1 309,-1 0 0,-2-2 1,2 0-310,0 1 0,2-2 0,0 0 0,-1-1 0,-3-2 0,0 0 0,-2-2 0,0 0 0,-2-2 0,0-1 0,-1 0 0,-2-1 0,0-1 0,-1-1 0,0 0 0,-2-1 211,0-2 1,-1-2-1,0 0 1,-1 0-212,0 2 0,0-1 0,-1 0 0,0 2 0,-1-1 0,0 1 0,-1-1 0,0-1 0,0-2 0,-1 0 0,-1 2 367,0 2 0,-1 2 0,0-2-367,1-3 0,-1-1 0,0-2 0,-1 2 0,0 1 0,0 1 0,-1 1 0,-1-1 0,-1-3 0,-1 1 0,0-1 0,0 6 0,0-1 0,-1 1 0,0 2 0,-1-1 0,-1 1 0,-2 1 0,-1 0 0,-1 3 0,-4 2 0,-1 2 0,0-4 0,-4 1 0,2 6 0,-5 0 0,0 2 0,0 1 0,-2 0 0,1 1 0,-3 1 201,7 1 1,-2 0-1,-1 0 1,0 1-1,-1-1 1,1 1-202,-1 0 0,0 0 0,0 1 0,-1-1 0,1 1 0,-2 0-188,2 0 0,-1 0 0,0 1 0,-1-1 1,1 1-1,-2-1 0,1 1 188,1 0 0,-1-1 0,0 1 0,0 0 0,-1 0 0,1 0 0,-1 0 0,1 0-133,-1 0 1,0 0 0,-1 0 0,1 0 0,0 0 0,0 0 0,1 0 0,1 0 132,-2 0 0,2 1 0,0 0 0,0 0 0,0-1 0,-2 1 0,3-1 0,0 0 0,-2 1 0,0-1 0,-1 0 0,1 0 0,0 0 0,1 0 0,0 0-158,-1 1 0,0-1 0,1 0 1,0 0-1,0 0 0,-1 0 0,-1 0 158,3 0 0,-1 0 0,-1 0 0,0 1 0,-1-1 0,0 0 0,1 0 0,0 0 0,1 0 0,2 0-35,-4-1 0,3 1 1,0-1-1,0 1 1,0-1-1,0 1 1,-2-1 34,2 2 0,-1-1 0,-1 0 0,0 1 0,0-1 0,0 1 0,0-1 0,1 1 0,1-1 0,-2 0 0,0 0 0,2-1 0,0 1 0,-1 0 0,0-1 0,-2 2-32,2-1 1,-2 1 0,-1 0 0,0 0 0,0 0 0,0 0 0,1 0 0,1 0 0,1-1 31,0 0 0,1 0 0,1-1 0,0 1 0,1-1 0,-1 1 0,-2 0 0,1 0 0,-1 0 0,-1 0 0,-1 0 0,1 1 0,0-1 0,1 0 0,1 0 10,-3 0 0,2 1 0,0-1 0,0 0 0,-1 0 0,-1 0-10,2 1 0,-1 0 0,0-1 0,-1 1 0,0 0 0,0 0 0,1 0 0,2 0 0,-1-1 0,1 0 0,1 0 0,0 1 0,0-1 0,-1 1 0,1 1 0,-1 0 0,0 0 0,1 1 0,-1-1 0,1 0 0,2 0 22,-3 0 0,2-1 1,0 1-1,0-1 1,0 1-23,-4 1 0,0 0 0,-1 1 0,1-1 0,1 0 0,0 0 0,1-2 0,2 1 0,1-1 0,-2 2 0,0-1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18:24.9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7092 2193 11221,'17'0'0,"-2"0"0,1 0 0,5-3 0,1 2 0,2 1 0,0-3 0,-2 0-529,-4 2 0,1 1 529,5-2 0,1 0 0,-2 0 0,-9 1 0,2 1 0,7-1 0,6 0 0,1 0 0,-1 1-820,-2-1 1,-1 1 0,1 1 0,0-1 734,0 0 1,0 0 0,1 0 0,2 0 84,-4 0 0,2 0 0,1 0 0,1 0 0,-1 0 0,-1 0 0,-3 0-308,4 0 0,-2 0 0,-1 0 0,3 0 308,-3 0 0,1-1 0,1 1 0,1 0 0,1 0 0,-1 0 0,1 1 0,-4-1 0,0 1 0,0 1 0,0-1 0,1 0 0,-1 1 0,1-1 0,0 0 0,0 0 0,-1 0 0,1 0 0,0 0 0,0 0 0,1 0 0,0 0 0,0 0 0,0 0-131,-3 0 0,1 0 1,1 0-1,0 1 1,0-1-1,0 0 1,0 1-1,-1-1 1,0 0-1,0 1 1,-2-1 130,3 0 0,-1 1 0,-2-1 0,1 0 0,-1 1 0,1-1 0,0 0 0,2 0 0,-1 0 0,1 0 0,1 0 0,0 0 0,0 0 0,1 0 0,-1 0 0,0 0 0,-1 0 0,-1 0 0,0 1 0,0 0 0,-2 0 0,0-1 0,1 1 0,-1 0 0,2 0 0,1 0 0,-2-1 0,1 1 0,1-1 0,1 0 0,0 1 0,1-1 0,-1 0 0,0 0 0,0 1 0,0-1 0,-1 1 0,0-1 0,0 1 0,0 0 0,0 0 0,-1 0 0,0-1 0,0 1 0,0 0 0,-1 0 0,0-1-107,3 1 1,-1-1-1,0 1 1,-1-1-1,0 0 1,0 1-1,-2-1 1,0 0 106,4 1 0,-2-1 0,-1 1 0,0-1 0,1 0 142,0 0 1,0 0 0,0 0-1,-1-1 1,-1 0-143,2 1 0,-3-1 0,2-1 0,-2 1 0,2 0 0,0 0 0,-2 0 0,1 1 0,-1-1 0,-3-1 0,1 0 0,-3-1 0,2-2 0,-9-3 0</inkml:trace>
  <inkml:trace contextRef="#ctx0" brushRef="#br0" timeOffset="4915">8000 2889 11221,'11'-4'0,"-4"1"0,-1 3 0,-2 0 0,4 0 0,-4 0 0,2 3 0,-2 1 0</inkml:trace>
  <inkml:trace contextRef="#ctx0" brushRef="#br0" timeOffset="5634">8050 2889 11221,'-8'0'0,"-2"0"0,10 0 0,-3 0 0,15-4 0,4 4 0,0-2 0,2 1 0,2 0 0,0 2 0,-1-1 0,2 0 0,-2 0-473,3 0 1,-1 0 472,3 0 0,2 0 0,-3 0-545,-5 0 0,1 0 545,5 0 0,3-1 0,2 2 0,-5-1 0,2 1 0,1 0 0,0 0 0,-3 0 0,-1 0 0,2 0 0,0 0 0,1 0 0,0 1-340,-1-1 0,0 0 0,2 1 1,-1-1-1,1 0 0,-1 1 0,0-1 1,-2 1 339,5 0 0,-2 0 0,0 0 0,0 1 0,2-1 0,-3-1 0,2 1 0,1-1 0,0 1 0,-1-1 0,-2 0 0,-3 1-330,5 0 0,-4 1 0,4-1 330,-4-1 0,3 0 0,2 0 0,1 0 0,1 0 0,-2 0 0,-1 0-198,-2 1 1,-1 0 0,0-1-1,-1 1 1,1 0 0,0-1 197,2 1 0,0-2 0,0 1 0,1-1 0,-1 1 0,1 0 0,-2 1 0,1 0 0,-1 0 0,1 0 0,-1 0 0,-2 0 0,-1-1-129,0 0 0,-3-1 0,0 0 0,3 0 129,0 2 0,2 0 0,2 0 0,0 0 0,0 0 0,-2 0 0,-3-1 72,7 0 0,-3-1 1,3 1-73,-6 0 0,1 0 0,3 0 0,0 1 0,0 0 0,0-1 0,-1 0 0,1 0 0,-1 0 0,1-1 0,-1 1 0,0-1 0,0 1-78,-2 0 1,0-1 0,0 1 0,0-1 0,1 1-1,0 0 78,2 0 0,2 0 0,0 0 0,0 0 0,-1 0 0,-2 0 0,-3-1 0,4 1 0,-4-1 0,3 0 0,-3 1 0,3 0 0,2 0 0,1 0 0,-1 0 0,-2 0 0,3 0 0,-2 0 0,0 0 0,0 0 0,0-1 0,-2 1 0,0 0 0,0-1 0,1 1 0,0 0 0,1 0 0,3 0 0,0 1 0,-1-1 0,-1 0 0,-5-1 58,0 1 1,-3-1 0,2 0-59,3 1 0,3-1 0,2 1 0,-2-1 0,-4 1 0,4 1 0,0 0 0,-8-2 0,4 0 0,0 0 0,1 0 0,0 0 0,-2 1 0,1 1 0,-1-1 0,1 1 0,-1-1 0,5-1 0,1 0 0,-1 0 0,0 1 0,0-1 0,0 1 0,0 0 0,-2 0 0,-2-1 0,0 0 0,-1 0 0,-1 0 280,1 0 1,0 0 0,0 0-281,-1 0 0,1 0 0,0 0 0,-2 0 0,1 0 0,-2 0 0,-1 0 787,1 0 1,-2 0-788,6 0 0,-13 0 2548,12 0-2548,-4 0 0,10 0 0,-8 0 0,0 0 0</inkml:trace>
  <inkml:trace contextRef="#ctx0" brushRef="#br0" timeOffset="7049">819 3307 11221,'-8'0'0,"-1"-3"0,11-1 0,8 0 0,3 1 0,7 3 0,-3-1 0,3-1 0,-1 0 0,3-1 0,0 1-820,-1 0 1,1 0 0,-1 0 0,1 0 708,3 0 1,0-1-1,2 1 111,-5 0 0,1 1 0,2 0 0,-1 0 0,-1 0-214,4 0 1,-2 0 0,1 0 0,2 0 213,-5 0 0,1-1 0,1 1 0,0 0 0,-1 0 0,-1 0 0,4-1 0,-1 0 0,0 0 0,1 0 0,-1 0 0,1 0 0,1 0 0,-2 0 0,-2 0 0,1-1 0,-3 1 0,2-1 0,-3 1 0,2 0 0,0 0 0,-3 1 0,11-1 0,-6 1-100,-7 1 0,1 3 0,-16 1 0</inkml:trace>
  <inkml:trace contextRef="#ctx0" brushRef="#br0" timeOffset="7651">499 2292 11221,'11'-16'0,"-6"10"0,4-13 0,-11 17 0,1-1 0,-9 10 0,-3 6 0,-1 4-328,2-3 1,-2 4 0,-1 1 0,0 2 327,2 1 0,0 2 0,0 1 0,0 1-283,2-2 0,-1 1 0,0 1 0,1 1 0,0-1 0,2 1 283,0-1 0,0 1 0,2 0 0,0 0 0,2 0 0,2-1 0,1-1 0,2 1 0,1-1 0,1 0 0,2-1 0,1-1 0,2 2 0,3 0 0,2-2 0,0-1 0,2-1 0,0-2 0,2-1 0,0-1 0,1 0 0,0-2 0,3 3 0,0-1 0,0-2 0,-1-1 0,2 1 0,-1-3 0,-1 0 0,3 0 0,1-1 0</inkml:trace>
  <inkml:trace contextRef="#ctx0" brushRef="#br0" timeOffset="8482">13173 2434 11221,'3'-11'0,"-2"4"0,8 1 0,-4 2 0,18 9 0,-12 4 0,1 4 0,0 1 0,2 3 0,-2 1-397,1 5 0,0 0 0,-2 3 397,-3-2 0,0 2 0,-1 0 0,-1 0 0,0 0 0,-1 1 0,-1-1 0,-2 1 0,-2-1 0,-2 1 0,-2-1 0,-2-1-458,-4-1 1,-3-1 0,-2 0 0,0-3 457,-2 2 0,-2-3 0,-1-1 0,-1-3 0,-2-1 0,1-2 0,2 0 0,-1 0 0</inkml:trace>
  <inkml:trace contextRef="#ctx0" brushRef="#br0" timeOffset="18865">592 3690 11221,'0'-7'0,"0"-3"0,0 6 0,-16 19 0,6-7-1093,-4 7 1,-3 6 0,2-2 941,3-3 0,1 2 151,0 0 0,-2 3 0,-1 1 0,1 0 0,2-2 0,1-1 0,2-2 0,-1 3 0,0-1 0,-2 3 0,-1 2 0,1-1 0,0-1 0,3-3 0,-1 2 0,2-4 0,0 4 0,-1 2 0,0 4 0,0 2 0,1-2 0,2-4 0,1 5 0,3 0 0,3-1 0,1 4 0,2-2 0,2-4 0,2-2 0,3-3 0,1 0 0,4 2 0,0 0 0,-1-4 0,0-2 0,2-1 0,1-1 0,3 3 0,2 0 0,-1-1 0,-3-2 0,4 1 0,0-1 0,-4-2 0,4 2 0,-1-1 0,-3-2 0,-1-3 0,0 1 0</inkml:trace>
  <inkml:trace contextRef="#ctx0" brushRef="#br0" timeOffset="20233">12172 3662 11221,'14'14'0,"-1"0"0,4 2 0,0 0 0,0 1 0,-2-1 0,-4 0 0,1 4 0,-1 0-362,-2-1 1,0 1-1,-1 1 362,0-2 0,0 3 0,0 0 0,-1 1 0,-2-1-437,-2 5 1,-2-1 0,-1 1 0,-1 0 436,-1 1 0,-2 0 0,0 0 0,-3-2 0,-1 0 0,-2-3 0,-3 1 0,-1-4 0,-1 0 0,-1-1 0,2-3 0,-1 2 0,0-2 0,-1 1 0,0 0 0,0 0 0</inkml:trace>
  <inkml:trace contextRef="#ctx0" brushRef="#br0" timeOffset="26583">826 4684 11221,'25'0'0,"0"1"0,-10 0 0,1 0 0,5-1 0,6-2 0,1 1 0,0-1 0,-6 1-1340,3 1 0,0-1 1340,-5 0 0,5 0 0,2-1 0,1 1 0,0-1 0,-3 1 0,-4 0-356,2 0 1,-3 1 0,3-1 355,-1 0 0,4-1 0,2 0 0,0 0 0,0 1 0,-2 0-326,0 0 1,-1 1-1,0 0 1,-1 0 0,0 0 325,3-2 0,-1 1 0,0-1 0,3 0 0,-5 2 0,1 0 0,2 0 0,0 0 0,-1 0 0,0 0 0,-2 0-323,1-1 1,-1 0-1,-1 1 1,0-1-1,0 1 323,3-1 0,1 1 0,-1 0 0,1 0 0,-1 1 0,-1-1 0,0 0 0,0 0 0,-2 0 0,-3 0 0,5 0 0,-2 0 0,-1 0 0,-1 0 0,1 0 0</inkml:trace>
  <inkml:trace contextRef="#ctx0" brushRef="#br0" timeOffset="29066">10853 4869 11221,'-3'-19'0,"-1"5"0,-1 11 0,2 3 0,0 6 0,2 9 0,0-2 0,-1 2 0,2 7 0,0 2 0,0-3 0,0 2 0,0 0-135,2 1 0,1 1 1,2-1 134,1 1 0,1-1 0,1-1 0,1-3 0,1-2 0,1 0 0,6 4 0,-2-2 0,-3-5 0,-5-1 0,-14 13 0,-6-15 0,-6-2 0,-7-2 0,-2-1-83,5-3 1,0 0 0,1-2 82,1-2 0,2-1 0,0-1-21,-2-3 0,3-1 1,-2-6-1,17-1 0</inkml:trace>
  <inkml:trace contextRef="#ctx0" brushRef="#br0" timeOffset="29485">11172 4918 11221,'11'-4'0,"-1"17"0,-5 5 0,-3 6 0,-3 1 0,-2 3 0,-2 1-339,2-6 1,0 0 0,-2 0-1,1 1 339,-2 0 0,-1 0 0,0-1 0,0-2 0,-4 6 0,1-4 0,5-4 0,0-5 430,2-9-430,3 1 0,3-9 0,1-1 0</inkml:trace>
  <inkml:trace contextRef="#ctx0" brushRef="#br0" timeOffset="29768">11009 4968 11221,'-12'8'0,"12"-5"0,9-4 0,5-3 0,2-1 0,4-3-1117,6 0 1,1-1 1116,-13 3 0,2 0 0,6-1 0,3 0 0,-3 1 0,-7 2 0,1-1 0,3 0 0,3-1 0,-4 1 0,0 0 0,8-1 0</inkml:trace>
  <inkml:trace contextRef="#ctx0" brushRef="#br0" timeOffset="30716">11136 5160 11221,'-4'4'0,"1"2"0,12-5 0,-3 2 0,20-3 0,-9-3 0,5-2 0,2 0-631,2-4 631,-6 3 0,2-1 0,-1 0 0,-5 1 0,1 0 0,5-2 0,1-1 0,-9 2 0,-1 0 0</inkml:trace>
  <inkml:trace contextRef="#ctx0" brushRef="#br0" timeOffset="31400">11662 4989 11221,'5'-15'0,"1"0"0,4-5 0,-6 26 0,-1 4 0,-8 11 0,-3 3 0,2 3-1003,-2-6 1,-2 3 0,2-2 1002,3-6 0,1 1 0,-4 1 0,0 3 0,1-4 0,-2 8 176,2-7 1,1 0-177,2-2 0,0 1 0,1-10 0,-1-4 0</inkml:trace>
  <inkml:trace contextRef="#ctx0" brushRef="#br0" timeOffset="31666">11548 4911 11221,'-19'0'0,"15"-3"0,10-1 0,9-1 0,3 0 0,3 0-768,-3 0 0,4-1 0,-3 2 768,-4 2 0,1 1 0,9-4 0,5-3 0,-3 2 0,-4 3 0,0 1 0,-4-2 0,0 0 0,-1 1 89,0 1 0,-3 1-89,-7 1 0,5 0 0,-9 0 0</inkml:trace>
  <inkml:trace contextRef="#ctx0" brushRef="#br0" timeOffset="32217">10483 4719 11221,'-11'14'0,"-1"-1"0,-2 2 0,1 3 0,-2 5 0,2-3-784,3-6 0,1 1 784,-1 1 0,-1 5 0,-1 1 0,1 0 0,2-3-383,-3 6 1,2 0 382,2-2 0,0 4 0,0 3 0,2-1 0,3-3-567,3-3 1,3-2-1,1 0 1,0 1 566,-4 0 0,-1 1 0,2 0 0,3-1 0,6 2 0,4-1 0,2-1 0,-1-3-419,1-3 0,-1-2 0,1 0 419,2 3 0,-1 1 0,3-2-198,5-2 1,2-1 0,-3-4 197,-3-4 0,0-1 0,0 0 0,1 1 0,0-2 0,-1-2 0,0-1 0,0 1 0,1 1 0</inkml:trace>
  <inkml:trace contextRef="#ctx0" brushRef="#br0" timeOffset="32718">12250 4719 11221,'-12'8'0,"3"5"0,12-8 0,11 14 0,-2-9 0,2 1 0,2 4 0,0 1 0,-3 0 0,-2 2 0,1-1-648,2 0 0,0-1 0,-1 2 648,-3 8 0,-3 2 0,-2-3 0,-2-5 0,-2 0 0,-4 3 0,-2 4 0,-1 0 0,-3-1-612,0-5 0,-2-2 0,0 0 0,-1 1 612,1 1 0,1 1 0,-2 0 0,-2 0 0,-3-3 0,-2 0 0,-2-1 0,1-1 0,1-2-154,2-2 0,1-2 1,-2 0-1,-1 3 1,-3 1-1,1 0 0,2-2 1,2-3-1,1-1 1,-1 1-1</inkml:trace>
  <inkml:trace contextRef="#ctx0" brushRef="#br0" timeOffset="67569">7345 6197 24575,'0'0'0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19:50.8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 1732 11221,'0'-26'0,"0"1"0,0 2 0,0 5 0,0 10 0,3 1 0,-2 3 0,2 1 0,-6 19 0,-1-3 0,1 0 0,-1 2 0,-3 10 0,0 0-233,3-10 0,0 1 233,-1 6 0,0 4 0,0 2 0,0 0-353,2-3 0,-1 0 0,2 0 1,-1 1-1,0-1 353,0 2 0,0-1 0,0 1 0,0-1 0,0 0 0,1-1 0,-1 0 0,1 0 0,0-1 0,1-2 0,-1 8 0,1-3 0,1-1-88,2 2 0,2-1 88,-2-6 0,1-1 0,0-1 0,2 3 0,1-3 0,4 1 0</inkml:trace>
  <inkml:trace contextRef="#ctx0" brushRef="#br0" timeOffset="1601">755 1653 11221,'-4'-10'0,"1"-1"0,16-2 0,-4 4-1639,7 1 1,1 0-746,1 0 2384,-1 3 0,4 1 0,-1-1 416,-3 1 0,1 0-416,5 0 0,5-1 0,1-1 0,-4 2-19,1-1 1,2 0 18,-7 2 0,4-2 0,3 1 0,0-1 0,1 0 0,-1 1-236,-4 1 0,0 0 1,0-1-1,1 1 0,-1 0 1,2 0-1,1 0 236,-2 0 0,1 0 0,0 0 0,2 1 0,0-1 0,0 0 0,0 0 0,-1 0 0,1 0 0,-2 0 0,1 0 0,-2 0 0,1 1 0,-1-1 0,0 0 0,0 0 0,2 1 0,0-1 0,1 0 0,-3 0 0,2 1 0,1-1 0,0 0 0,1 1 0,1-1 0,-1 0 0,1 1 0,-1-1 0,-1 0 0,0 1 0,-1 0 0,-2 0 2,4-1 1,-2 1 0,-2 0 0,1 1 0,-1-1 0,0 0 0,1 0 0,0 1 0,2-2-3,-2 1 0,1 0 0,2 0 0,0-1 0,0 1 0,1-1 0,-1 1 0,0-1 0,-1 1 0,-1 0 0,-1 0 0,-3 0-174,8 1 0,-2-1 0,-2 1 0,-1 0 0,0 0 0,-1 0 174,2-1 0,-2 1 0,0 0 0,0 0 0,1-1 0,3 0 0,1 1 0,0-1 0,-2 0 0,-4 0 25,-2 0 0,-2 0 0,2 0-25,3 0 0,4 0 0,2-1 0,0 0 0,-4 0 0,-6 0 0,-2-1 0,-1 0 0,2 1 0,4-1 0,0 0 0,-4 1 0,-4 1 0,0 0 0,8-1 0,4-1 0,-5 1 0,1-1 0,-4 1 0,4 0 0,-3-1 0,2 0 0,-2-2 0,5-1 0,-4 1 0,-7 2 0,0 1 0,10-4 0,4-2 0,-4 2 0,-7 4 0,-1 1 0,2-2 0,3 0 0,1-1 0,-1 2 309,2 1 0,0 1 0,1-1-309,-1 1 0,1-1 0,0 0 0,-1 0 0,0 1 0,-1-1 0,1 2 0,3 1 0,1 0 0,-5 0 0,4 0 0,-5 1 0,5 0 0,-5 0 0,-7-1 0,-1-1 0,9 2 0,5 0 0,-1 0-9,-1-1 0,-1-1 1,0 0 8,-4 2 0,0 0 0,1 0 0,1 0 0,2-2 0,-1 1 0,-5 0 898,-3 1 0,-1 0-898,4 1 0,2-1 0,-2 0 818,3-2-818,1 3 0,0 1 0,-6-4 0,0 4 0,-1-1 0,-3-2-1740,13 5 1740,-17-5 0,11 5 0,-15-5-1066,4 5 1066,-8-2-141,2 3 141,-3 0 0,0 4 0,0-7 1659,-3 9-1659,2-8 0,-8 8 0,7-5 1563,-7 9-1563,-2 4 138,7-7 1,0 1-139,-5 7 0,1 1 0,4-9 0,0 0 0,0 4 0,-1 2 0,1-3 0,-1 6 0,2-3 0,-1 3 0,2 0 970,0-4 0,1 1 0,0 0-970,-2 7 0,1 2 0,0-2 0,0-8 0,1 0 0,0 0 0,-2 5 0,1 1 0,0-4 0,1 3 0,-1-2 0,0 5 0,0-4 0,2-9 0,-1 0 0,0 8 0,0 3 0,0-3 0,1 4 0,0 1 0,0-1 0,0-8 0,0 3 0,0 0 0,0-10 0,-1 5 0,-1 0 0,-2-7-2910,-6 14 2910,5-17 0,-11 10 0,-5-15 0,0 5 0,2-6 0,-4-3 0,4 2 0,0 0 0,-2-1-252,0 1 0,-1 0 0,-2 0 0,0 1 252,1 0 0,-1 0 0,0 1 0,0 0 0,1 0 0,0 0 0,1-1 0,0 2 0,-1-1 0,0 2 0,-2-1 0,0 2 0,1-2 0,3 1 0,-5-1 0,0 0 0,3 1 0,-3 0 0,-1 0 0,1-1 0,3 0 0,-3-1 0,-1 0 0,2 1 0,-5 0 0,-1 2 0,2-2 0,3 0-329,6-1 0,2-1 1,-3 1 328,-1 0 0,-4 1 0,-1-1 0,-1 1 0,3 0 0,2-1 0,2 1 0,2-1 0,-3 0 0,2 0 0,-4 0 0,-3-1 0,0 1 0,0-1 0,1 1 0,2-1 0,-1 1 0,2-1 0,1 1 0,-2 0 0,-1-1 0,1 1 0,-2-1 0,-1 1 0,0-1 0,-1 1 0,1-1 0,2 0 0,1 1 0,-1-1 0,3 0 0,0 0 0,0 0 0,-1 0 0,-4 1 0,-1 0 0,-2 1 0,1-1 0,3 0 0,3 0-192,3-1 0,3 0 0,-3 1 192,-4 0 0,-4 1 0,-1 0 0,-1 0 0,0 0 0,4-1 0,1 1 0,-1-1 0,-1 0 0,1 0 0,0 1-112,-2 0 0,1-1 1,-1 1-1,1 0 0,-2 0 1,0 0 111,2-1 0,-2 1 0,0 0 0,0 0 0,0 0 0,0-1 0,3 1 0,1-1-177,-6 1 1,3-1 0,1 0 0,0 0 176,3 1 0,1 0 0,-1 0 0,1 0 0,1-1 0,-1 1 0,2-1 0,0-1 0,-2 1 0,-2 1 0,-1 0 0,0 0 0,0 0 0,3-1 0,1 0 0,-1 0 0,-1 0-141,-1 0 1,-2 0 0,-1 0 0,3 0 0,3 1 140,-3 0 0,1 0-39,-2-1 1,-4-1-1,0 1 1,4 1 38,2 1 0,1 0 0,-1-2 0,-1-2 0,0 2 0,-2 2 0,-1 0 0,1-2 0,-2-1 0,1 0 0,7 1 0,1 0 0,-1 0 51,-2-1 0,-3 0 1,1 0-1,5 0-51,4 0 0,1 0 0,-6 0 0,-3 0 0,4 0 0,-6 0 0,0-1 0,2-1 0,7 1 0,0-2 0,1 0 0,7 2 1116,-14-2-1116,17 6 302,-9-2 1,13 5 0,-4-2-1</inkml:trace>
  <inkml:trace contextRef="#ctx0" brushRef="#br0" timeOffset="2452">1564 1540 11221,'4'-8'0,"2"-1"0,-5 8 0,2-2 0,-3 3 0,0 9 0,0-3 0,-3 20 0,2-13 0,-2 5 0,-2 4 0,0 0-1639,1 4 1,0 0 1599,-1-5 1,1 0 0,-1 2 38,0-1 0,1 2 0,0-2 0,0-2-218,0 1 1,-1-1 217,1 5 0,0 4 0,0 1 0,0-5 0,0-3 0,0 0 0,1 1 0,1 3 0,-1-1 0,1-3 0,-2-3 0,1 0 0,0 5 0,1 4 0,-1-5 0,0-7 0,-1-1 0,2 8 0,0 3 0,-1-3 0,0-9 0,-1 0 0,2 5 0,0 3 0,-1-4 0,-4 0 0,4-1 0,2-2 0,1-6 0,4 4 0</inkml:trace>
  <inkml:trace contextRef="#ctx0" brushRef="#br0" timeOffset="2984">2146 1483 11221,'11'-18'0,"-4"7"0,-7 21 0,-3 6 0,-1 3 0,0-2 0,0 2-341,-1 2 1,-1 3 0,0 1 0,0 0 340,1-3 0,-1 0 0,0 0 0,0 3-276,1-3 0,0 3 0,-1 0 1,0 1-1,1-1 0,0 0 276,0 1 0,1-1 0,-1 1 0,1-2 0,0 0 0,-1 1 0,1 0 0,0-2 0,0 0 0,2 6 0,2-2 0,-2-4 0,-1 4-110,3 2 0,0-3 1,0-11-1,0 11 1</inkml:trace>
  <inkml:trace contextRef="#ctx0" brushRef="#br0" timeOffset="3435">2763 1540 11221,'0'-16'0,"0"-1"0,0-4 0,3 11 0,-2 10 0,-1 22 0,-4 1 0,-2 4 0,1-5 0,0 1 0,-1 2 0,0 1-363,1-2 1,-1 1 0,0 0 0,0 1 0,0 0 362,1 0 0,-1 0 0,0 1 0,0 0 0,0 0 0,0-1 0,0-2 0,1 0 0,-1 0 0,1-1 0,-1 1 0,2 0 0,-1 0 0,1 0 0,1 0 0,-1 0 0,1 0 0,0-1-190,-1 1 1,1-1-1,1 0 1,-1-1 0,1 0 189,1 7 0,0-1 0,0-2 0,1 4 0,0-4 0,0-11 0,0 0 0</inkml:trace>
  <inkml:trace contextRef="#ctx0" brushRef="#br0" timeOffset="3917">3607 1419 11221,'0'-11'0,"0"1"0,0 6 0,-3 23 0,-1-1 0,-2 1 0,2 1 0,0 3-393,-2-1 0,-2 4 1,0 1-1,0-1 393,2-4 0,-1 0 0,0 0 0,1 1-525,-1 1 0,0 3 0,0 0 0,1-1 0,-1-2 525,1-1 0,0-2 0,0 1 0,0 0 0,0 5 0,1 1 0,0 0 0,1-3-137,1-4 1,0-1-1,1 0 137,-2 7 0,1 2 0,-1-4 0,1-4 0,0-3 0,-1 4 0,-3-11 0</inkml:trace>
  <inkml:trace contextRef="#ctx0" brushRef="#br0" timeOffset="4300">4047 1363 11221,'4'-12'0,"-1"9"0,-3 23 0,-4-4 0,-1 1 0,2-2 0,0 1-452,-3 7 1,-2 4 0,0 0 451,1-5 0,1 1 0,0 0 0,-1 2-358,1-1 1,-2 1 0,1 1 0,-1 1 0,1-1 357,0 1 0,1 1 0,-1 0 0,1-1 0,-1-3 0,-1 3 0,-1-2 0,2 1 0,2-2 0,1 2 0,0-1 0,0-3-86,1-2 0,-1-3 0,0 2 86,-1 8 0,-1 1 0,0-2 0,0 3 0,0-4 0,-2-6 0,-1-3 0,-1 4 0</inkml:trace>
  <inkml:trace contextRef="#ctx0" brushRef="#br0" timeOffset="5068">1096 2470 11221,'1'-17'0,"1"1"0,-1-6 0,2 10 0,-3 11 0,0 10 0,-3 8 0,0 4 0,-1 7 0,0 0-271,-2-2-1,1 1 272,0-6 0,1 3 0,0 0 0,0-2 0,1-1 0,0 0 0,0 1 0,-1 1 0,0 2 0,0-1 0,0-1-195,1-2 1,1-2 0,-1 0 0,-3 2 0,-1-2 0,-5-2 0</inkml:trace>
  <inkml:trace contextRef="#ctx0" brushRef="#br0" timeOffset="5502">805 3286 11221,'6'-22'0,"1"1"0,-2 4 0,-1 1 0,1-8 0,0 6 0,-2 13 0,-5 15 0,-2 8 0,0 1 0,-1 2 0,0 1-219,-1 3 0,-1 1 0,1-1 219,-1 1 0,-1-1 0,1-1 0,2-4 0,0 0 0,1-3 0,0-1 0,1-3 0,0 0 0,3-17 0</inkml:trace>
  <inkml:trace contextRef="#ctx0" brushRef="#br0" timeOffset="5701">705 3236 11221,'-14'-6'0,"9"-11"0,13 2 0,4 0 0,1 3 0,2 0 0,1 0-1093,7 0 1,2 2 0,-1 0 1076,-4 2 1,-2 1 0,1 1-1,7-2 1,-2 2 0,1-1-1</inkml:trace>
  <inkml:trace contextRef="#ctx0" brushRef="#br0" timeOffset="6051">1110 3272 11221,'-22'15'0,"5"-3"0,1 2 0,-1 4 0,1 2 0,4-4 0,2 0 0,1 1 0,-2 9 0,8-1 0,12-8 0,6-6 0,6-9 0,3-7 0,-5-1 0,1-4 0,-1 0 0,1-6 0,-3-2 0,-6-1 0,-6 0 0,-9 0 0,-7 9 0,-2 1 0,-13 1 0,0-3 0,8 7 0,12-2 0,6 2 0</inkml:trace>
  <inkml:trace contextRef="#ctx0" brushRef="#br0" timeOffset="7217">1379 3201 11221,'4'-27'0,"-10"14"0,-6 24 0,2 3 0,-1 3 0,0 4 0,1 2 0,4-4 0,1 1 0,0 0 0,-1 7 0,2-1 0,4-1 0,3-5 0,12-8 0,7-21 0,-5-8 0,0-4 0,-4 6 0,-1 0 0,0 1 0,1-5 0,0 1 0,1 2 0,1 0 0,-2 2 0,5-4 0,1 1 0,-4 7 0,-12 22 0,-11 2 0,-6 2 0,2 0 0,-3 2 0,1-1 0,-1-1 0,0 0 0,0-1 0,-4 5 0,4-2 0,8-3 0,7-6 0,21-12 0,5-7 0,-10 4 0,0 0 0,9 1 0,-4 17 0,-11 0 0,1 2 0,0 1 0,3-1 0,4-3 0,3-4 0,0-5 0,1-4 0,2-5 0,-2-4 0,-5-4 0,-4-2 0,-2-1 0,-5-1 0,-9 4 0,-4 1 0,-15 0 0,9 18 0,0 5 0,-1 6 0,3 3 0,5 8 0,4 2 0,5-1 0,4-3 0,5-4 0,3-7 0,4-9 0,1-8 0,1-8 0,-3-6 0,0-3 0,-3-2 0,-2 0 0,-2 1 0,-3 7 0,-2 3 0,5 2 0,-7 12 0,-1 21 0,-3-1 0,-1-7 0,2 0 0,2 6 0,1-11 0,3-7 0,3-9 0,1-5 0,7-7 0,-3 0 0,2 7 0,-9 11 0,1 20 0,-2 7 0,0-13 0,1-2 0,7 1 0,-1-13 0,-1-11 0,5-6 0,0-2 0,-5 7 0,-1 0 0</inkml:trace>
  <inkml:trace contextRef="#ctx0" brushRef="#br0" timeOffset="7517">2153 3343 11221,'13'-23'0,"0"0"0,-1-2 0,-1 1 0,-6 7 0,-13 21 0,-2 5 0,-1 4 0,2 4 0,2 2 0,-1-1 0,3 0 0,5-3 0,3-1 0,8 6 0,4-6 0,-1 7 0,-16 4 0,-5-10 0,-4-1 0,-10 1 0,-4-1 0,1-3 0,-1-1 0,3-4 0,1-1 0,6-2 0,0 0 0</inkml:trace>
  <inkml:trace contextRef="#ctx0" brushRef="#br0" timeOffset="7885">798 3797 11221,'23'1'0,"-1"0"0,1 0 0,0 0 0,3-1 0,1-1 0,1 0 0,1 0 0,-6 0 0,2 0 0,0-1 0,1 1 0,-2 0 0,-1-1-735,4-1 1,-2 1 0,0-1 0,1 0 734,3-1 0,1 1 0,-2-1 0,-4 1 0,-6 1 0,-2 0 0,5-3 0,2 1 0,-4 0 0,2 2 0,-6-2 0,0-1 0,-1 1 0</inkml:trace>
  <inkml:trace contextRef="#ctx0" brushRef="#br0" timeOffset="15433">1160 1796 11221,'0'-8'0,"3"-17"-1639,3 11 1,1 1 446,-2-4 0,0 0 1192,7-7 0,2-2 256,-7 7 0,0-1 1,1-1-257,1 1 0,3-2 0,0 0 0,-1-1 0,-1 2 0,0-2 0,-1 0 0,1 0 0,-1 0 51,2 0 1,0 0 0,1 1 0,-2-1 0,0 2-52,-1-2 0,0 0 0,-1 2 0,-1 0 0,1 0 0,-1 1 0,-2 3-366,-2-4 366,-3 15 2596,3 9-2596,-2 4 694,2 11-694,-3-2 1040,-3 4-1040,2-12 669,-2-8-669,3-14 0,3-12 0,-2 7 0,0 0 0,1-1 0,0 4 0,-1 1 0,0 0 0,-1 0 0,2-5 0,-1 4 0,-4 7 0,2-5 0,-8 11 0,-12 13 0,3 2 0,-3 3 0,4-2 0,-1 1 0,2 0 0,-5 5 0,1 0 0,0 2 0,3-2 0,9-7 0,-5 5 0,13-14 0,3-3 0,11-16 0,8-1-1639,-4 1 1,1-2 1580,-6 9 1,-1-1 53,9-7 1,0 1 3,3 2 0,-11 5 0,-1 2 0,11 4 0,-14 3 0,8 9 0,-10-4 0,10 15 0,-8-11 0,10 8 0,0-6 0,3 6 0,-7-8 0,-3 3 0,-8-8 0,3 3 0</inkml:trace>
  <inkml:trace contextRef="#ctx0" brushRef="#br0" timeOffset="16451">1096 454 11221,'0'-11'0,"3"-2"0,1 5 0,0 1 0,-1 16 0,-6 4-1639,-3 11 1,-2 2 446,4-13 0,-1 1 1192,-3 8 0,-2 5 0,2-1-359,2-2 0,1 1 0,0-1 359,0-3 0,0 0 0,0 0-110,2 2 0,0 1 0,1-1 0,1-4 110,1 8-378,0 1 0,0-1 378,0-12 203,-1 0 1,2-1 0,2-6 0,1 2-1</inkml:trace>
  <inkml:trace contextRef="#ctx0" brushRef="#br0" timeOffset="17350">1082 461 11221,'-1'-7'0,"8"-3"0,5 2 0,15 1 0,-11 1 0,6 3 0,2 2 0,-1-3 0,-2 1 0,6-1 0,-4 1-937,-6 2 1,2 1 936,1-3 0,4 0 0,3-1 0,0 1 0,-2 0-784,2 1 1,-1 1 0,0 0 0,0-1 783,-2 0 0,0-1 0,0 0 0,1 1 0,0-1 0,0 1 0,1 0 0,1 1 0,0-1 0,-3 1 0,-2-1-14,1-1 1,-3 1 0,4-1 13,-2 1 0,3 0 0,3-1 0,1 1 0,0-1 0,-2 1 0,-2-1 0,4 0 0,-2 0 0,0 1 0,1-1-211,-2 0 1,1 0 0,1 0 0,0 0 0,-2 0 210,0 1 0,0 0 0,0 0 0,-3 0 0,-3 0 0,1-2 0,0 1 0,1 1 0,4 0 0,-1 0 0,-4 1 0,-4-1 0,-2 0 0,7 0 0,4-1 0,-5 2 440,2 0-440,3-1 0,0 1 0,-8 1 1135,4 0 0,2 0-1135,-3 0 0,6 0 1314,-13 0-1314,-10 3 2073,-1 1-2073,-6 3 0,2-3 0,-2 5 0,0-4 0,2 15 0,-2-11 0,2 7 0,2 1 0,2-3 0,-1 8 0,0 1-206,2-4 206,-2 7 0,-1 1 0,-1-5 0,-1-4 0,0 3 0,0-1 0,-1 1 0,0 0-104,-2 1 1,1 0 103,-1 4 0,1-3 0,-5-4 0,4 0 0,-2 1 0,-8 0 0,-1 1 0,-2-12 0,-2-2 0,-3-1 0,0-1-69,2-1 1,-3 0 68,3 0 0,-4 1 0,-4 1 0,0 0 0,-2 0 0,3 0 0,2-1-642,1 0 0,2 0 0,1-1 0,-1 1 0,-2 0 642,0 0 0,-2 0 0,-1 1 0,-1 0 0,1-1 0,-1 1 0,1-1 0,2 0 0,0 0 0,0 0 0,0 0 0,1-1 0,-1 1 0,2-1 0,-2 0 0,1 0 0,1 0 0,0-1 0,0 1 0,-1 0-186,-1-1 0,0 0 1,0 0-1,-1 1 1,0-1-1,0 0 186,-1 1 0,-2 0 0,0 1 0,0-1 0,0 0 0,1 0 0,2 0 0,-2 0 0,1-1 0,2 1 0,-1 0 0,-2 0-297,2 0 1,-2 1 0,0 0 0,0 0 0,1 0-1,2 0 297,-4 1 0,2-1 0,1 1 0,2-1 0,0 1 0,1 0 0,3-1 0,4-2 0,0 1 0</inkml:trace>
  <inkml:trace contextRef="#ctx0" brushRef="#br0" timeOffset="18466">1259 759 11221,'8'22'0,"-5"-4"0,0 1 0,-3 8 0,0-12 0,0-1 0,0 9 0,0-15 0,0 3 0,0-8 0,0-3 0,6-13 0,-1-12 0,5 1 0,-4 0 0,1-1 0,1 12 0,0 0 0,2-7 0,1 2 0,4 4 0,1 8 0,-8 6 0,6 6 0,-10-4 0,6 20 0,-6-12 0,-2 8 0,0 0 0,1 0 0,-3 2 0,0-1 0,0-5 0,0 2 0,0-3 0,0-7 0,3 3 0,-2-5 0,2 0 0</inkml:trace>
  <inkml:trace contextRef="#ctx0" brushRef="#br0" timeOffset="18884">1536 745 11221,'-4'19'0,"0"1"0,2 0 0,0-1 0,-1-2 0,0-1 0,-1 6 0,-3-13 0,3-12-1639,3-10 1,2-3 1523,3-4-551,2-5 0,1 0 666,2 8-102,2 0 1,1 2 101,-3 5 0,17 3 0,-16 24 0,-3-2 0,-1 0 0,-3 0 0,-2 0 0,-1 3 0,0-2 0,0-1 658,0 6 0,3-10 0,1-1 0</inkml:trace>
  <inkml:trace contextRef="#ctx0" brushRef="#br0" timeOffset="19034">1699 802 11221,'-8'7'0,"-2"0"0,9-3 0,-2-1 0,3-3 0,0 0 0</inkml:trace>
  <inkml:trace contextRef="#ctx0" brushRef="#br0" timeOffset="19367">1876 745 11221,'7'-20'0,"4"1"0,-7-9 0,-4 12 0,-23 6 0,6 16 0,0 5 0,-3 5 0,3 4 0,6-3 0,2 2 0,4-1 0,5 9 0,7-2 0,5-5 0,5-5 0,1-7 0,2-6 0,-2-2 0,-1-5 0,7-9 0</inkml:trace>
  <inkml:trace contextRef="#ctx0" brushRef="#br0" timeOffset="19934">1954 745 11221,'18'-14'0,"-3"6"0,-1 11 0,-7 15 0,-4 8 0,-3-11 0,0-1 0,3 1 0,8-22 0,0-15 0,0 5 0,-1 1 0,-4 1 0,0 1 0,4 0 0,-4 20 0,-5 10 0,9 9 0,-9-3 0,9-11 0,-10-5 0,7-12 0,-3-5 0,3-8 0,2 4 0,1 0 0,4-3 0,6-1 0,-13 19-3277,-4 4 3162,-3 6 115,0-2 0,0 18 0,0-15 0,1 3 0,1 1 0,2-3 0,3-4 0,1-12 0,-1-8 0,0-6 0</inkml:trace>
  <inkml:trace contextRef="#ctx0" brushRef="#br0" timeOffset="20305">2316 589 11221,'0'-18'0,"-3"10"0,-4 15 0,-1 9 0,1 5 0,4-3 0,-1-1 0,4 1 0,-3-3 0,3 1 0,3-4 0,7-5 0,-5-3 0,14-11 0,-4-5 0,11 5 0,-8 0 0,2 10 0,-12 8 0,-4 10 0,-10-7 0,-5 1 0,-4 4 0,-3-2 0,0-4 0,-2-3 0,3-5 0,3-3 0,4-8 0,11-11 0</inkml:trace>
  <inkml:trace contextRef="#ctx0" brushRef="#br0" timeOffset="21452">1791 1618 11221,'-8'-7'0,"2"-6"0,12-6 0,-1 3 0,1-2 0,5-3 0,3-2-178,-3 4 1,1-1 0,0 0 177,-1-2 0,-1 1 0,0-1 0,0 0 0,0 0 0,-2 1 65,-2-3 0,-2 1-65,-3 6 0,-2 3 0,0 4 0,-2 10 0,3 4 0</inkml:trace>
  <inkml:trace contextRef="#ctx0" brushRef="#br0" timeOffset="21850">1947 1143 11221,'4'-11'0,"-7"3"0,-14 21 0,1-2 0,-1 1 0,4-1 0,-1 2-722,-7 4 0,2-2 722,6-9 111,-1 4 0,2-1-111,6-7 0,-3 4 0,9-9 0,9-4 0,-3-1 0,17-5 0,-11 5 544,1 2 1,1 1-545,0 1 0,1 1 66,1 1 1,1 0-67,1 3 0,-1 1 0,3 6 0,-2 2 0,-6-2 0,0 0 0,2 4 0,-2 0 0,3 2 0</inkml:trace>
  <inkml:trace contextRef="#ctx0" brushRef="#br0" timeOffset="22687">2401 1476 11221,'-4'8'0,"1"1"0,0-8 0,2 2 0,-2-9 0,9-8 0,-2-1 0,0-2 0,3-2 0,0-2 0,-3 3 0,0-1 0,-1 0-175,3 0 1,-1 0 174,-3-9 0,0-1 0,3 7 0,-1 0 0,-3 4 0,0 1 0,4-4 0,-1 3 0,-3 10 0,2-3 0,-16 37 0,3-8 0,-2 2 0,2 2 0,0-1 0,-3 2 0,0-3 0,2-12 349,3 2-349,1-17 0,11-13 0,0 2 0,1 0 0,0 0 0,0 5 0,4-10 0,-8 18 0,5-4 0,1 8 0,-2-3 0,8 4 0,1 0 0,2 0 0,-2 0 0,-2 4 0,3 9 0,0-3 0,0 0 0,0-1 0,5-4 0,8 1 0</inkml:trace>
  <inkml:trace contextRef="#ctx0" brushRef="#br0" timeOffset="24900">3849 170 11221,'-8'16'0,"0"1"0,1 2 0,-2-1 0,-2 2 0,2-2-409,-1 8 409,0-1 0,1-1 135,4-2-135,0-2 0,1-1 0,3-2 0,-2 6 0,3-12 0,-3-4 0,-1-3 0</inkml:trace>
  <inkml:trace contextRef="#ctx0" brushRef="#br0" timeOffset="25283">4019 249 11221,'3'-19'0,"-2"5"0,2 7 0,-9 4 0,-2 9 0,-3 2 0,1 3 0,0 2 0,1 3 0,-3 1 0,1-1 0,2 1 0,1-2 0,0 0 0,0-3 0,1 11 0,4-17 0,3 6 0,-3-11 0,-1 2 0</inkml:trace>
  <inkml:trace contextRef="#ctx0" brushRef="#br0" timeOffset="25500">3913 291 11221,'4'-8'0,"2"2"0,-2 9 0,6 4 0,-2 4 0,5 10 0,-7-6 0,-1 1 0,6 9 0,-5-5 0,-2-1 0,4 1 0,-1 1 0,0-8 0</inkml:trace>
  <inkml:trace contextRef="#ctx0" brushRef="#br0" timeOffset="25967">4274 249 11221,'4'-8'0,"3"-2"0,-3 6 0,0-3 0,2 3 0,-5 1 0,-8 12 0,-1 0 0,-6 5 0,3 3 0,7-9 0,1 6 0,0 2 0,2 7 0,-2 3 0,10 0 0,-3-17 0,13 8 0,-9-10 0,9 10 0,-12-5 0,1 2 0,-19 6 0,-9-8 0,6-2 0,-1-2 0,-9-1 0,3-7 0,15-7 0,-2-4 0</inkml:trace>
  <inkml:trace contextRef="#ctx0" brushRef="#br0" timeOffset="26168">4253 291 11221,'16'-11'0,"-1"0"0,2-6 0,3 11 0,-1 1 0,-5-2 0,13 0 0</inkml:trace>
  <inkml:trace contextRef="#ctx0" brushRef="#br0" timeOffset="26352">4580 192 11221,'-14'11'0,"0"1"0,4 0 0,0 2 0,1 2 0,-1 2 0,3 0 0,1 3 0,3 0 0,-1 1 0,2-1 0,9 2 0,4-12 0</inkml:trace>
  <inkml:trace contextRef="#ctx0" brushRef="#br0" timeOffset="26685">4665 249 11221,'7'-8'0,"3"4"0,11-2 0,5 8 0,-6-1 0,-1 16 0,-25-2 0,-3 1 0,1 10 0,-2-9 0,-4 1 0,2-2 0,-5 7 0,5-8 0,3 0 0,6 2 0,17-9 0,-2-1-1639,3-6 1,0-2 1523,-1-3 17,2-1 1,0 0 97,-6-3 0,13-6 0,-15 7 0,2-4 0</inkml:trace>
  <inkml:trace contextRef="#ctx0" brushRef="#br0" timeOffset="28283">5829 263 11221,'-8'13'0,"1"1"0,0 0 0,0 1 0,0 4 0,0 3 0,0-2-1639,1 0 1,0-1 446,-3 6 0,1 0 1896,4-7 1,1-3-705,-4 9 0,3 1 0,-2-11 0,2-11 0</inkml:trace>
  <inkml:trace contextRef="#ctx0" brushRef="#br0" timeOffset="28652">5984 312 11221,'11'-10'0,"-1"0"0,3 0 0,3-6 0,-12 16 0,-4-3 0,-13 21 0,0-3 0,-3 4 0,-1 2 0,0-1 0,0 0 0,1 0 0,6-8 0,1-1 0,0 3 0,0-2 0,-5-2 0,10-17 0,1-11 0,9-1 0,-1 5 0,9 10 0,-10 8 0,12 7 0,-10-3 0,13 8 0,-10-10 0,4 6 0,-6-11 0,0 2 0</inkml:trace>
  <inkml:trace contextRef="#ctx0" brushRef="#br0" timeOffset="28869">6233 284 11221,'0'-8'0,"0"2"0,-3 9 0,2 13 0,-1-1 0,1 0 0,4 12 0,-2-8 0,-1-1 0,3-3 0,0 9 0,-2-12 0,2 1 0</inkml:trace>
  <inkml:trace contextRef="#ctx0" brushRef="#br0" timeOffset="29217">6439 341 11221,'-7'-8'0,"-10"5"0,8 7 0,-4 3 0,0 2 0,3 4 0,0 1 0,1 2 0,5-2 0,3 1 0,5 1 0,5-2 0,1-4 0,3-2 0,2-3 0,0-5 0,3-6 0,-3-4 0,-5 0 0,0-2 0,-1-2 0,-5 2 0,3-15 0,-10 5 0,-1 3 0,-10 2 0,10 13 0,-6 8 0,9-3 0,-2 12 0,3-8 0,0 5 0</inkml:trace>
  <inkml:trace contextRef="#ctx0" brushRef="#br0" timeOffset="29500">6651 333 11221,'-23'10'0,"10"8"0,-7 2 0,17-5 0,2 0 0,1-3 0,13 11 0,13-17 0,-6 3 0,-2-10 0,-1-4 0,0-9 0,1 1 0,-8-13 0,-23 4 0,4 10 0,-1 1 0,-3 1 0,0 3 0,-8 4 0,7 7 0</inkml:trace>
  <inkml:trace contextRef="#ctx0" brushRef="#br0" timeOffset="37486">1110 504 11221,'0'-11'0,"3"-6"0,4-1 0,4-4 0,-3 7 0,-1 3 0,-11 14 0,-15 14 0,6 2 0,-1 4-176,1-4 1,0 2 0,-1 0 175,1 3 0,0 1 0,1 0 0,1 0 0,2 1 0,0 0 0,0 2 0,0 0 0,2 0 0,1 0 0,2 0 0,0-1 0,1-2 0,1-1 0,0-1 0,-1 6 0,2-1 0,5-8 0,2-3 0,1-2 0,1-2 0,5 1 0,3-3 0,2-3 0,2-2 0,3 2 0,1 0 0,-5-4 0,0 1 263,4-1 0,0 1-263,-1 1 0,-2 0 0,-4-2 0,1-1-485,11 1 0,-1 0 485,-8-3 0,5 0 0,4 0-84,-5-2 0,1 1 84,-4 1 0,2 2 0,-2-2 0,6-1 0,0 0-798,3 3 0,-2-1 798,-2-4 0,0 1 0,0 0 0,-1-2 0,-2 1 0,3 0 0,0-1 0,-1 1 0,-5-1 0,-1 0 0,10-1 0,0-1-51,-10 3 1,0-1 50,8-1 0,1 0 0,-6 0 0,1 1 0,-1-1 0,1 0 0,0 0 0,-1 0 0,-1-1 0,1 0 0,-1 1 0,8-1 0,-1 1 0,-3-1 0,-1 1 0,1 0 0,1 0 0,-1-1 0,2 1 0,0-1 0,1 1 0,-3-1 0,0 2 387,-3 2 1,-1 0-388,-2-4 0,-1-1 75,1 2 1,0-2-76,0-4 0,0-2 886,2 2 0,-1 0-886,-4-1 0,-1-1 68,0 1 1,-1 0-69,-1-1 0,-2 1 0,5-10 0,-6 8 0,1 1 0,1-1 0,-1-1 0,2-1 0,-1-1 0,2-1 0,-1 1 0,-4 2 0,-2 1 0,1-10 0,-4 0 0,-3 8 0,0-7-3277,0 11 3162,0-5 115,0 2 0,0-5 0,-3-5 0,2 8 0,-2-5 0,-3 20 0,-2-4 0,-6 6 3276,-3-6-3160,-2 4-116,-5-4 0,7 7 0,-1 1 0,-7-1 0,-3-1-1093,1 0 1,-2 0 0,1 0 1089,7 0 0,0 0 0,-1-1 3,-4 0 0,-3 0 0,1 0 0,3 1 0,0 1 0,0 1 0,0-1 0,-3 0 0,-1 0 0,1 0-244,2 1 1,0 1 0,0 0-1,-1-1 244,0 0 0,-1-1 0,-2-1 0,2 1 0,1 0 0,0 0 0,1 1 0,0 0 0,-1-1 0,1 0 0,-1 0 0,0-1 0,1 1 0,4-1 0,-4 1 0,1-1 0,4 1 0,-2 0 0,-1-1 0,2 2-661,-1 0 1,0 0 0,2 0 660,-5-2 0,0 1 0,1 3 0,-2 1 0,4-1-98,8-2 0,0 1 98,-6 2 0,-3 1 0,3-1 0,4 0 0,1-1 0,-8 3 0,1-1 0</inkml:trace>
  <inkml:trace contextRef="#ctx0" brushRef="#br0" timeOffset="40049">3175 1568 11221,'0'-11'0,"0"-5"0,0-9 0,-1 11 0,2-2 0,0-1 0,1-1 0,-1 1 0,2-1 0,2-3 0,0 0 0,-1 2 0,0 1 0,0 1 0,-1 1 0,0-10 0,-3 18 0,0-6 0,0 7 0,-3 3 0,-1 1 0,-3 3 0</inkml:trace>
  <inkml:trace contextRef="#ctx0" brushRef="#br0" timeOffset="44568">9285 1398 11221,'-8'0'0,"-2"0"0,9 0 0,-5 6 0,5-1 0,-8 18 0,4-6-949,-4 8 1,-2 2 948,7-12 0,-1 1 0,-2 3 0,0 4 0,-1 0 0,1-3 0,0 0 0,0 1 0,0-1 0,-2 4 0,0 0 0,1-3 0,1-2 0,1 0 0,-1 0 0,-1 3 0,0 0 0,2-4 0,1 0 0,0 0 0,-1 3 0,0 4 0,-1 1 0,0-3 0,-1 4 0,0-1 0,2-3 0,0 0 0,0-2 0,-1 0 0,1-1 0</inkml:trace>
  <inkml:trace contextRef="#ctx0" brushRef="#br0" timeOffset="46086">9312 1377 11221,'15'-8'0,"5"-1"0,-2 8 0,3-4 0,3 0 0,-5 3 0,1 1 0,2-1-749,-1 0 1,2-1 0,0 0 0,-1 1 748,4 0 0,0 1 0,0 0 0,-4 0 0,0 0 0,0 1 0,1-1-150,2 1 1,1 0 0,1 0-1,1 0 150,-2 0 0,1 0 0,1 0 0,0 0 0,1 0 0,-4 0 0,1 0 0,0 0 0,1 0 0,0 0 0,0 0 0,0 0-209,-2 0 0,0 0 0,1 0 1,-1 0-1,0 0 0,1 0 0,-1 0 1,1 0 208,0 0 0,0 0 0,0 0 0,0 0 0,1 0 0,-1 0 0,0 0 0,1 0 0,-1 0 0,1 0 0,0 0 0,-1 0 0,1 0 0,0 0 0,-1 0 0,1 0 0,-2 0 0,0 0 0,0 0 0,0 0 0,0 0 0,0 0 0,0 0 0,0 0 0,0 0 0,1 0 0,-1 0 0,1 0 0,0 0 0,-1 0 0,0 0 0,0 0-147,2 0 0,-1 0 0,0 0 0,0 0 0,0 0 0,0 0 0,0 0 147,0 0 0,0-1 0,0 1 0,0-1 0,0 1 0,-1-1 0,1 1 60,2 0 0,-1 0 0,1 0 0,-1 0 0,0 0 1,-1-1-61,2 1 0,0-1 0,-1 0 0,0 1 0,-1-1 62,-1 0 0,-1 1 1,0-1-1,0 0 1,-2 1-63,2 0 0,0 0 0,-2 0 0,1-1 475,2-1 1,0-2 0,-1 1-476,-3 1 0,-1 1 0,-1-1 0,2-3 0,-2 0 788,-5 0 0,-1-1-788,5-1 1431,-7-7-1431,-1 10 977,-3-6-977,0 16 206,-3 11-206,-2 0 0,-1 2 0,-2 8 0,-1 3-285,0-8 1,-1 0 0,1 2 284,-1 3 0,1 1 0,-1 1 0,1-7 0,-1 1 0,1-1 0,-1 1 0,0 1 0,0 0 0,1 0 0,0 0 0,0-1 0,2 1 0,-1-1 0,-1-1 0,-1 2 0,-1-1 0,1 0 0,0-1 0,3-1 0,0-1 0,-1 0 0,-3 3 0,-1 1 0,1-2-74,0 4 0,0-1 74,-1-7 0,-1 0 0,0 1 0,0 0 0,1 0 0,-2-1 0,-6 6 0,-2-3 0,1-3 0,-1-2 0,-5 0 0,-2-2 0,-2-6 0,-1-4 0,4 0 0,0-1 0,-1-1-276,-5-1 1,-1-1 0,-2-1 275,4 1 0,-1-1 0,-1 0 0,0 0-239,4 1 0,1-1 0,-1 0 0,0 0 0,-1 0 239,-2 0 0,-1 0 0,-1 0 0,1-1 0,0 0 0,4 1 0,0-1 0,1 0 0,-1 1 0,1-1 0,-1 0 0,-1 0 0,1 1 0,0-1 0,-1 0 0,1 0 0,-1 0 0,-1 0 0,0 0 0,-1 0 0,1 1 0,-1-1 0,1 0 0,-1 0 0,1 0 0,0 1 0,0-1 0,0 0 0,0 1-160,-1-1 1,1 1 0,-1 0 0,0 0 0,0 0 0,1 0 159,-2-1 0,0 1 0,0 0 0,1 0 0,-1 0 0,1 0 0,1-1 0,1 1 0,0 0 0,0 0 0,0 0 0,0 0-164,-2 0 1,1 0 0,-1 0 0,1 1 0,0-1-1,0 1 164,-3-1 0,1 1 0,1 0 0,-1 0 0,0 1 0,1-1 0,-1 1 0,0-1 0,1 1 0,0 1 0,0-1 0,1 1 0,0 0 0,0 1 0,0-1 0,0-1 0,1 1 0,0-1 0,1 1 0,-1 0-281,1 0 0,-1 1 1,1 0-1,1 0 1,1-1 280,-4 0 0,2-1 0,0 1 0,-3 2 0,1 1 0,4-2-856,-4-1 856,7 2 0,-2 1 164,-1-1 1,0 0-165,7-1 0,0 1-218,-4 2 1,-3 0 0,4-1 217,-4 0 0,-3 3 0,1 0 0,3-3 0,-1 0 0,1 0 0,-3 2-289,2-4 0,1-2 289,-1 2 0,6-4 0,-1-1 0,-1-2 0</inkml:trace>
  <inkml:trace contextRef="#ctx0" brushRef="#br0" timeOffset="46916">9852 1462 11221,'7'-14'0,"-3"6"-3277,-1-2 893,-3 10 3793,0-7-1409,0 7 860,0-4-860,-9 23 0,-2 0 0,-3 5 0,4-3 0,-2 4 0,0 1 0,0 0-212,1-4 1,0 0 0,0 1-1,0 0 1,0 2 211,0 0 0,0 0 0,1 2 0,-1 0 0,1 0 0,0-1 220,0-2 0,1-1 0,0 1 0,0-1 0,0 1 0,1-1-220,0 0 0,1 0 0,0 0 0,0-1 0,0 1 0,0-2 0,-1 3 0,0-1 0,0 0 0,0-1 0,2-1-5,-3 8 0,2-1 0,0-3 5,-1 2 0,2-3 0,3-1 0,10-26 0,4-12 0</inkml:trace>
  <inkml:trace contextRef="#ctx0" brushRef="#br0" timeOffset="47767">9852 1483 11221,'9'-14'0,"-1"0"0,1 1 0,1 1 0,4-7 0,0 3 0,-7 5 0,-3 0 0,-4 7 0,-17 21 0,4 3-351,0-3 1,-4 4 0,1 1 350,4-1 0,0 2 0,1 0 0,-2 1-251,1-2 0,-1 0 0,-1 0 0,1 1 0,0 0 251,2-1 0,0-1 0,0 2 0,1-1 0,-1 0 0,1-1 0,-1 2 0,0-1 0,0 1 0,1-2 0,0 0-80,-1 1 1,1-1 0,0-1-1,1 0 80,0 1 0,1 0 0,0-3 0,0-2 0,3-4 0,5-3 871,4-16-871,9-16 0,-6 6 0,0-3 0,1-2 17,0 2 0,2-1 1,0-2-1,0 0-17,-1 3 0,0-2 0,0 0 0,1 0 0,0-1 0,0 1-240,2-2 0,0-1 0,1 1 0,-1-1 0,1 1 0,0-1 240,0 1 0,0-1 0,0 0 0,0 1 0,-1 0 0,0 2 0,3-4 0,-1 2 0,0 0 0,-1 2 0,1-4 0,0 1 0,-3 4 0,-3 7 0,-2 3 0,2-8 0,-11 18 0,-6 11 0,-4 10 0,-4 6-61,6-8 1,-1 1 0,-1 2 0,0 2 60,3-3 0,0 1 0,-1 1 0,1 1 0,-1 0 0,0 0-186,0 0 0,-1 1 0,0 0 0,0 0 0,1-1 0,1 0 186,-1 0 0,1 0 0,1-1 0,0 0 0,1 0 0,-1 4 0,1 0 0,1-1 0,1-4-594,2-3 0,0-2 594,-1 11 0,1 0 0,2-11 0,0 0 0,-2 0 0,1 0 0</inkml:trace>
  <inkml:trace contextRef="#ctx0" brushRef="#br0" timeOffset="49151">9192 2292 11221,'11'-15'0,"0"2"0,1 0 0,2 3 0,0-4 0,3-5 0,-3 4 0,3 1 0,-5 0 0,3-4 0,-4 5 0,-2 3 0,1-1 0,0-1 0,-5 1 0,5-3 0,-10 7 0,-16 19 0,4 1 0,-1 4 0,-1 1 0,2-1 0,-2 0 0,0 2 0,0 1 0,0 0-251,0 0 1,1 1 0,0 1 0,-1-1 0,1 1 0,-1-1 250,-1 3 0,0 0 0,-1-1 0,2 1 0,0-1 0,1-2 0,2 0 0,0 0 0,0 0 0,0-2 0,-2 5 0,0-2 0,1-1 0,-3 4 0,1-3 0,5-6 0,0-3 0,-1-4 0,7-13 0</inkml:trace>
  <inkml:trace contextRef="#ctx0" brushRef="#br0" timeOffset="49554">8710 2711 11221,'1'-18'0,"1"0"0,2-7 0,6 2 0,-2 14 0,5-4 0,-5 12 0,-1 2 0,-7 15 0,-4 1 0,-3 4 0,2-2 0,1-2 0,0 1-258,-2 2 1,-1 2-1,2-2 258,4-4 0,1-1 0,-3 5-266,5-3 0,2-1 266,1 0-102,5-5 0,3-1 102,0-2 0,8-4 0,4-2 0,-1-6 0,0-2 0,-1 5 0,0 0-274,1-5 1,-1-1 273,5 3 0,-9-3 667,2 3-667,-5-2 0,-7 2 0,4-3 0</inkml:trace>
  <inkml:trace contextRef="#ctx0" brushRef="#br0" timeOffset="54517">8546 3215 11221,'3'-22'0,"-2"1"0,2 1 0,0 7 0,-2-3 0,2 12 0,-3 1 0,0 3 0,-9 31 0,1-7 0,-2 4-222,3-8 0,-1 2 0,0 1 0,2-1 222,-2 5 0,1 1 0,2-2 0,0-6 0,1 0 0,3-4 214,16 5-214,0-27 0,1-9 0,-3 2 0,-1-2 0,0-1 0,2-4 0,0-1 0,-2 0 0,0-5 0,-2 1 0,-2 3 0,-4 9 0,-10 19 0,3 10 0,1 4 0,-3 6 0,0 1 0,4-1 0,1 0 0,4-2 0,4-4 0,4-3 0,2-2 0,3-7 0,4-13 0,0-9-906,-6-1 0,-3-4 0,0 1 906,0 1 0,-1 0 0,-4-1 0,-2-2 0,-1 3 0,0-7 0,-8 2 0,4 22 0,-3 10 0,3 10 0</inkml:trace>
  <inkml:trace contextRef="#ctx0" brushRef="#br0" timeOffset="55452">8965 3208 11221,'0'-23'0,"-6"3"0,-5 26 0,0 9 0,0 4-276,3-6 1,1 1 275,0 7 0,0 3 0,1-3 135,-2 2-135,3 0 0,3-1 0,5-2 0,11-2 0,15-18 0,-5-10 0,0-4 0,-7 5 0,0 0 0,0-3 0,2-1 0,-3 2 0,1-1 0,4-6 0,-15 14 416,-22 15-416,2 2 0,-1 2 0,-1 2 0,1 0 0,-2-2 0,6-1 0,17 3 0,7-22 0,3-6 0,5-3 0,-1-2 0,-4 2 0,-2-1 0,0-5 0,-6 2 0,-7 8 0,-1-6 0,-4 12 0,-6 7 0,2 2 0,-1 7 0,2 2 0,1-3 0,-1 8 0,1 0 0,6-4-1639,2 2 1,2-1 1523,1-7-50,8 0 0,0-2 165,-2-6 0,6-1 0,1 0 0,-4-4 0,5-4 0,-1-1 0,-5 0 0,1-4 0,-2 0 0,-6 3 0,6-6 0,-5 5 0,-2 3 0,2 1 0,-7 4 0,3 10 0,-2 7 3228,2 2-3228,-4 0 0,2 1 0,5 0 0,-2 7 0,16-17 0,-11-4 0,6-7 0,0-1 0,-2-1 247,4-5 0,2-4-247,1-2 0,0-2-474,-3 4 1,1-2 473,-1-4 0,1-2 0,-3 2 0,-6 6 0,-1-1 0,0-1 0,1-4 0,0-1 0,-2 3 0,-1-6 0,-3 2 0,-2 0 0,-1 2 0,-3 3 0,-10 30 0,0 9 0,3 5-661,2-3 0,-2 5 1,2-3 660,3-7 0,1 0 0,-1 7 0,0 4 0,1-4 0,1 2 0,3-3 0,7-3-1211,11-11 0,3-4 1211,1 5 0,3-10 0,-1-6 0,-9-7 0,2-5 0</inkml:trace>
  <inkml:trace contextRef="#ctx0" brushRef="#br0" timeOffset="55600">9476 3229 11221,'3'8'0,"9"-5"0,5-3 0,3-4 0,2-2-898,0 2 0,2-1 898,-5 0 0,1 0 0,-3-1 0,7-8 0,-7 5 0,0-1 0</inkml:trace>
  <inkml:trace contextRef="#ctx0" brushRef="#br0" timeOffset="56799">8418 3655 11221,'-11'7'0,"14"-3"0,2-1 0,19-5 0,7-2 0,-6 2 0,1-1 0,4 0-547,-6 0 1,3-1 0,2 0 0,0-1 0,1 1 0,-2 0 491,-2 1 1,0 1 0,0-1 0,0 1 0,0-1 0,0 0 0,1-1-1,1 0 1,0 0 0,-1 0 0,0 0 0,-2 0 0,-2 1 0,-1 1 0,1-1-1,0 0 1,-1 0 0</inkml:trace>
  <inkml:trace contextRef="#ctx0" brushRef="#br0" timeOffset="57933">9930 2619 11221,'14'7'0,"-6"0"0,10-5 0,3-3 0,-2-5 0,1-1 0,-2 0 0,1-1 0,-2 0 0,1-3 0,-3-1 0,-1-3 0,-6 0 0,-10 3 0,-12-5 0,-2 10 0,-5 8 0,-2 4 0,2 3-926,4 3 1,0 2-1,2 0 926,5-3 0,1 2 0,0 6 0,-1 5 0,1 3 0,1-2-824,2 3 0,3 0 0,-1 0 824,0-4 0,0 0 0,-1 1 0,2 0 0,1 2 0,1 3 0,1-2 0,-1-5-106,-1-2 0,1 0 106,0 2 0,1 4 0,0 1 0,-2-4 0,-5 3 0,0-2 0,4-3 0,0 0 0,-3-3 0,-15 3 0,-1-7 0,2-8 0,0-2 0,1-2 0,1-6 0</inkml:trace>
  <inkml:trace contextRef="#ctx0" brushRef="#br0" timeOffset="58084">9703 3030 11221,'0'-14'0,"6"6"0,15 2 0,-3 3 0,5 0 0,0 0 0,4-1 0,1 0 0,0 0-328,-6 0 0,0-1 0,-1 1 1,-1-1-1,4-1 0,-2 0 1,-3 0-1,-4-1 0,1 0 1</inkml:trace>
  <inkml:trace contextRef="#ctx0" brushRef="#br0" timeOffset="58233">10143 2910 11221,'-14'10'0,"-1"0"0,0 4 0,2 1 0,3 1 0,2 1 0,2-2 0,1-1 0,2 3 0,7-17 0,3-8 0</inkml:trace>
  <inkml:trace contextRef="#ctx0" brushRef="#br0" timeOffset="58388">10164 2825 11221,'0'-15'0,"0"4"0,0 11 0,3 1 0,11 5 0,-2-2 0,9 4 0</inkml:trace>
  <inkml:trace contextRef="#ctx0" brushRef="#br0" timeOffset="58651">10441 2825 11221,'-18'9'0,"1"0"0,0 0 0,-2 3 0,1 1 0,0 1 0,0 2 0,1 2 0,1-1 0,3-1 0,0 0 0,3-1 0,2 1 0,3-3 0,9-1 0,7-21 0,-3-9 0,-8 2 0,-3 0 0,1 0 0,-2 2 0,-6-11 0,10 15 0,4 7 0</inkml:trace>
  <inkml:trace contextRef="#ctx0" brushRef="#br0" timeOffset="59017">10590 2860 11221,'4'-16'0,"-14"9"0,-8 1 0,4 11 0,1 4 0,2 3 0,1 1 0,3 5 0,4 0 0,7-1 0,4-1 0,4 2 0,3-1 0,-1-6 0,-1 0 0,5 9 0,-36-6 0,0-7 0,-4-3 0,-2 0 0,0-3 0,3-5 0,2-3 0,-1-8 0,20-7 0,8 5 0</inkml:trace>
  <inkml:trace contextRef="#ctx0" brushRef="#br0" timeOffset="59218">10803 2747 11221,'7'-21'0,"0"9"0,-6 7 0,-9 24 0,-4 12 0,5-11 0,1 1 0,-2 1-747,0 0 0,-2 1 1,1 0-1,1-2 747,0 8 0,1-3 0,2-8 0,1-3 0,4-5 0</inkml:trace>
  <inkml:trace contextRef="#ctx0" brushRef="#br0" timeOffset="59384">10668 2910 11221,'20'-5'0,"0"0"0,6-3 0,-8 3 0,2 1 0,-2-1 0,-3 0 0,-1-1 0,6-1 0,1 0 0</inkml:trace>
  <inkml:trace contextRef="#ctx0" brushRef="#br0" timeOffset="64819">1053 4840 11221,'-10'-7'0,"2"0"0,7 3 0,16 1 0,1 2 0,3 2 0,-4-1 0,2 0-1160,11 0 0,0 0 1160,-14 0 0,1 0 0,9-1 0,5 0 0,-4 0 0,-5 0 0,0 1-173,3-1 1,3-1 0,2 0 0,0 1 172,-5-1 0,0 1 0,0 0 0,0-1 0,0 1-465,2-1 0,-1 0 1,0 0-1,3 0 465,-1 0 0,3 0 0,1 1 0,0-1 0,-2 0 0,-4 1 0,0-2 0,-3 1 0,4-1 0,-2 2 0,4 0 0,2 0 0,1 0 0,-1 0 0,0-1 0,-3 1 0,-1-1 0,0 0 0,1 0 0,0 0 0,2 1 0,-3 0 0,1 0 0,1 1 0,0 0 0,1-1 0,-1 1 0,1 0 0,-2-1 0,-1 0-255,2 0 1,-2 0 0,0-1 0,-1 1 0,0-1 0,2 1 0,0 0 254,-1 0 0,1 1 0,1 0 0,0 0 0,1 1 0,-2-1 0,0 0 0,-3 0 0,-1-1-170,3 0 0,-3-1 0,0 0 0,1 1 170,3 0 0,1 1 0,1 0 0,0 0 0,-2 0-160,3-1 1,0-1 0,-2 0-1,0 1 160,-5 0 0,0 1 0,-1 0 0,4 0-15,-2-1 1,1 0-1,3 0 1,0-1-1,0 1 1,1-1-1,0 1 15,-2-1 0,0 1 0,1-1 0,0 1 0,0 0 0,0-1 0,-1 1 0,0-1 0,0 1 0,-1 0 0,0 0 0,-1-1 0,1 1 0,1 0 0,1 0 0,-3-1 0,2 1 0,1 0 0,0-1 0,1 1 0,-1-1 0,0 1 0,-2 0 0,-2 0 0,-2 0 0,8 0 0,-4 1 0,-1 0 0,3 0 0,-5 0 0,1-1 0,1 1 0,0-1 0,1 0 0,-1 1 0,2 0 0,0 0 0,0 0 0,0 0 0,0 0 0,0 0 0,2 0 0,-1 1 0,1-1 0,-1 1 0,1 0 0,0-1-18,-4 1 0,1-1 0,-1 1 0,1 0 0,0-1 1,1 1-1,0-1 18,1 1 0,2-1 0,0 1 0,1-1 0,0 1 0,-2-1 0,-1 1 0,-3-1 0,6 1 0,-4 0 0,1 0 0,3 0 0,-5-1 0,2 0 0,3 0 0,1 0 0,-1 0 0,0 0 0,-3 0 0,-2 0 0,3 0 0,-3 0 0,0 0 0,3 0 0,-4-1 0,2 1 0,2 0 0,1-1 0,0 1 0,-1-1 0,-2 1 0,-3-1 38,4 1 0,-5 0 1,1 0-1,2-1-38,0 1 0,1-1 0,2 1 0,0-1 0,1 1 0,0-1 0,-1 1 0,-2 0 0,1 1 0,-1-1 0,0 1 0,0-1 0,0 1 0,-1-1 0,0 1 0,-1 0 0,0-1 0,0 1 0,0 0 0,3-1 0,-1 1 0,2 0 0,1 0 0,0 0 0,1 0 0,-2 0 0,-3 0 0,-2 0 0,2 0 0,-5 0 0,1-1 0,2 1 0,0 0 0,3 0 0,2 0 0,0 0 0,0 0 0,-2 0 0,-3 0 0,1-1 0,-3 0 0,0 0 0,4 0-22,-2 1 0,4-1 0,1 0 0,1 1 0,-1-1 1,-1 1-1,-4-1 22,0 1 0,-3 0 0,0 0 0,3 0 0,0-1 0,4 0 0,1 0 0,1 0 0,-1 0 0,-2 0 0,-3 1 0,4 0 0,-3 0 0,3 0 0,-6-1 0,4 0 0,1 0 0,1 0 0,-1 0 0,-2 0 0,-2 0 0,4 0 0,-2 0 0,2 0 0,-1 0 0,3 1 0,2-1 0,0 1 0,-2 0 0,-4-1 0,2 0 0,-4 0 0,3 1 0,0-1 0,2 1 0,3 0 0,0-1 0,-2 1 0,-4-1 0,3-1 0,-4 0 0,4 0 0,-3 0 0,4 1 0,1 0 0,0 0 0,-1 0 0,-4 0 0,4-1 0,-4 0 0,3 0 0,-4 0 0,3 1 0,2-1 0,-1 0 0,-1 1 0,-4 0 0,2-1 0,-4 1 0,4 0 76,-1-1 1,3 1 0,2-1 0,1 0 0,-1 1 0,-2-1-77,0 2 0,-1-1 0,0 1 0,1 0 0,1 0 0,-3-1 0,1 0 0,2 1 0,-1-1 0,1 0 0,0 0 0,-1 0 60,-1-1 1,0 1-1,1 0 1,-1-1-1,-1 1 1,1-1 0,-2 1-61,5-1 0,0 0 0,-1 0 0,-1 0 0,-1 0 0,0-1 0,-1 0 0,-1 0 0,-3 1 0,7-1 0,-3 0 0,-5 2 0,-2 0 1452,1 0-1452,-1 0 0,4-2 0,0 1 0,2 1 0,0 0 0,-1-2 0,2-1 0,-2 1 98,6 2 1,-2-1-1,-9 0 1,-2-1-1,5 2 1</inkml:trace>
  <inkml:trace contextRef="#ctx0" brushRef="#br0" timeOffset="73799">691 3066 11221,'-3'-11'0,"-4"-12"0,-7 16 0,-5-2 0,6 21 0,-1 9 0,3-1 0,0 5 0,1 0-506,0 0 1,1 1-1,0 1 1,0 1 505,2-3 0,0 1 0,0 0 0,1 0 0,1 0 0,0-3 0,1 1 0,1-1 0,0 0 0,0-1 101,0 1 1,0 0-1,1-1 1,0-1-102,1 1 0,2 0 0,-1-4 0,1-2 0,1-2 0,2 5 0</inkml:trace>
  <inkml:trace contextRef="#ctx0" brushRef="#br0" timeOffset="74750">521 3016 9174,'-7'-14'0,"6"3"789,21 4-789,2 3 0,2 2 0,-2 1 0,0 1-731,3-1 1,2 0-1,-3 0 731,-4 1 0,0 0 0,-1 0 0,3 0 0,1 0 0,0 0-129,-1-1 1,1 0-1,0-1 1,1 1-1,0-1 129,0 2 0,0-1 0,1 0 0,0 0 0,1 1 0,0-1 0,1-1 0,1 1 0,0-1 0,0 1 0,0-1 0,-1 1 0,-2-1-193,2 1 1,-2 1 0,-1-1 0,0 0 0,1 1 192,4-1 0,0 0 0,1 0 0,-3 1 0,-4-1 0,4 1 0,-1 0 0,-2 0 0,3 0 0,3 0 0,-1 0 0,-1 0 0,-2 0 0,0 0 0,-1 0 0,1 0-245,-2 0 1,1 0 0,1 0-1,0 0 1,-1 0 244,2 0 0,0 0 0,1 0 0,-1 0 0,0 0 0,-2 0 0,0 0 0,0 0 0,-1 0 0,0 0 0,4 0 0,-2 0 0,1 0 0,1 0 0,-1 1 0,2-1 0,-1 0 0,0 1 0,-2 1 199,-2-1 1,-2 2-1,-1 0 1,1 0-200,0 0 0,0 1 0,-1 1 0,0 1 0,3 2 0,-1 1 0,-5 2 0,-5 8 0,-5 1 0,-3 8 0,-8-6 0,-3 1 495,0-4 0,0-1-495,-2 8 0,-2 2 0,4-9 0,0 0 0,0 0 0,-1 1 0,0 0 0,1 0 0,-1 0 0,1 0 0,1 0 0,-2 3 0,1-1 0,0 0 0,1-2 0,0 0 0,1-1 0,1 8 0,2-1 0,3-6 0,0-2 0,3 4 1457,1-2-1457,-9-6 0,-7-4 0,-3-2 0,-5 7 972,-6-6 0,-5-1-972,9-4 0,-1-1 0,-2 1-225,0-1 0,-3 1 1,0 0-1,-2-1 225,5 0 0,-1-1 0,-1 1 0,0-1 0,0 0 0,2 0-526,-5 0 1,2 0-1,-1 0 1,-1 0 525,4 0 0,-1 1 0,-1 0 0,0-1 0,-1 1 0,1 0 0,-2 0 0,0 0 0,0 0 0,0 0 0,0 0 0,0 0 0,4 0 0,-1 0 0,1 1 0,-1-1 0,1 0 0,0 1 0,-1-1 0,1 0 0,0 0 0,-1 0 0,1 0 0,0 0 0,0 0 0,0 0 0,-3 0 0,-1 1 0,1-1 0,1 0 0,1 1 0,3-1 0,-2 1 0,3 0 0,-3 0 0,1-1 0,-3 0 0,-3 0 0,1-1 0,2 1 0,4 0 0,-1 1 0,3 0 0,-3-1 0,-3 0 0,-4 0 0,-1 0 0,2-1 0,4 1 0,5-2 0,3 1 0,-3-1 0,-2 1 0,-3-1 0,-1 1 0,2-1 0,3 0 0,-3-1 0,1 0 0,1-1 0,-2 1 0,1-1 0,2-1 0,2-1 0,1-1 0,-7-1 0,0-1 0</inkml:trace>
  <inkml:trace contextRef="#ctx0" brushRef="#br0" timeOffset="154267">1089 4791 11221,'-12'0'0,"2"0"0,7 0 0,2 3 0,12 5 0,3 0 0,3-1-1639,3 2 1,0-2 1487,2-7-733,-4 0 0,1 0 884,-4 0 0,1 0 0,5 0 0,3 0 0,-2 0-253,0 0 0,0 0 253,3-2 0,3 0 0,0 0 0,-5 0 0,0 1 0,0-1-284,1-1 1,0-1 0,1 1 283,-3 1 0,2 0 0,0 1 0,-1 0 0,-2 0 0,2-1 0,-2 1 0,2 0 0,1 0 0,3 0 0,2 1 0,-3-1 0,-3 1 0,5 0 0,0 0 0,-2 0 0,4 0 0,0 0 0,-5 0 0,-3 0 0,0 0 0,0 0 0,4 0 0,-1 0 0,-3 0 0,-2 0 0,-1 0 0,5 0 0,4 0 0,-5 0 1163,4 0-1163,-8 1 0,3 0 0,-5 0 0,3 0 0,3 2 0,-1 0 0,-7-2 0,10 5 0,-13-2 0</inkml:trace>
  <inkml:trace contextRef="#ctx0" brushRef="#br0" timeOffset="159685">549 2974 11221,'3'-14'0,"4"-1"0,1 4 0,3 4 0,-1-2 0,-2 7 0,-1-4 0,-7 6 0,-17 12 0,6 0 0,-1 2 0,2 0 0,0 3 0,1 1-224,1 6 1,1 3 0,1 0 223,1-1 0,2 1 0,1 1 0,0-6 0,2 0 0,-1 1 0,0-2 0,0 5 0,-1-2 0,-1 0-105,0-1 0,-1-1 0,0 0 105,-1 0 0,0-1 0,0 0 0,0-1 0,0-1 0,1 0 0,0 7 0,1-2 0,0-7 0,2-2 0,5 9 0,9-10 647,9-3-647,-3-3 0,1 0 0,3-1 0,1 1 0,1 4 0,0 1 0,0-2 0,0 0 0,-7-5 0,0 0 0,1 0-1018,-1 0 0,0 0 0,0-2 1018,3-1 0,0-1 0,6 3 0,-2 0 0,-7-5 0,8 4 0,0-1 0,-3-2 0,-4 0 0,2 0 0,-2 0 0,7-1 0,-7-2 0,3 0 0,0-1-287,-2 1 1,0-1 0,1 0 286,3 0 0,2-1 0,1 0 0,-2 2 0,1-1 0,2 0 0,-2 0 0,-2 1 0,-2 0 0,-3 1 0,3-1 0,1 1 0,5-2 0,0 1 0,-2 0 0,-6 1 0,-2 0 0,-2 1 0,5 0 0,4 0 0,0 0 0,-1 0 0,-2 1 0,-2 1 0,2-1 0,0 0 0,2 0 0,1 0 0,1-1 0,-2 1 0,4-1 0,0 0 0,-1 0 0,1 0 0,-3 0 0,1 0 0,0 0 0,-1 0 0,0-1 0,4 1 0,0-1 0,-1 0 0,-1 0 0,-2 0 0,-1 0 0,0 1 0,0-1-86,-1 1 0,0 0 1,0-1-1,-1 1 86,4-1 0,-1 0 0,-1 0 884,-2 1 1,0 0 0,-2 0-885,5-1 0,-3-1 0,3-2 0,-9-6 0,-16-5 1191,-3-12-1191,1 8 0,0-2 0,-1 3 0,1-1 0,-1-1 0,2 1 0,0 0 0,0-1 0,0 0 0,0-1 0,0 2 288,1 0 0,-1 1-288,-2-3 0,0 3 173,2 4-173,-2-4 0,0 1 0,2 6 0,0-7 0,-1-3 0,2 6 0,0 0 0,0-12 0,0 6 0,0 3 0,0 8 0,0-16 0,0 20 0,-3-10 0,2 8 0,-5 1 0,2-3 0,0 3 0,-2-1 0,2-2 0,-10 0 0,6 2 0,-12-2 0,-5-1 0,8 4 0,-2 0 0,-6 0 0,0-1 0,8 1 0,0 0 0,-7 1 0,-1 2 0,1-1 0,-2-1-1093,2 3 1,-2-1 0,0 0 1053,7 1 1,0-1 0,-1 0 38,-7 0 0,-3-1 0,6 1-154,-3-1 154,5 1 0,-3 0 0,0 0 0,-1 1 0,0 0 0,0 1-555,3-1 1,1 0 0,-1 0 0,0 1 554,-5-1 0,1 1 0,-1 0 0,6 0 0,-1 0 0,2 0 0,2 1-191,1 1 1,0 0 190,-8-2 0,-4-1 0,4 1 0,11 2 0,-1-1 0,-10-1 0,-3 0 0,2 0 0,10 2 0,-1-1 0,-7 0 0,-4-2 0,0 1 0,4 1 0,1-1 0,-2 1 0,2-1 0,0 0 0,-1 0 0,0 1 0,-3 0 0,-1 0 0,0 0 0,2 0 0,2 0 0,2 0 0,-1 0 0,-5 1 0,0 0 0,5 0 0,9 0 0,1 0 0,-15-2 0,2 1 0,4 0 0,0-1 0,-3 1 1015,8 0 0,-1 2-1015,-4-1 0,-1 0-968,2 0 0,2 0 968,-2 0 1975,6 3-1975,15-2 572,-2 5-572,3-2 0,0 3 0,0 0 0,0 0 0</inkml:trace>
  <inkml:trace contextRef="#ctx0" brushRef="#br0" timeOffset="204435">840 2143 11221,'4'-26'0,"3"0"0,-3 7 0,3 4 0,-4 8 0,-6 24 0,-2-2 0,-1 3 0,0 4 0,0 0 0,0-2 0,2-1 0,4 9 0,10-17 0,5-14 0,-4-6 0,0-3 0,-2-2 0,0-2 0,-3-1 0,-1 2 0,1-4 0,-6 13 0,-3 10 0,2 9 0,-2-4 0,3 8 0,0-3 0,3 10 0,14-4 0,-5-11 0,2-4 0,5-7 0,1-3 0,-6 1 0,-1-1 0,-1-4 0,-1-2 0,-2-2 0,-1-1 0,-2-1 0,0-8 0,-11 23 0,-2 14 0,7 1 0,4 0 0,3-5 0</inkml:trace>
  <inkml:trace contextRef="#ctx0" brushRef="#br0" timeOffset="204738">1202 2101 3029,'-8'26'0,"0"0"0,0 0 0,2-5 0,0 0 0,0 1 0</inkml:trace>
  <inkml:trace contextRef="#ctx0" brushRef="#br0" timeOffset="205568">1720 1945 11221,'-10'26'0,"0"-1"0,0 1 0,1-1 0,1 0 0,1-3 0,4-3 0,2-1 0,2 9 0,22-23 0,1-18 0,-9 0 0,-1-1 0,-2 0 0,-3 0 0,-2-10 0,-7 15 0,-4 10 0,-3 10 0,4 8 0,2 1 0,1-4 0,3 1 0,2 5 0,4-2 0,10-4 0,1-22 0,0-5 0,-1 2 0,-2-9 0,-5-3 0,-8-4 0,-7-1 0,-5 6 0,-6 31 0,6 12 0,5 5 0,7 0 0</inkml:trace>
  <inkml:trace contextRef="#ctx0" brushRef="#br0" timeOffset="205868">1912 2136 11221,'10'-13'0,"7"-2"0,-1 3 0,-2 6 0,-4 16 0,-12 2 0,-6 15 0,0-14 0,-2 3 0,0 0-3277,1-2 2302,-4 6 1835,6-9-860,3-4 0,4 0 0,13-4 0,0 1 0,1-8 0,2-2 0,-1 1 0,-1-2 0,0-1 0,-1-2 0,0 2 0,1-1 0</inkml:trace>
  <inkml:trace contextRef="#ctx0" brushRef="#br0" timeOffset="207385">3005 1888 11221,'-4'19'0,"-1"-5"0,0 1-1639,1 1 1,0 0-746,-7 9 2769,6-4 1,0-3-386,-2-8 942,3 9-942,1-14 0,0 5 0,2-10 3117,-2 0-3117,9-13 831,-4 3-831,4-5 0,0-2 0,-1 3 0,0-4 0,0 0 0,2-5 0,-5 9 0,0-1 0,1-6 0,-3 7 0,0 7 0,0 7 0,0 10 0,-3 2 0,-1 8 0,0-5 0,-2 6 0,5-9 0,-2 4 0,3-11 0,0 1 0,3-6 0,1 0 0</inkml:trace>
  <inkml:trace contextRef="#ctx0" brushRef="#br0" timeOffset="207835">3005 1782 11221,'3'-8'0,"1"-2"0,6 9 0,-5-2 0,4 9 0,-8-4 0,-1 11 0,-4-9 0,-9 7 0,-2-4 0,0-3 0,4-1 0,8-3 0,3-7 0,6 3 0,-4-6 0,8 6 0,-10 4 0,4 4 0,-4 3 0,3 0 0,1 0 0</inkml:trace>
  <inkml:trace contextRef="#ctx0" brushRef="#br0" timeOffset="208185">3160 1845 11221,'0'-8'0,"-9"5"0,3 4 0,-7 12 0,6-11 0,3 20 0,-2-16 0,5 20 0,4-7 0,5-1 0,1-1 0,5 7 0,-5-9 0,-2 0 0,-7-4 0,-7 0 0,-4-5 0,-3-2 0,1 1 0,-1 0 0,-6 0 0,-2 2 0,7-7 0,13-4 0,-4 0 0</inkml:trace>
  <inkml:trace contextRef="#ctx0" brushRef="#br0" timeOffset="209534">3657 1937 11221,'11'-12'0,"0"0"0,7-7-3277,-1-1 893,-9 5 2384,5 1 1167,-12 0-1167,6 6 0,-7-1 0,0 5 0,0 0 893,-4 1-893,1-1 0,-5 4 0,-14 6 0,-2 6 0,11-4 0,0 2 0,-3 2 0,2 0 3276,5 0-3264,-4 11-12,9-14 313,8 7-313,0-11 0,9 1 0,-4-9 0,14-4 0,-11-1 0,6 1 0,-8 4 0,-6 3 0,-1 3 0,0 4 0,-2 1 0,5 6 0,-5-7 0,8 4 0,-7-7 0,8 2 0,-6-2 0</inkml:trace>
  <inkml:trace contextRef="#ctx0" brushRef="#br0" timeOffset="212253">3750 1647 11221,'-8'0'0,"2"0"0,2 0 0,4 0 0,0-4 0,7-6 0,1-2 0,1-4 0,3-6 0,1-2-288,-1 3 1,-1-2-1,2-1 288,-3 3 0,1-1 0,0-1 0,-1 1 0,1-1 0,0-1 0,0 1 0,-1-1 0,1 1 0,-1-1 0,0 0 0,-1 2 0,0-3 0,-1 1 0,0 1 0,-1 4 0,0 0 0,-1 2 0,-3 0 0,1 1 0,13-5 0,-5 5 0,5 8 0,-2-9 863,-1-1-863,-3-4 0,-1 1 0,-6 7 0,-1 7 0,-3 4 0,-3 3 0,-7 6 0,1-2 0,-14 13 0,11-10 0,-1 1 0,-4 3 0,1-1 0,1-2 0,0-1 0,-2 4 0,8-8 0,8-3 0,-2-3 0,3 2 0,6-12 0,8-5 0,-3 4 0,0-1 0,5-3 0,0 0 0,-3 2 0,0 0 0,1 3 0,0 1 0,7-6 0,0 8 0,0 9 0,-2 8 0,-8 2 0,-2 14 0,-8-1 0,0-7 0,1-1 0,-2 15 0,0-5 0,3-9 0,-2-1 0,2-11 0,-3 1 0,-3-4 0,-4-4 0,-1 1 0,-2-8 0,6 3 0,-2-2 0,0-4 0,1-1 0,0 2-1639,-4-7 1,2 2 1523,5 11-370,-7-15 485,5 20 0,-3-11 0,3 12 0,-2-5 0,2 5 0,0 1 3152,-6 11-3152,2 1 0,-1 3-1334,-4 7 1,0-1 1333,1-4 0,1-1 0,-3 8 0,2-3 0,3-11 0,1 3 0,0 0 0,0-4 0,1 4 0,4-12 0,6-8 3276,7-17-3218,0 6 0,1-1-58,3-4 0,1 0 0,3 2 0,0 1 0,0 4 0,0 1 0,-2 3 0,0 3 0,9 2 0,-1-3 0,-16 9 0,8 4 0,-8 12 0,0-3 0,-4 3 0,-2-1 0,-2-3 0,1 5 0,-2 3 0,-5 5 0,6-9 0,-2-1 0,-7 3 0,8-7 0,-2-9 0,3 2 0,0-16 0,0 10 0,-9-19 0,-3 10 0,0 2 0,-1-1 0,1 1 0,-1 2 0,-1 0 0,0 1 0,-9 0 0,6 4 0,4 3 0,-1 10 0,5-8 0,-10 17 0,7-7 0,3 0 0,0 0 0,-5 4 0,1 4 0,8-16 0,-4 9 0,5-11 0,0 4 0,4-6 0,4-3 0,6-4 0,-1-3 0,2-1 0,4-2 0,-1 0 0,-2 2 0,0-1 0,5-2 0,-2 2 0,-5 4 0,12-9 0,-10 12 0,3-1 0,-5 9 0,-3 8 0,0-3 0,-3 12 0,-1-11 0,-3 13 0,0-12-3277,-3 10 3162,-1-13-210,0 1 325,1-2 0,3-5 0,0 2 0,-3-3 0,-1 3 0,-3 1 0</inkml:trace>
  <inkml:trace contextRef="#ctx0" brushRef="#br0" timeOffset="212602">3884 1114 11221,'15'-11'0,"5"1"0,-2 6 0,-2 1 0,0 1 0,0 1 0,-5 0 0,10-2 0,0 0 0,-9 2 0,6-2 0,2 0 0,3-1 0,-8-1 0,-1-1 0,8-2 0,-9-2 0</inkml:trace>
  <inkml:trace contextRef="#ctx0" brushRef="#br0" timeOffset="215952">3146 1469 11221,'2'-17'0,"-3"5"0,17-11 0,-11 10 0,7-4 0,2-2 0,1 1 0,-1-1-522,0 0 0,0-3 522,-2 5 0,0-3 0,1 0 0,-1 1-1032,-1 1 1,-1 1-1,1 0 1032,0-3 0,1-1 0,1 1 0,1-1 0,1-1 0,-2 3 0,1 2 0,0 1 0,2-5 0,0 0 176,-3 6 1,1 0-1,-1 2-176,1-1 0,-1 0 0,2 0 0,0-1 0,-1 1 0,-2 2 0,-4 4 0,4-2 0,-1 0 0,-1 1 0,3-1 0,0 0 0,-4 2 0,4-4 0,0 1 0,-3 2 0,0-3 0,-1 1 0,-4 2 0,5-8 0,-10 13 367,4-3-367,-8 7 2780,-3 0-2780,-1 0 0,-15 7 0,10-3 0,-5 4 0,0 1 0,0 0 0,-5 2 0,-2 1 0,10-4 0,0-1 231,-3 2 1,1 0-232,-6 8 0,15-9 0,-2 2 0,9-9 0,21-15 0,-6 1 0,3-3 0,-3 4 0,1-1 0,-1 1 0,2-3 0,0 1 0,2 1 0,-3 3 0,-1 2 0,-2 2 0,2-1 0,7-4 0,-7 3 0,1 2 0,0 1 0,0 2 0,6 0 0,-11 13 0,-13 8 0,1-2 0,-7 7 0,8-8 0,-2 6 0,3-6 0,-1-1 0,-1 1 0,-5 9 0,2-1 0,-4-1 0,8-24 0,-2-2 0,3-5 0,3-17 0,-2 16 0,2-6 0,0 0 0,-2 6 0,0-5 0,-2 1 0,-10 1 0,-4-5 0,0 11 0,-1 1 0,2 5 0,-1-2 0,-6 3 0,0 10 0,-4-2 0,12 1 0,0 0 0,-5-2 0,8 0 0,7-4 0,6-2 0,4 5 0,4-2 0,6 6 0,2 1 0,-6-5 0,1-1 0,2-1 0,1-1 0,0 1 0,2-1 0,0 0 0,0 1 0,-2-1 0,-1 2 0,9 5 0,-8-9 0,-19 1 0,-16-8 0,2 5 0,-1 1 0,2-2 0,0 1 0,-7 2 0,1 1 0,3-1 0,-5 0 0,0 1 0,5-2 0,-2 1 0,1 1 0,2-1-3277,-10 2 3162,19-3 115,-5 0 0,12 0 0,11 0 0,15 6 0,-3-2 0,3 0 0,-6 0 0,2 0 0,-1-1-685,8 1 1,-1-1 684,-5-1 0,-1 0 1357,-3-2 0,-3 0-1357,1 0 0,-2-4 0,-23 1 0,-6-1 0,-3 0 0,0 1 0,-3-1 0,0 1-472,-1 1 0,-1 1 0,1-1 472,2-1 0,1-1 0,1 2 0,-3 1 0,4 1 1693,3-3-1693,1 3 0,12 0 0,7-3 0,10 2 0,2-1 0,5 0 0,-1 0 0,-4 1 0,1 1 0,1-1 0,1 0 0,-2 0 0,5 1 0</inkml:trace>
  <inkml:trace contextRef="#ctx0" brushRef="#br0" timeOffset="218936">1153 2250 11221,'11'-4'0,"-4"1"0,-1-1 0,-5-3 0,8-3 0,-7 5 0,4-5 0,-6 7 0,0 2 0,0-2 0,-3 3 0,-1 0 0,0 0 0,-2 10 0,2 4 0,-3 12 0,2-12 0,-1 0 0,-1 11 0,0-10 0,0-5 0,10-20 0,4-14 0,0 6 0,1-1 0,-2-1 0,-1 0 0,1 3 0,-2 2 0,-4 1 0,0 5 0,0 8 0,-3 1 0,2 4 0,-9 9 0,3 8 0,1-4 0,1 2 0,1 4 0,1 0 0,1-5 0,0-1 0,2 0 0,0-1 0</inkml:trace>
  <inkml:trace contextRef="#ctx0" brushRef="#br0" timeOffset="222833">3679 220 11221,'-3'-11'0,"2"4"0,-2 0 0,-1-3 0,0 2 0,-3-3 0,3 8 0,-5 16 0,1 3 0,0 1 0,-2 5 0,1-1 0,2-5 0,0 1-184,0 1 0,-1 4 0,0 0 0,2-3 184,1 0 0,1-1 0,-1 4 0,0-2 0,3-3 0,1-4 0,1-8 0,9 1 0,-3-13 0,7-4 0</inkml:trace>
  <inkml:trace contextRef="#ctx0" brushRef="#br0" timeOffset="223618">3600 135 11221,'7'-17'0,"0"1"0,9 2 0,5 3 0,-2 4 0,3 2 0,2 1-714,-1 0 0,3 1 0,0 1 1,2 0 713,-2 0 0,1 0 0,1 0 0,0 1 0,1 0-429,-3 1 1,0 0 0,1 1 0,0-1 0,-1 1 0,-1 0 428,-1-1 0,-1 0 0,-1 0 0,0 1 0,2 0 0,-1 1 0,2 1 0,1 0 0,-1 0 0,0 0 0,-3-1-232,4 0 0,-1-1 0,-1 0 1,-1 0 231,0 0 0,-2 1 0,1 0 0,1 0-83,3-1 1,2 0-1,-1 0 1,-2-1 82,-3 0 0,-1 0 0,0 0 166,6 1 0,2 0 1,-2 0-167,-3-1 0,-1 0 0,-2 1 1004,1 1 1,-2-1-1005,7-1 3006,-6 0-3006,1 0 0,-7-3 842,-3 2-842,-4 1 0,0 7 0,-1 1 0,-4 12 0,-3-11 162,-1 6 1,-1 3-163,-2-2 0,1 1 0,-2 9 0,2 1 0,1-6 0,1-1 0,0 0-484,-1 3 1,1-1 483,2 2 0,1-1 0,2 0-15,-3 0 0,-1 3 15,0-6 0,0 0 0,0 1 0,-1 1 0,-5-2 0,-1-4 0,2-3 0,-9 7 0,7-16 963,-9 9-963,-3-11 0,-2 1 0,-2 0 0,2-4 0,-1-2 0,1 1-604,-5 1 1,0 0 603,5-1 0,-2 0 0,0-1 0,-1 1 0,-3 0 0,1 0 0,-2 0 0,0 0 0,3 1 0,-1-1 0,0 0 0,-2 0 0,1 0 0,-2 0-185,6 1 1,-2 0 0,0-1-1,0 1 1,0-1 0,-1 1 0,1 0-1,-1-1 185,0 1 0,-1-1 0,0 1 0,0-1 0,0 1 0,0 0 0,1 0 0,1 0-416,-4 0 1,1 1 0,1 0-1,0 0 1,1 0 0,1 0 415,0 0 0,0 0 0,2 0 0,0 0 0,3 1 0,-3 1 0,1 0 0,4 1 0,-7 4 0</inkml:trace>
  <inkml:trace contextRef="#ctx0" brushRef="#br0" timeOffset="228617">11526 5103 11221,'-18'0'0,"-2"6"0,8-1 0,-1 5 0,9 0 0,1-2 0,-1 15 0,4 0 0,-3 3 0,10-9 0,4-1 0,6-2 0,3-2 0,2 1 0,2 0 0,-4 0 0,2 2 0,-3-3 0,-3-5 0,-4 1 0,1 13 0,-9 3 0,-15-10 0,-6-1 0,3 0 0,-1 1 0,-1-1-145,-4 0 1,-1-1 144,-7-1 0,3-3 0,11-3 0,-2-1 0,2-4 0,10-11 0,-3-4 0</inkml:trace>
  <inkml:trace contextRef="#ctx0" brushRef="#br0" timeOffset="228834">11491 5188 11221,'-4'-22'0,"1"1"0,13 9 0,5 1 0,3-1 0,2 1 0,-2 3 0,1 0 0,-1 2-329,7 0 1,-3 1 0,5 3 0,-13 5 0</inkml:trace>
  <inkml:trace contextRef="#ctx0" brushRef="#br0" timeOffset="229152">11967 5181 11221,'-20'4'0,"0"0"0,1 1 0,0 2 0,2 3 0,0 1 0,2 4 0,0 2 0,5 1 0,5 1 0,4 2 0,3-2 0,6-1 0,4 0 0,2-4 0,1-2 0,4-4 0,-1-3 0,7-3 0,-3-7 0,-9-5 0,-5-3 0,-9-6 0,-6-1 0,-3-2 0,-3 1 0,2 7 0,0 1 0,4-5 0,1 3 0,3 10 0,6-5 0,1 10 0</inkml:trace>
  <inkml:trace contextRef="#ctx0" brushRef="#br0" timeOffset="229702">12321 5131 11221,'7'-26'0,"-2"2"0,-12 7 0,-5 32 0,4 0 0,0 4 0,0 2 0,0 2 0,0 2 0,2-1 0,0-1 0,1-1 0,1-1 0,-3 3 0,4-3 0,16 0 0,9-31 0,-3-3 0,1-3-282,-2 3 1,-2-2 281,-2 0 0,0 0 0,-2 2 0,8 0 0,1-7 0,2 7 0,-10 1 0,8 1 0,-11 4 0,-19 17 0,-3 2 0,-4-2 0,-4 2 0,2 0 281,0 0 1,1 0-282,-5 6 0,3-2 0,7-4 0,15 4 0,7-2 0,1-6 0,2 0 0,4 3 0,0-2 0,-3-5 0,2 0 0,1 4 0,-1 0 0,-1-3 0,6 9 0</inkml:trace>
  <inkml:trace contextRef="#ctx0" brushRef="#br0" timeOffset="234386">11122 5287 11221,'8'0'0,"8"0"0,-11 0 0,5 0 0,-6 0 0,-4 0 0,-7 0 0,-4 4 0,-9-2 0,-9 2 0,-4-1 0,3 1-820,3 0 1,2 1 0,-1 0 0,-1 0 796,0-1 0,0 0 0,-1-1 0,1 1 0,2 0-79,-5 1 0,2 1 1,4-1 101,2 1 0,4-1 0,-5 3 0,3-3 0,1 0 0,6-1 0,-3-1 0,12-3 0,1 0 0,6-3 0,1-4 0,3-4 0</inkml:trace>
  <inkml:trace contextRef="#ctx0" brushRef="#br0" timeOffset="234668">10682 5209 11221,'-3'-17'0,"-10"8"0,-6 3 0,-3 13-469,1 2 0,-1 3 469,3 1 0,0 2 0,-1-2-401,3-3 0,0 0 1,-1 0 400,0 3 0,-1 1 0,0 1 0,3-1 0,-1 3 0,2-1 0,-1-1 0,4 1 153,12 2 0,6-4-153,11-5 0,6-3 0,5-1 0,0 1 0,-4-1 0,0 0 0,-1-1-777,3 0 0,1 0 0,-2 0 777,-5 0 0,0 0 0,-4 1 0,5 9 0,0 1 0</inkml:trace>
  <inkml:trace contextRef="#ctx0" brushRef="#br0" timeOffset="238585">1216 5358 11221,'4'-7'0,"-1"3"0,1-8 0,-4 3 0,7-8 0,-7 9 0,4 2 0,-8 6 0,1 0 0,-5 0 0,-5 6 0,-5 8 0,2 3 0,0 1 0,6-6 0,0 1-114,-2 4 1,-2 2 0,1 0 113,-2 3 0,0 1 0,2-3 0,0 1 0,-1-1 0,-2 3 0,0-1 0,1 3 0,3-2 0,0-4 0,3 0 0,1 1 0,5-5 0,2-1 0,1 3 0,3-1-1639,5 1 1,2-2 1636,7 3-179,-4-7 1,0-2 180,-5-4-299,6 14 299,-10-13 0,5 7 0,2-6 0,1-3 2953,14-1-2953,-5-10 0,0-1-111,-4 4 0,0 1 0,8-8 0,-1-1 0,2 1 0</inkml:trace>
  <inkml:trace contextRef="#ctx0" brushRef="#br0" timeOffset="239550">9760 5280 11221,'7'-7'0,"0"-3"0,6 9 0,-4-2 0,5 2 0,1-1 0,-1-2 0,4 0 0,1 1 0,-3-1 0,-1 0 0,0 2 0,-2 1 0,10-2 0,-14 3 0,4 3 0,-9 1 0,2 9 0,-5-4 0,2 5 0,0 1 0,-2-1 0,2 8 0,0 2 0,-2-2 0,2-3 0,0 3 0,1-1 0,-2 1 0,0 0 0,0-3 0,0 0 0,-2 0 0,0-2 0,-4-2 0,-10 3 0,-5-4 0,-4-4-188,7-2 0,-5 1 1,-1 1-1,3-1 188,-5 3 0,2-1-185,1-2 1,0 0 0,3 0-1,-1 2 1,5 0 0,-1 0-1</inkml:trace>
  <inkml:trace contextRef="#ctx0" brushRef="#br0" timeOffset="242085">1820 5564 11221,'3'-12'0,"4"0"0,-10 5 0,-1 2 0,-7 2 0,-3 8 0,-1 3 0,2-1 0,1 2-1161,-9 7 1,1 2 1160,9-8 0,2 0 262,-2 13 1,5 0-263,19-1 0,4-8 0,5-3 0,3-10 0,3-6 0,-7-1 0,0-3 0,-3-2 0,3-5 0,-5-4 0,-8 1 0,-6-1 0,-7-2 0,-5 2 0,-3 4 0,0 2 0,3 3 0,1 1 0,-3 0 0,31 23 0,-8-5 0,1 0 0</inkml:trace>
  <inkml:trace contextRef="#ctx0" brushRef="#br0" timeOffset="242436">2330 5564 11221,'-17'-8'0,"0"0"0,-3 9 0,0 5 0,2 6 0,2 6 0,4 3 0,6 2 0,10-2 0,6-3 0,7-4 0,3-6 0,5-7 0,1-5 0,-3-5 0,-3-5 0,-6-1 0,-6-3 0,-7-2 0,-6 2 0,-6 3 0,-4 4 0,0 0 0,0 4 0,-3 7 0,19 5 0,14 2 0,6-4 0</inkml:trace>
  <inkml:trace contextRef="#ctx0" brushRef="#br0" timeOffset="242817">2891 5486 11221,'-22'9'0,"-1"0"0,1 0 0,2 2 0,2 1 0,1 1 0,1 2 0,2 1 0,4 1 0,5 8 0,10-1 0,11-5 0,7-5 0,-3-5 0,3-3 0,0-3 0,4-4 0,0-3 0,-2-2 0,-5 0 0,-1-1 0,-3-2 0,2-8 0,-8-2 0,-12 1 0,-7 1 0,-6-1 0,-3 3 0,1 3 0,0 2 0,-11 6 0,21 7 0,8 10 0</inkml:trace>
  <inkml:trace contextRef="#ctx0" brushRef="#br0" timeOffset="243087">3530 5692 11221,'-17'-3'0,"0"0"0,2-2 0,-4 2 0,2-1 0,8-3 0,-4 4 0,9-5 0,1 1 0</inkml:trace>
  <inkml:trace contextRef="#ctx0" brushRef="#br0" timeOffset="243268">3480 5515 11221,'0'-25'0,"0"0"0,-3 6 0,0 4 0,-5 1 0,0 16 0,0 13 0,0 6 0,1 2 0,-1 2 0,1-5 0,-1 1 0,1 0 0,1 1 0,1-1 0,1 0-239,-2 1 1,2-1 0,6-5 0,3-1 0,3 2 0</inkml:trace>
  <inkml:trace contextRef="#ctx0" brushRef="#br0" timeOffset="243739">4197 5621 11221,'-23'-11'0,"6"6"0,-2 3 0,-5 3 0,-2 4 0,7 3 0,0 2 0,1 0 0,-7 0 0,2 2 0,6 7 0,5 1 0,8-4 0,14 1 0,-1-10 0,15-3 0,-10-5 0,2-2 0,2-1 0,1-3 0,1-1-120,0-2 1,0-1 0,0-1 119,0-2 0,-1 0 0,-3-3 0,-4-7 0,-7 0 0,-8-3 0,-10 12 0,-4 4 0,-9 9 0,3 12 0,9 1 0,15 9 0</inkml:trace>
  <inkml:trace contextRef="#ctx0" brushRef="#br0" timeOffset="244102">4715 5493 11221,'-15'-12'0,"-8"6"0,6 10 0,-1 6 0,0 3 0,2 4 0,2 2-300,0-3 1,1 1 299,-2 7 0,7 0 195,20-3-195,1-7 0,3-4 0,9-9 0,2-4 0,-7 3 0,-2-3 0,4-9 0,-5-2 100,-8 1-100,-4 0 0,0-1 0,-2-2 0,-6 2 0,-4-1 0,-8-5 0,-7 5 0,7 12 76,6 21 0,12-2 0,1 4 0</inkml:trace>
  <inkml:trace contextRef="#ctx0" brushRef="#br0" timeOffset="244519">5453 5579 11221,'-16'-8'0,"1"0"0,-4 7 0,-2 4 0,3 1 0,0 7 0,-2 2 0,1 4 0,9 3 0,6 0-465,6 4 465,7 2 0,9-3 0,2-16 0,5-5 0,1-1 0,-2 1 0,1-1 0,1-1 0,-2 0-282,4-2 0,0-1 1,-1-1 281,1-4 0,0-1 0,-5-1 0,-10 1 0,-2-1 0,6-4 0,-4-3 0,-11-1 0,-5-3 0,-7-4 0,-5 0 0,1 9 0,-2 2 0,-2 2-79,-2 3 1,-1 1-1,0 4 79,-2 1 0,2 5 0,5 4 0,2 2 0,4 3 0</inkml:trace>
  <inkml:trace contextRef="#ctx0" brushRef="#br0" timeOffset="246301">2366 6501 11221,'-7'18'0,"0"0"0,0 0 0,0 1 0,0-1 0,-1 1 0,0 2 0,-1 0 0,1-1 0,0 1 0,1-3 0,-3 8 0,10-21 0,7-8 0,-3-6 0,6-5 0,0-5 0,-2 2 0,-1-2 0,0-1-132,2-3 0,0-1 0,-1 0 132,0-1 0,-1 1 0,0 1 0,-1-4 0,-2 5 0,-4 4 0,-7 26 0,1 8 0,1 5 0,-1-1 0,0 0 0,0 2-138,0 2 0,0 1 0,0-1 138,-1 1 0,0-1 0,0-2 0,-1 1 0,1-2 0,-3 2 0,7-20 0,9-25 0,-2 3-550,3-5 0,0-1 550,-2-1 0,1 3 0,0 0 0,-4 2 0,4-5 0,-6 18 366,-3 1-366,-1 7 0,-3 7 0,0 1 0,1 4 0,2 2 0,-1 4 0,1 4 0,2 1 0,2-4 0,2 0 0,2-1 0,4 0 0</inkml:trace>
  <inkml:trace contextRef="#ctx0" brushRef="#br0" timeOffset="246701">3203 6494 11221,'-9'18'0,"0"1"0,1-1 0,-1 1 0,-1 0 0,-1-2 0,-1 0 0,0 1-1093,-3 4 1,0 0 0,1-1 664,2-4 0,1-1 0,0-1 428,-6 6 0,2-3 1233,0-5-1233,3-3 178,2-14 1,10-7-1,0-3 1</inkml:trace>
  <inkml:trace contextRef="#ctx0" brushRef="#br0" timeOffset="246852">3026 6615 11221,'7'-18'0,"0"0"0,1-5 0,1 4 0,-8 15 0,5 7 0,1 10 0,0 4 0,2 2 0,0 0 0,3 4 0,-1-3 0,1-3 0,0-1-300,2 7 1,1 0 0,-3-9 0,0-1 0,2 5 0</inkml:trace>
  <inkml:trace contextRef="#ctx0" brushRef="#br0" timeOffset="247453">3806 6487 11221,'0'-11'0,"-3"4"0,-1 0 0,-9 7 0,1 0 0,-6 9 0,0 5 0,-1 0-711,6-1 1,-1 3 0,1-2 710,-2 7 3,9-2 1,1 6-1,3 2 1,4-5-4,6-5 0,3-3 0,2 2 0,-2 5 0,1 3 0,0 0 0,3-6 0,7-6 0,3-5 0,-2-2 0,0 1 0,-3-2 0,2 0 0,-44-1 0,7-3 0,-12 1 0,-2-2-515,2-3 515,2 0 0,1-2 0,1-5 0,9 4 0,0 0 0</inkml:trace>
  <inkml:trace contextRef="#ctx0" brushRef="#br0" timeOffset="247634">3657 6494 11221,'14'-8'0,"0"1"0,6-3 0,2 5 0,1 3-624,0 2 624,-4-1 0,2 0 0,-1-1 0,-6 1 0,1-1 0,7 0 0,0 0 0</inkml:trace>
  <inkml:trace contextRef="#ctx0" brushRef="#br0" timeOffset="247953">4133 6551 11221,'-15'12'0,"0"1"0,0 0 0,0 0 0,1 1 0,-3 4 0,-2 3 0,3-1-1488,4 0 0,2 0 1488,0-3 0,0 0 0,2-1 0,5 6 0,3-4 840,8-1-840,2-8 0,4-1 0,11-6 0,1-4 0,-8-1 0,0-2 162,3 2 1,1-1 0,-3-3-163,-7-5 0,-3-3 0,-1 0 0,-2 0 0,-6-1 0,-5-1-722,-9-2 1,-3 1 721,7 8 0,-1 0 0,-9-5 0,0 3 1339,7 4-1339,-10 2 0,18 9 0,-1 1 0</inkml:trace>
  <inkml:trace contextRef="#ctx0" brushRef="#br0" timeOffset="249152">4324 6657 11221,'0'-15'0,"0"5"0,0 7 0,0 6 0,0 13 0,-3 10 0,3-11 0,-1 1 0,-2 3 0,0-1 0,-1 1 0,2-3 0,0-2 0,-1-1 0,3 0 0,9-16 0,0-5 0,4-3 0,4-3 0,-1 0 0,-3 0 0,1 0 0,-1-1-571,4-3 1,1-1 0,-2 2 570,0-2 0,-2 2 0,0-2 0,-7 18 0,-19 20 0,-1-1 0,-3 2 0,1-5 0,-2 1 0,1 1 0,0 0 0,1 1 0,2-1 0,0 1 0,4 0 0,9 0 0,5-1 0,7-2 0,4-2 0,3 0 0,2-1 0,4 1 0,0-1 207,-4-4 0,-1-1-207,-4-2 0,-1 0 0,1-2 0,-8-6 0,-1-1 0</inkml:trace>
  <inkml:trace contextRef="#ctx0" brushRef="#br0" timeOffset="249969">3771 6536 11221,'-18'0'0,"-3"13"0,11-3 0,-1 2 0,-3 10 0,-1 2 0,5-7 0,0 0 0,1 0 0,2 1 0,0 0 0,3 0 0,0 4 0,4-2 0,9-3 0,4-2 0,7 1 0,2-1 0,0-1 0,-2 1 0,1 4 0,-6 4 0,-11 0 0,-8 0 0,-7 2 0,-7-3-1093,2-8 1,-4-2 0,2-1 1034,-3 1 1,-1-4 57,2-5 0,0-3 0,2-3-56,4-4 0,2-3 56,-4-2 0,1-2 0,5 0 0,3-1 0,4 1 0,-1 0 0</inkml:trace>
  <inkml:trace contextRef="#ctx0" brushRef="#br0" timeOffset="250235">3693 6536 11221,'7'-14'0,"6"0"0,-1 6 0,3 2 0,0 0 0,3 1-1639,4-2 1,1 0 663,-1 3 975,5-1 0,-1 0 747,-7 5-747,-1-2 0,-1 0 0,-5-1 0,5-1 0</inkml:trace>
  <inkml:trace contextRef="#ctx0" brushRef="#br0" timeOffset="254351">3508 2229 11221,'0'-8'0,"0"1"0,4 4 0,-1-1 0,1 0 0,9 1 0,2 0 0,4-1 0,-2 0 0,-1 1 0,1-1 0,8-1 0,2 1 0,-10 1 0,-1 1 0,6-2 0,-1 1 0,0 0 0,-21 6 0,-24 4 0,6-2 0,-2 1 0,0 0 0,4-4 0,-3 4 0,-2 0 0,-3-4 0,10 1 0,0 0 0,-12-3 0,13 0 0,-4 0 0,10 0 0,3 0 0,14 0 0,-5-3 0,11 1 0,1 0 0,-3-5 0,9 3 0,0 1 0,-5-1 0,2 2 0,0 1 0,-4 1 0,5 0 0,-11 0 0,-2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22:49.5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2309 1788 11221,'26'-7'0,"-2"-3"0,-4 6-3277,2-3 1338,3 0 1939,-6 3 0,3 1-228,1-1 0,2 1 0,-1 0 228,3 0 0,1 1 66,-4 0 1,3 0 0,0 0 0,0 2-67,-1 0 0,-1 2 0,0 0 0,2 0 0,-4-1 0,1 0 0,0-1 0,1 1 0,1 0 0,0 0-163,1 0 1,0 0-1,2 1 1,-1 0 0,1-1-1,0 1 1,0-1 162,-3 0 0,0-1 0,0 1 0,0-1 0,1 1 0,-1-1 0,1 0 0,0 1 8,-1-1 1,-1 1 0,1-1 0,0 1 0,0-1 0,1 0 0,-1 1 0,0-1 0,0 0-9,-1 0 0,1 0 0,-1 0 0,0 0 0,1 0 0,-1 0 0,0 0 0,1 0 0,-1 0 0,4 0 0,-1 0 0,0 0 0,1 0 0,-1 0 0,1 0 0,-1 0 0,0 0 0,0 0 0,0 0 0,0 0 0,0 0 0,0 1 0,0-1 0,-1-1 0,1 1 2,-3 0 1,1-1 0,0 0 0,-1 0 0,1 0 0,-1 1 0,0-1 0,1 0-3,0 0 0,1 0 0,0 0 0,-1 0 0,1 0 0,-1 0 0,-1 0 0,-2 0 0,5-1 0,-2 1 0,-2-1 0,1 1 0,1-1 0,0 0 0,0 1 0,0-1 0,0 0 0,0 1 0,-2-1 0,4 1 0,-1 0 0,0 0 0,1 1 0,-4-1 0,1 0 0,1 0 0,0 1 0,1-1 0,-1 0 0,0 1 0,0-1 0,1 1 0,-1-1 0,-1 1 0,-1-1 0,5 1 0,-1 0 0,-2 0 0,2 0 0,-1 0 0,1 0 0,0 0 0,-2 0 18,0 0 0,-1 1 1,0-2-19,-2 1 0,0-2 0,-1 1 0,0 0 0,-1 0 0,-3-1 0,-4-1 0,0-1 0</inkml:trace>
  <inkml:trace contextRef="#ctx0" brushRef="#br0" timeOffset="2232">7262 1874 11221,'11'-4'0,"9"-3"0,-5 7 0,7-4 0,1 4 0,3 0-1093,-5 0 1,2 0 0,-1 0 1013,-1 0 1,-1 0 0,2 0 78,1 1 0,2 0 0,0-1 0,-4 2 4,0-1 0,0 2-4,1-2 0,2 1 0,1 0 0,-3 0 0,3 0 0,0 0-495,1-1 1,4 1 0,0 0 0,-4-1 494,2 0 0,0-1 0,-3 0 0,3 1 0,2 0 0,0-1 0,-5 1 0,-1-1 0,-3 0 0,3 0 0,-2 0 0,2 0 0,3 0 0,0 0 0,-1 0 0,0 0-172,2 0 1,-1 1 0,0 0 0,0-1 0,2 1 171,-6-1 0,2 1 0,0-1 0,0 1 0,0-1 0,-1 1 0,0 0 0,3 0 0,-1 0 0,0 1 0,-1-1 0,0 1 0,0 0 0,-1-1 0,1 1 0,-2 1 0,-2-1 0,4 3 0,-3 0 0,1 0 0,-1-1 0,1-1 0,-1 1 0,-2 1 0,0 0 0,-2-1 0,0-1 0,-1 1 0</inkml:trace>
  <inkml:trace contextRef="#ctx0" brushRef="#br0" timeOffset="15767">5822 2519 11221,'14'-7'0,"0"0"0,0 7 0,-3-3 0,12 2 0,-10-2 0,5 1 0,0 1 0,3 0 0,0-2 0,1 0 0,4 1 0,1 0-1093,-1 0 1,1-1 0,-1 1 297,-6 0 1,-1 1-1,1 0 795,2 0 0,2 0 0,0 0 0,0 1 85,-1-1 1,0 1-1,0 0 1,1 1-86,1-1 0,2 2 0,0-1 0,1 1 0,0-1 0,-4 0 0,0 0 0,0 0 0,1 0 0,0 1 0,1-1 0,-1 0-54,0 0 0,1 0 0,0 0 0,0 0 0,0 1 1,0-1-1,0 0 54,0 0 0,1 0 0,0 0 0,-1 0 0,1 0 0,-1-1 0,1 1 0,0-1 0,0 0 0,0 0 0,0 0 0,-1 0 0,1 0 0,0 0 0,-1 0 0,1 0 0,-1 0 0,1 0 0,-1 0 0,0 0 0,-1 0 0,3 0 0,-1 0 0,0 0 0,0 0 0,0 0 0,0 0 0,0 0 0,0 0 0,0 0 0,0 0 0,0 0 0,-1 0-113,1 0 1,0 0 0,-1 0-1,0 0 1,0 0 112,-1-1 0,-1 1 0,0-1 0,0 0 0,0 1 0,3 0 0,0 0 0,-1 0 0,-1-1 410,-2 0 1,0-1 0,-1 0-1,0 1-410,4 1 0,-1 0 0,-1-1 446,3-2 0,-1 0-446,-4 3 0,-3-1 0,0-2 1960,4 3-1960,4 3 0,-5 1 0,-7 0 0,0-1 0</inkml:trace>
  <inkml:trace contextRef="#ctx0" brushRef="#br0" timeOffset="88352">6155 4471 11221,'-3'-11'0,"2"1"0,-5 6 0,5-2 0,-2 2 0,3 0 0,0 1 0,-3 18 0,-1-4 0,0 5 0,1 4 0,0-2 0,2 0 0,-2 11 0,2-8 0,2-4 0,2-10 0,7 5 0,2-12 0,4-6 0,1-3 0,1-2-734,0-1 1,3-4-1,-2 2 734,-5 3 0,0-1 0,4 0 0,3-4 0,1 1 0,-4 3 0,-2 0 0,0 1 0,1-2 0,2-1 0,-1 0 0,-3 3 0,4-4-418,-1-1 0,-1 2 418,-8 10 0,4-3 0,-6 7 0,0 0 0</inkml:trace>
  <inkml:trace contextRef="#ctx0" brushRef="#br0" timeOffset="99901">7362 5678 11221,'10'-10'0,"-6"5"0,6-5 0,-6 9-3277,0-2 2302,-1 3 1829,-3 3-854,0-2 0,-6 12 0,4-8 0,-4 12 0,6-9 3276,3 9-3163,1-12-113,6 17 0,-2-16 0,2 6 0,0-1 0,-1-2 0,4 0 0,0-2 0,0-2 0,4-2 0,2-3 0,-1-7 0,-2 0 0,4-1 0,-4 0-286,4-10 286,-2 5 0,4-1 0,-4 2 0,2-2 0,-5 2 0,2-3 0,-3 3 0,-1-2 0,0-1 0,0 0 0,-4 3 0,7-2 0,-8 11 0,6-4 0,-7 3 0,4-3 0</inkml:trace>
  <inkml:trace contextRef="#ctx0" brushRef="#br0" timeOffset="113436">9525 3180 11221,'0'-12'0,"0"2"0,-3-3 0,-1 4 0,1-4 0,-1 2 0,4 4 0,0-1 0,0 2 0,0 5 0,0 11 0,0-1 0,-4 13 0,-1 2 0,-1-3-732,0-1 0,-1 4 0,1-4 732,-3 1 0,3 5 0,2 0 0,1-12 0,4 1 0,1-1 0,-2-8 0,13 3 0,-7-9 0,7 0 0</inkml:trace>
  <inkml:trace contextRef="#ctx0" brushRef="#br0" timeOffset="113885">9547 3073 11221,'-12'-15'0,"15"-5"0,13 12 0,3 1 0,-6 0 0,1-1 0,7 2 0,4 0 0,-4 2 0,7-1 0,-3 1 0,0 2 0,1 8 0,-8 11 0,-12-1 0,-2 1 0,-1 10-1639,-1-7 1,0 0 663,5 6 975,-4-6 0,1 2 406,4 1 0,1 0-406,-3 2 0,0 1 0,0-2 0,-1-2 0,-1-7 0,-2-1 0,-1 2 0,-2-2 0,-2-5 0,-6 7 0,-5 0 0,-5-5 0,-2-1-95,1 2 1,-3 1 94,0-3 0,-2-1 0,1-2 0,-1-2 0,2 0 0,1 2 0,0-1 0,-3-9 0,25-5 0</inkml:trace>
  <inkml:trace contextRef="#ctx0" brushRef="#br0" timeOffset="114382">10327 3045 11221,'16'-16'0,"-13"28"0,-9 7 0,-3 3 0,1-1 0,0 2 0,0 1 0,0 3 0,2-3 0,2-6 0,2-1 0,-3 9 0,0-1 0,5-7 0,0-15 0,0-11 0</inkml:trace>
  <inkml:trace contextRef="#ctx0" brushRef="#br0" timeOffset="114816">10249 3059 11221,'-11'-3'0,"4"-1"0,4 0 0,6-9 0,13 8 0,2-3 0,3-1 0,0 5 0,2 0 0,1 1-130,2-2 1,2 0 0,-1 1 129,-1 1 0,-1 0 0,-1 1 0,3-1 0,-4 3 0,1 10 0,-18 2 0,-6 2 0,0 12 0,6 1 0,-2-6 0,0 1 0,0-7 0,0 0 0,0 6 0,-2 0 194,-1-6 0,-2 1-194,-6 7 0,-5-1 0,-3-1 0,-3-2 0,3-6 0,-1-1 0,-1-2 0,0 0 0,-1-2 0,0 0 0,-8 3 0,0-2 0,10-4 0,1-2 0,-2 0 0,1 0 0</inkml:trace>
  <inkml:trace contextRef="#ctx0" brushRef="#br0" timeOffset="115535">11108 3123 11221,'0'-18'0,"0"1"0,0 0 0,0 1 0,0-10 0,-7 19 0,2 18 0,0 9 0,-1-3 0,0 2 0,0 0-473,-2 4 1,1 1 472,1-1 0,0 2 0,1-5 227,1-4-227,-1 8 0,3-3 0,9-14 0,4 3 0,0-21 0,3-7 0</inkml:trace>
  <inkml:trace contextRef="#ctx0" brushRef="#br0" timeOffset="115934">11122 3030 11221,'3'-18'0,"10"4"0,13 4 0,-5 7 0,4 2 0,-7-1 0,2 0 0,-1 0 0,9 1 0,-1 1 0,-6-1 0,-2 2 0,4 6 0,-19 1 0,-4 15 0,-3-6 0,-1 1 0,-2 7 0,0 2 0,4-6 0,0 0 0,2 0 0,1 7 0,2-1 0,1-2 0,0-1 0,2-7 0,-5-2 0,-10 0 0,-8-2 0,-5-4 0,-4-3-359,4-2 0,-2-1 0,1 0 359,-4-1 0,2-1 0,4-1 0,2 0 0,5 0 0</inkml:trace>
  <inkml:trace contextRef="#ctx0" brushRef="#br0" timeOffset="116583">9618 3740 11221,'-11'0'0,"0"0"0,1-3 0,2 2 0,1-2 0,4 3 0,3 0 0,16-6 0,-6 4 0,9-4 0,5 0 0,-2 1 0,2 2 0,2-1-639,-4 1 0,1 0 1,1-1-1,0 0 0,-1 0 639,0 1 0,0-1 0,0 0 0,-1 1 0,1-1 0,4 0 0,0 1 0,-2 0 0,-1-1 0,-4 1 0,-1-1 0,0 1 0</inkml:trace>
  <inkml:trace contextRef="#ctx0" brushRef="#br0" timeOffset="117717">9717 3811 11221,'11'-7'0,"-4"0"0,-3 0 0,-4 3 0,0 1 0,0-1 0,0 4 0,0-3 0,6 3 0,17-7 0,-8 4 0,1-2-222,7 0 1,3-1 221,0 0 0,1-1 0,1 1-329,-6 3 0,0 0 0,0 2 0,2-2 329,2 0 0,2 0 0,0-1 0,1 1 0,0 0-286,-5 1 0,0 1 1,0 0-1,0 0 1,1 0-1,0 0 286,0-1 0,0 1 0,1-1 0,0 1 0,0-1 0,0 1 0,0-1 0,1 1 0,-1-1 0,1 1 0,0-1 0,0 1 0,-1-1 0,1 0 0,-1 1 0,0-1 0,-1 0 0,1 1 0,-1-1 0,1 1 0,0-1 0,1 1 0,1 0 0,-1-1 0,1 1 0,-1 0 0,0 1 0,-1-1 0,-1 1 0,-1 0 0,0 1 0,0 0 0,-1-1 0,1 1 0,1 0 0,1 0 0,0 1 0,0-1 0,-2 1 0,-1-1 0,0 1 0,-1 0 0,-1 0 0,1 0 0,1 0 0,2 0 0,-3-1 0,-2 0 0,-2-1 0,-2 0 0,20 0 306,-36 0-306,-27 0 0,1 0 0,-4 0 47,6 0 1,-2 0 0,-2 0 0,0 0-48,2 0 0,0 0 0,-1 0 0,0 0 0,-1 0 37,2 0 1,0 0 0,-1-1 0,0 1 0,0-1 0,0 0-38,0 0 0,0 0 0,0 0 0,-1 0 0,1 0 0,0-1 0,-1 1 0,0-1 0,-1 0 0,1 0 0,0 0 0,-1 0 0,4 1 0,0 0 0,0-1 0,0 1 0,-1 0 0,1 0 0,-1 0 0,-1 0 0,0 0 0,-1 0 0,1 0 0,-1 0 0,0 0 0,1 1-355,0 0 1,-1 0-1,0 1 1,0-1-1,1 1 1,1 0-1,0-1 355,-1 0 0,0 0 0,2 0 0,-1 0 0,0 1 0,-1-1 0,-2 1 0,0-1 0,3 1 0,3 0-179,-2 1 1,1-1 178,2 0 0,-2-1 0,0 0 0,1 0 0,-3 1 0,2 0 0,0 0 0,3 0 0,1-2 0,0 1 0,-4 0 0,0 0 0,3 0 0,5 0 0,1 0 0,-11 0 0,10 0 0,16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21:48.0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2670 4722 24575,'13'2'0,"8"-1"0,7-1 0,-12 0 0,0 0 0,1 0 0,0 0 0,-2 0 0,1 0 0,-1 0 0,-1 0 0,14 0 0,-3 0 0,-2 0 0,-1 0 0,-1 0 0,0 0 0,-2-1 0,1 0 0,-1 0 0,0-1 0,-1 0 0,0-1 0,-1-2 0,2 0 0,1-1 0,3 0 0,-1 2 0,0 0 0,6 1 0,-10 2 0,5 0 0,-10 1 0,-2 0 0,0 0 0,-1 0 0,-1 0 0,-2 0 0,0 0 0,2 0 0,2 0 0,4 0 0,3 0 0,1 0 0,-2 0 0,-3 0 0,-3 0 0,-3 0 0,-2 0 0,-2 0 0,0 0 0,0 0 0,-3 0 0,1 0 0</inkml:trace>
  <inkml:trace contextRef="#ctx0" brushRef="#br0" timeOffset="2117">3768 4696 24575,'21'0'0,"5"0"0,-10 0 0,1 0 0,1 0 0,1 0 0,0 0 0,0 0 0,0 0 0,1 0 0,0 0 0,0 0 0,1 0 0,-1 0 0,-1 0 0,0 0 0,-1 0 0,-1 0 0,-2 0 0,0 0 0,9 0 0,-3 0 0,-2 0 0,1 2 0,1 0 0,4 1 0,2-1 0,1 1 0,-2-1 0,-3 0 0,-2-2 0,-2 0 0,-1 0 0,-3 0 0,-1 0 0,-1 0 0,-2 0 0,1 0 0,6 2 0,-4 0 0,4 1 0,-7-1 0,-2 0 0,0-2 0,-1 1 0,0-1 0,-1 0-820,-2 0 1,-2 1 0,-1-1 0</inkml:trace>
  <inkml:trace contextRef="#ctx0" brushRef="#br0" timeOffset="4083">4847 4722 24575,'10'0'0,"1"0"0,2 0 0,-1 0 0,-3 0 0,-3 0 0,-1 0 0,0 0 0,0 0 0,1 0 0,-1 0 0,0 0 0,1 0 0,1 0 0,1 0 0,0 0 0,1 0 0,-3 0 0,-1 0 0,-1 0 0,-1 0 0,1 0 0,-1-1 0,0-1 0,1 1 0,0 0 0,-1 1 0,1-1 0,-2 1 0,1 0 0,0 0 0,0 0 0,1 0 0,-2 0 0,1 0 0,-2 0 0,0 0 0</inkml:trace>
  <inkml:trace contextRef="#ctx0" brushRef="#br0" timeOffset="9533">3087 4872 24575,'0'-12'0,"0"3"0,0 2 0,0 6 0,-1 12 0,-1 2 0,0 9 0,-1-5 0,0-1 0,0-2 0,-1-2 0,1-2 0,1-2 0,0-1 0,0 0 0,1-1 0,0 1 0,1 0 0,-1-1 0,1-1 0,-1 0 0,1-1 0,-1-1 0,1-1 0,0 0 0,0-7 0,0 0 0,0-5 0,0 1 0,0 2 0,0 3 0,0 1 0</inkml:trace>
  <inkml:trace contextRef="#ctx0" brushRef="#br0" timeOffset="11614">3118 4904 11221,'0'-14'0,"0"6"0,0-1 0,0 8 0,0-2 0,0 12 0,-3 0 0,-1 11 0,0-8 0,-3 8 0,6-12 0,-5 9 0,5-9 0,-2 5 0,3-8 0,0 8 0,0-9 0,0 7 0,0-7 0,0-1 0,3-22 0,5-8 0,-4 0 0,0 8 0,-1 2 0,0 1 0,-2 1 0,-1 6 0,-4 12 0,0 7 0,0 5 0,4 10 0,-3-10 0,-1 2 0</inkml:trace>
  <inkml:trace contextRef="#ctx0" brushRef="#br0" timeOffset="12498">4019 4826 11221,'4'-4'0,"-1"1"0,-3 3 0,3 3 0,-2 7 0,2 5 0,-9 10 0,1-6 0,-2-2 0,1-7 0,5-3-3277,-2-3 3162,3-1 115,0-3 0,0-9 0,0 3 0,3-20 0,1 16 0,0-7 0,2-1 0,5 1 3276,0-8-3160,-4 15-116,-4 7 0,-3 3 0,0 9 0,-6 6 0,1 1 0,-1-1 0,-1-1 0,-1-1 0,2 2 0,-1 1 0,-1-4 0,-3 11 0,8-15 0,-4 9 0,7-6 0,-4-3 0,4 1 0,0-8 0,4-1 0,-1-4 0</inkml:trace>
  <inkml:trace contextRef="#ctx0" brushRef="#br0" timeOffset="13431">4934 4890 11221,'4'-14'0,"-1"6"-3277,-3-2 893,0 10 3793,4-3-1409,-4 3 860,3 0-860,-3 3 0,-3 13 0,-4 7 1638,2-5 0,-1 0-1522,-5 4-116,4-2 0,4-16 0,3-1 0,0-3 0,3-9 0,4-9 0,-1-1 0,-1-1 0,1 1 0,-1 0 0,1 1 0,-1 1 0,-2-4 0,1 14 0,-1 7 0,-3 4 0,4 13 0,-8-8 0,3 5 0,-1 1 0,-5-1 0,3 1 0,0 0 0,-3-3 0,3 11 0,-2-17 0,5 6 0,-2-11 0,3 2 0</inkml:trace>
  <inkml:trace contextRef="#ctx0" brushRef="#br0" timeOffset="22932">5147 4819 11221,'0'-8'0,"0"2"0,0 3 0,0 2 0,4-5 0,-4 5 0,13-2 0,-1 3 0,9 3 0,3-2 0,-9 0 0,-1 1 0,6-2 0,2 0 0,-14-3 0,3 2 0,-7-2 0,-17 3 0,-3 0 0,-3 0 0,0 0 0,0 0 0,1 0 0,1 1 0,1 1 0,-12-1 0,17 2 0,5-3 0,22 0 0,-3 0 0,15 3 0,-10 1-169,-4 0 0,0 2 1,-3-2-1</inkml:trace>
  <inkml:trace contextRef="#ctx0" brushRef="#br0" timeOffset="197665">1245 2853 11221,'-8'0'0,"1"0"0,7-3 0,4 2 0,0-5 0,6 5 0,1-2 0,12 0 0,-8 1 0,-1 0 0,1-2 0,0 1-566,9-1 0,-1 1 566,2-5 0,-7 5 0,1-1 0,0 1 0,-1-1 0,1 0 0,0 1 0,9 1 0,0 0 0,-5 0 0,-2 1 0,0 1 0,-3 0 0,0 0 0,-5 0 1132,-6-3-1132,-2 2 0,1-5 0,-15 2 0,3 0 0,-17-2 0,-2-1-1639,8 1 1,1 1 1580,2-1 1,2 0 57,-11-4 0,15 0 0,-2 5 0,6-4 0,1 5 0,6-3 0,7 3 0,-5-3 0,11 7 0,-11-4 0,12 8 0,-9-4 0,15 7 0,-13-3 0,12 3 0,-13-3 0,5 5 3276,-7-4-3160,-3 15-116,-4 2 0,-6-7 0,-2 2 0,-2 1 0,-2-1 0,-1 1 0,0 0 0,0-2 0,2 0 0,3-3 0,2 0 0,-5 7 0</inkml:trace>
  <inkml:trace contextRef="#ctx0" brushRef="#br0" timeOffset="201616">1628 4266 11221,'0'-4'0,"6"-3"0,-1 6 0,11-2 0,-7 3 0,14 0 0,-14 3 0,9-2 0,0-1 0,-3 3 0,9-2 0,1-2 0,-6 1 0,5-1 0,1-1 0,-7 1 0,3-3 0,0-1 0,-3 3 0,-3-4 0,0 0 0,-7 4 0,5-4 0,-12 6 0,2-4 0,-9-3 0,1 3 0,-8-12 0,8 14 0,-8-14 0,8 11 0,-5-5 0,3 3 0,3 3 0,1 1-2473,0 3 2473,2 0 0,-5-3 0,5 2 0,-2-2 0,3 3 0,6 0 0,-1 0 2473,11 6-2473,-1 2 0,-3 3 0,7 9 0,-7 2 0,-4-8 0,-1 1 0,-3 4 0,-4 0 0,-9-2 0,-3-1 0,2-1 0,-1-1 0,-4-1 0,-1-2 0,-1 3 0</inkml:trace>
  <inkml:trace contextRef="#ctx0" brushRef="#br0" timeOffset="208951">3629 4358 11221,'7'4'0,"0"-1"0,0-3 0,-3 0 0,15-6 0,-12 4 0,16-7 0,-15 8 0,2-3 0,0 1 0,-5 2 0,5-2 0,-9 3 0,2 0 0,-10 0 0,-7 0 0,-2 0 0,-7 3 0,11-2 0,-2 2 0,7-3 0,0 0 0,3 0 0,1 0 0,3 0 0,6 0 0,2 0 0,10-3 0,-6 2 0,4-5 0,-5 5 0,3-2 0,1 3 0</inkml:trace>
  <inkml:trace contextRef="#ctx0" brushRef="#br0" timeOffset="210248">4701 4343 11221,'-4'5'0,"1"-2"0,3-3 0,0 3 0,0-2 0,3 5 0,1-5 0,3 2 0,0-3 0,3-3 0,-2 2 0,2-5 0,-3 5 0,-3-2 0,-10 3 0,-3 3 0,-5-2 0,4 2 0,0-3 0,-2 0 0,5 0 0,0 0 0,7 0 0,0 0 0,7 0 0,-3 0 0,13 0 0,-8 3 0,4 1 0</inkml:trace>
  <inkml:trace contextRef="#ctx0" brushRef="#br0" timeOffset="211151">5026 4379 11221,'-11'0'0,"4"0"0,4 3 0,3-2 0,3 2 0,14-3 0,-4 0 0,5 0 0,-12 0 0,-6 0 0,0 0 0,0-3 0,-3 2 0,-4-2 0,-7 3 0,5 0 0,-1 0 0,29 0 0,-8-3 0,16-1 0</inkml:trace>
  <inkml:trace contextRef="#ctx0" brushRef="#br0" timeOffset="212548">5396 4372 11221,'9'-7'0,"3"0"0,6 0 0,-4 3 0,-3 0 0,-11 4 0,-10 4 0,-6 0 0,-5 0 0,7-1 0,7-3 0,26 0 0,-10-3 0,17-1 0</inkml:trace>
  <inkml:trace contextRef="#ctx0" brushRef="#br0" timeOffset="216115">1883 4585 11221,'-13'7'0,"4"-3"0,-1 2 0,7-5 0,0 2 0,2-3 0,-2 0 0,15 0 0,4-3 0,3 2 0,0-3 0,1-2 0,5-1 0,-9 1 0,0 1 0,3 0 0,-2 0 0,0-6 0,8 0 0,-18 0 0,-8 4 0,-16 4 0,-2 3 0,-3 0 0,8 0 0,2-3 0,10 2 0,-4-5 0,6 5 0,3-2 0,7 3 0,11 3 0,5 1 0,-12 2 0,-2 1 0,2 5 0,-8 2 0,-19 6 0,4-1 0,0-5 0,1 0 0,-3 11 0,7-6 0,1-6 0</inkml:trace>
  <inkml:trace contextRef="#ctx0" brushRef="#br0" timeOffset="225267">10455 4776 11221,'0'-7'0,"0"0"0,3 7 0,4 0 0,8 0 0,9 3 0,-10-1 0,1 0-1503,0 0 1,-1 0 1502,11 1 0,-9-2 0,1-2 0,4 2 0,1-2 0,-2 1 0,1-2 0,0 1-228,3 1 1,1 0 0,0-1 227,-3 0 0,1 0 0,-2 0 0,4 1 0,0 0 0,-4 0 0,0 0 0,-1 0-94,5 0 0,0 0 94,-1 0 0,2 0 0,-2 0 739,1 0 0,-1 0-739,-4 1 0,0-2 0,-4 0 0,-2-1 0,3 1 0,5 0 0,2-1 0,-4 2 0,1 0 0,6 0 0,0 0 0,-4 0 0,-2 0 0,-3 0 0,-2 0 816,-1 0-816,4 0 257,-10 0-257,4 0 1324,-9 0-1324,-7 0 0,-8 0 0,-1 0 0,-2 0 0,-1 0 0,1 0 0,-10 0 0,-1 0 0,2 0-132,4 1 0,-4-1 0,0-1 132,3 0 0,1 0 0,-1 0 0,-2 1 0,-1 0 0,0 0 0,2-1 0,1 0 0,1 0 0,-1 0 0,-6 1 0,-2 0 0,5 0 0,-1 0 0,5 0 0,-4 0 0,3 0 0,-6 0 0,-1 2 0,1-1 0,5 0 0,-1 2 0,1 0 0,7 1 0,-4 0 0,1-1 0,6 1-1631,-4 0 1,-2-1 1630,4-3-1002,-5 4 0,0-1 1002,0-2-200,0 2 1,0 0 199,1-2-693,2 0 1,0 1 692,3-2 391,-14 0-391,16 3 545,-13-2-545,15 2 356,-9-3-356,12 0 2025,2 0-2025,23 0 0,-9 0 953,6 0 1,4 0-954,1 0 0,2 0 0,0 0 0,1 0 0,2 0 372,-4 0 1,1 0 0,1 0-1,0 0-372,-2 0 0,1 0 0,0 0 0,-1 0 0,-1 0-417,4 0 1,-3 0-1,2 0 417,0 0 0,2 0 0,0 0 0,-2 0 0,0 0 0,-2 0 0,0 0 0,-1 0 0,-1 0 0,1 0 0,5-1 0,1 0 0,-2 0-1368,1-1 0,-1 0 1368,-3 0 0,0 0 0,6-1 0,-6 0 0,-12 2 0,14-2 0,-23-1 0,8 4 425,-10-7-425,0 6-1369,-7-2 1369,3 3 2269,-13-3-2269,8 2 0,-14-2 0,14 3 0,-7 0 0</inkml:trace>
  <inkml:trace contextRef="#ctx0" brushRef="#br0" timeOffset="226416">9632 4805 11221,'-11'-3'0,"4"2"0,4-2 0,3 0-3214,0 2 3214,0-2 694,3 3-694,1 0 0,12 0 0,6 0 0,1 0 0,-3 0 0,0 0 0,1 0 0,5 0 0,4 0 0,-4 0 0,0 0-653,-4-1 1,0-1 0,0 1 652,2 1 0,-1 0 0,-2-4 0,-3 1 1401,1 2-1401,-1-5 0,-4 5 0,-7-5 0,-3 5 0,-1-5 2433,-3 5-2433,-9-2 643,-16 3-643,1 0 0,-5 0 0,5 0 0,-3 0 0,2 0-206,6 0 1,0 0 0,-1 0 205,-2 0 0,-1 0 0,3 0 0,4 0 0,2 0 0,-12 0 0,3 0 0,15 0 0,1 0 0,4 0 0,28 0 0,-9 0 0,3 0 0,1-1 0,2 0 0,0 0-161,-1 0 1,0 1 160,7-2 0,-1 1 248,-8 2 1,-1 1-249,5 0 0,-1 0 0,-5 1 0,-2 1 0,5 3 0</inkml:trace>
  <inkml:trace contextRef="#ctx0" brushRef="#br0" timeOffset="227251">9271 4847 11221,'-5'-4'0,"2"1"0,3 3 0,7 0 0,-3 0 0,16-3 0,-11 2 0,17-2 0,-17 3 0,11 0 0,-15 0 0,1 0 0,-6 3 0,-3-2 0,-7 2 0,-18-3 0,1 0 0,6 0 0,1 0 0,-6 0 0,8-3 0,12-1 0,19-3 0,0 3 0,1 2 0,2 1 0,6 1 0,0 0 0,-5 0 0</inkml:trace>
  <inkml:trace contextRef="#ctx0" brushRef="#br0" timeOffset="227866">8802 4855 11221,'-7'-8'0,"3"4"-3277,1 1 2544,3 3 1855,0-3-1122,0 2 635,0-2-635,9 3 0,6-3 0,1 2 0,0 0 0,0-1 0,8 2 2253,2 0-2253,-16 0 0,-8 3 0,-22 0 0,-8-2 0,9 3 0,-6-2 0,3-1 0,12-1 0,13 0 0,11 0 0,0 0 0,1 0 0,0 0 0,0 0 0,10 0 0,-2 0 0,-18 0 0,8 0 0,-9 0 0</inkml:trace>
  <inkml:trace contextRef="#ctx0" brushRef="#br0" timeOffset="228667">8135 4869 11221,'3'-8'0,"1"2"0,16 6 0,6 0 0,-5-2 0,0 0 0,-2 2 0,-1-1 0,0 0 0,-4-1 0,-6 2 0,-25 0 0,-3 0 0,-1 0 0,4 0 0,-1 0 0,-8 0 0,0 0 0,8 0 0,2 0 0,-3 0 0,1 0 0,-10 3 0,27-2 0,26 6 0,-5-7 0,1 0 0,-2 2 0,0 0 0,-3-2 0,1 0 0</inkml:trace>
  <inkml:trace contextRef="#ctx0" brushRef="#br0" timeOffset="229565">7553 4855 11221,'7'-8'0,"3"-2"0,-2 6 0,2 0 0,-3 1 0,0 3 0,-3 0 0,-1 0 0,-15 0 0,-7 3 0,-7 1 0,8 3 0,12-3 0,22-1 0,7-6 0,-5 1 0,-1 0 0,9-5 0,-8 3 0,-9-2 0,-5 2 0</inkml:trace>
  <inkml:trace contextRef="#ctx0" brushRef="#br0" timeOffset="230184">6893 4855 11221,'-1'-8'0,"8"1"0,5 0 0,8 0 0,5 0 0,-9 3 0,11 1 0,-16 3 0,4 0 0,-18 3 0,-15 1 0,-9 0 0,13-2 0,0-1 0,0-1 0,17 0 0,9 0 0,6-3 0,-1-1 0</inkml:trace>
  <inkml:trace contextRef="#ctx0" brushRef="#br0" timeOffset="232784">11889 4542 11221,'-8'0'0,"2"0"0,9 3 0,4 1 0,7 7 0,4 0 0,-3 6 0,-1 4 0,-17 4 0,0-8 0,-2 1 0,-4 3 0,-3 1 0,1-4 0,-1 0 0,0-1 0,-1 3 0,-1-1 0,-3-1 0,0 0 0</inkml:trace>
  <inkml:trace contextRef="#ctx0" brushRef="#br0" timeOffset="238615">12130 4202 11221,'9'-18'0,"0"3"0,11-2 0,2 6 0,0-3 0,-4 9 0,-2-4 0,-11 8 0,8-2 0,-12 3 0,12 3 0,-8 1 0,2 13 0,-4 5 0,-3-4 0,0 3 0,0 1 0,0 2 0,-1 3 0,-1 0 0,0 0 0,0-1 0,0-2 0,0-1 0,1-2 0,2 0 0,1-5 0,0 0 0,0 1 0,0 1 0,-2-2 0,0 0 0,0 2 0,-1 0 0,-2-2 0,0 0 0,1 2 0,0-1 0,-2 2 0,-3 7 0,0-11 0,3-3 0,-12 4 0,-2-11 0,1 1 0,-2 1 0,-1-3 0,0 0 0,3 0 0,1-1 0,-8 3 0,14-2 0</inkml:trace>
  <inkml:trace contextRef="#ctx0" brushRef="#br0" timeOffset="248703">1386 2853 11221,'-7'-4'0,"0"1"0,7 0 0,0 2 0,0-5 0,0 5 0,0-2 0,3 0 0,1 2 0,3-2 0,7 3 0,-5 0 0,13 3 0,-6-2 0,0 0 0,2 1 0,3-4 0,1 1 0,-6 0 0,0 1 0,9-3 0,-1 0 0,0-1 0,1 0 0,-6 0 0,-14 4 0,8-3 0,-12 2 0,6-8 0,-7 7 0,0-16 0,-10 8 0,5-7 0,-18 3 0,10 10 0,0-3 0,0 1 0,-3 4 0,-8-7 0,12 8 0,-4-5 0,11 5 0,-4-5 0,8 5 0,-2-2 0,3 3 0,3 3 0,1 1 0,9 0 0,-1-1 0,11-3 0,-10 3 0,2-1 0,-1 0 0,-3 2 0,15 5 0,-18-4 0,6 12 0,-7-5 0,-3 8 0,-1-2 0,-7-4 0,-2 0 0,1 6 0,-5-6 0,0-2 0,1 0 0,-7 11 0,8-13 0,1 6 0,-6 0 0,8 4 0,-9-2 0,7-1 0</inkml:trace>
  <inkml:trace contextRef="#ctx0" brushRef="#br0" timeOffset="251732">2912 2555 11221,'8'-7'0,"-2"3"0,-6-2 0,-3 5 0,2-5 0,-2 5 0,3-6 0,0 7 0,0-4 0,0 1 0,0 3 0,0-3 0,3 9 0,-2 5 0,9 7 0,-9-6 0,12 0 0,-5-11 0,3 2 0,6-6 0,1-7 0,-3-1 0,1-3 0,2-3 0,0-2 0,-4 5 0,-1-1 0,0 1 0,3-6 0,0 0 0,-2 4 0,-1 1 0,1 0 0,0 2 0,-1 4 0,0-1 0,0-2 0,-1 0 0,9-6 0</inkml:trace>
  <inkml:trace contextRef="#ctx0" brushRef="#br0" timeOffset="255099">2771 2676 11221,'-4'-11'0,"3"0"0,-2-2 0,3 4 0,0-7 0,0 5 0,0-4 0,0 4 0,0-2 0,0 2 0,0 0 0,0 1 0,0 6 0,0 1 0,0 3 0,0 9 0,0-3 0,3 16 0,-2-6 0,3-1 0,-4 1 0,0-15 0,0 12 0,0-11 0,0 4 0,0-6 0,0 0 0,0-6 0,0 4 0,0-14 0,0 11 0,-4-12 0,3 9 0,-5-8 0,5 4 0,-2 1 0,3-2 0,0 9 0,0-7 0,0 8 0,0-1 0,0 17 0,0 3 0,0 12 0,3-6 0,4-5 0,-2-6 0,5-4 0,-10-3 0,4-1 0,-4-3 0,-4-3 0,1-1 0</inkml:trace>
  <inkml:trace contextRef="#ctx0" brushRef="#br0" timeOffset="256317">2962 2754 11221,'0'-14'0,"-3"2"0,2-1 0,-2 2 0,3-3 0,0 3 0,0 1 0,0 2 0,0 1 0,0 0 0,0 3 0,0 1 0,0 0 0,0 2 0,0-2 0,0 12 0,0 0 0,0 12 0,0-6 0,0 5 0,0-8 0,0 5 0,0-10 0,0 1 0,0-5 0,0-16 0,0-3 0,0-6 0,0-1 0,0 1 0,-3 0 0,2 1 0,-5 7 0,5 3 0,-2 7 0,3 1 0,0 3 0,3 7 0,-2-3 0,8 4 0,-1-5 0</inkml:trace>
  <inkml:trace contextRef="#ctx0" brushRef="#br0" timeOffset="256933">3054 2725 11221,'-8'-6'0,"2"-5"0,6-7 0,0 3 0,0 1 0,0 7 0,0-3 0,0 2 0,0-2 0,0 6 0,0 1 0,0 3 0,0 0 0</inkml:trace>
  <inkml:trace contextRef="#ctx0" brushRef="#br0" timeOffset="258066">3160 2725 11221,'-8'-11'0,"2"-2"0,9 2 0,1-3 0,0 3 0,2 0 0,-5 4 0,3 3 0,-4 1 0,0 3 0</inkml:trace>
  <inkml:trace contextRef="#ctx0" brushRef="#br0" timeOffset="261282">3501 2548 11221,'0'-8'0,"0"-1"0,0 8 0,0-2 0,3 3 0,-2 0 0,2 6 0,-3-5 0,4 12 0,-1-5 0,4 3 0,1-4 0,5-4 0,8-6 0,-1-1 0,1-6 0,0-3 0,-2 2 0,0-4 0,-1-2 0,0 1 0,0-5-820,-1 7 1,-2 3 0,-1 4 0</inkml:trace>
  <inkml:trace contextRef="#ctx0" brushRef="#br0" timeOffset="262015">4190 2555 11221,'0'17'0,"3"-2"0,1-4 0,3-1 0,0-6 0,3 0 0,-2-1 0,8-6 0,-4-1 0,12-10 0,-11 6 0,0-1 0,0 1 0,-4 0 0,4 0 0,0 0 0,-4-1 0,5 1 0,-1-1 0,-4-2 0,8-3 0</inkml:trace>
  <inkml:trace contextRef="#ctx0" brushRef="#br0" timeOffset="266232">13563 2839 11221,'-4'4'0,"-5"-1"0,7-3 0,-7-3 0,5 2 0,0-5 0,-2 5 0,5-2 0,-5 3 0,2 0 0,-4 3 0,1-2 0,3 2 0,1-3 0,9 0 0,15-3 0,-4 2 0,3-1 0,0 1 0,-3 1 0,1-2 0,0 1 0,5 0 0,0-2 0,-10 3 0,-10 0 0,-16 0 0,4 0 0,-15 0 0,6 1 0,-1 1 0,0-1 0,-1 0 0,1 1 0,4-2 0,3 0 0,-1 0 0,13 0 0,0 0 0,13-3 0,-3 2 0,4-2 0,1 0 0,-2 2 0,3-1 0,1 1 0,0 1 0,-2-2 0,0 0 0,-3 2 0,5-4 0,-10 4 0,-3 0 0,-20 0 0,5 0 0,-5 2 0,-1 0 0,4-2 0,-9 4 0,13-4 0,-4 3 0,9-2 0,-3 5 0,6-2 0,-2 0 0,3 2 0,0-2 0</inkml:trace>
  <inkml:trace contextRef="#ctx0" brushRef="#br0" timeOffset="272684">2792 3300 11221,'-20'0'0,"1"0"0,15 0 0,0 0 0,1 0 0,3 0 0,13 0 0,12-3 0,-2 1 0,0 0 0,-6 0 0,-1 0-104,6 0 0,-2 1 104,-11 1 0,7 0 0,-8 0 0,-14 0 0,-9 0 0,-2 0 0,-1 0 0,-1 0 0,1 0 104,-4 0 0,2 0-104,4 0 0,2 0 0,-7 3 0,11-2 0,10 2 0,20-3 0,-9 0 0,6 0 0,1 0 0,8 0 0,-2 0 0,2 0 0,-21-3 0,4 2 0,-11-2 0,-12 3 0,4 0 0,-6 0 0,0 0 0,2 0 0,-12 0 0,14 0 0,-5 3 0,9-2 0,1 2 0,4-3 0,3 0 0,13 0 0,-7 0 0,14 0 0,-9 0 0,3 0 0</inkml:trace>
  <inkml:trace contextRef="#ctx0" brushRef="#br0" timeOffset="273799">3160 3322 11221,'11'-5'0,"9"2"0,-10 3 0,7 0 0,1 0 0,0 0 0,6 0 0,2 0 0,-2 0 0,-1 0 0,-3 0 0,0 0 0,6 0 0,-3 0 0,-10 0 0,10 0 0,-18 0 0,4 0 0,-8 0 0,-23 0 0,6 0 0,-9 0 0,0 0 0,4 3 0,-2-2 0,0-1 0,2 4 0,-2-4 0,0 0 0,1 0 0,2 0 0,1 0 0,5 0 0,-9-4 0,15 3 0,-2-2 0,6 3 0,23 0 0,9 0 0,-1 0 0,2 0 0,-10 0 0,0 0 0,0 0 0,1 0 0,-1 0 0,0 0 0,4 0 0,-3 0 0,-3 0 0,-3 0-467,7 0 1,-6 0-1,2 0 1</inkml:trace>
  <inkml:trace contextRef="#ctx0" brushRef="#br0" timeOffset="274766">3835 3314 11221,'-18'3'0,"7"1"0,11 1 0,4-2 0,10-3 0,-3 0 0,9 0 0,-7 0 0,13 0 0,-17 0 0,14 0 0,-14 0 0,1-3 0,-7 2 0,-12-2 0,0 3 0,-14 0 0,10 0 0,-7 0 0,9 0 0,3 0 0,2 0 0,9 0 0,7 0 0,2 0 0,6-4 0,-4 0 0</inkml:trace>
  <inkml:trace contextRef="#ctx0" brushRef="#br0" timeOffset="275382">4111 3314 11221,'17'-11'0,"5"4"0,-3 5 0,1 1 0,-3-1 0,0 1 0,-1 1 0,-1-1 0,5-2 0,-8 3 0,-5 0 0,-4 0 0,-16 0 0,-12 3 0,1 1 0,5-2 0,1 0 0,-1 1 0,1-3 0,8 0 0,32 0 0,-6 3 0,2-1 0,1 0 0</inkml:trace>
  <inkml:trace contextRef="#ctx0" brushRef="#br0" timeOffset="276820">4934 3215 11221,'0'8'0,"0"1"0,0-5 0,0 0 0,0-1 0,-3-3 0,2 3 0,-2-2 0,0 6 0,-1-7 0,0 4 0,1-4 0,9 0 0,5 0 0,1 0 0,11-4 0,2 1 0,-10 1 0,0-1 0,1 0 0,0 0 0,8 2 0,-9-5 0,-4 5 0,-8-2 0,-22 10 0,11-6 0,-8 4 0,-1-1 0,2-3 0,-3 2 0,1 1 0,9 0 0,-2 0 0,6-1 0,1-3 0,3 0 0,9 0 0,6-3 0,7 2 0,-7-2 0,-2 3 0,-9 0 0,3 0 0</inkml:trace>
  <inkml:trace contextRef="#ctx0" brushRef="#br0" timeOffset="279966">1997 3470 11221,'-15'0'0,"5"0"0,6 0 0,4-3 0,-3 3 0,2-4 0,-5 4 0,5 0 0,-5 0 0,5 0 0,-2-3 0,3 3 0,0-7 0,0 7 0,0-10 0,0 5 0,0-5 0,0 3 0,0 0 0,0 3 0,-3 1 0,2 3 0,-2 0 0,0 9 0,2 0 0,-2 18 0,3-14 0,-1 3 0,-1 0 0,1-5 0,-2 3 0,0 1 0,2-6 0,-5 14 0,5-14 0,-2 7 0,3-8 0,3 2 0,-2-6 0,8-1 0,-1-3 0</inkml:trace>
  <inkml:trace contextRef="#ctx0" brushRef="#br0" timeOffset="281134">1947 3364 11221,'14'-7'0,"-2"0"0,5 3 0,-6 1 0,6 3 0,-9-3 0,15 2 0,-9-1 0,0 1 0,6-1 0,0 1 0,-3 0 0,0 1 0,9-3 0,0 0 0,-7 2 0,1 1 0,-1-2 0,2-1 0,-1 1 0,5 0 0,0 0 0,0 0 0,-1 0 0,-4 1 0,0-1 0,-2 2 0,-1 0 0,-1 0 0,0 0 0,6 0 0,-2 3 0,-6 1 0,-3 0 0,0 0 0,-4-1 0,3-2 0,-5 2 0,11-3 0,-14 3 0,14-2 0,-15 2 0,9 0 0,-9 1 0,5 6 0,-5-5 0,5 7 0,-2-7 0,0 8 0,-1 2 0,-6 3 0,2 3 0,-2-3 0,3 3 0,0-9 0,3 10 0,-2-12 0,5 13 0,-5-8 0,2 0 0,-3-2 0,0-6 0,0 1 0,0-5 0,0 1 0,-6-1 0,-15-3 0,3 5 0,-3 0 0,-6-3 0,-1 1 0,6 0 0,-1 1 0,3-2 0,-1 0 0,0 0-212,-4-1 1,-2-1 211,1 1 0,-1 0 0,-1 0-393,0-1 0,0 0 1,1 0 392,2 0 0,0 0 0,0 0 0,-1 1 0,2 0 0,1 0 0,3-1 0,2 1 0,-1 0 0,1 1 0</inkml:trace>
  <inkml:trace contextRef="#ctx0" brushRef="#br0" timeOffset="301401">12343 1505 11221,'8'22'0,"-5"5"0,-7-5-3277,-3 3 1612,-4-1 1665,6-8 0,-1-1 1224,-5 9-1224,4-4 0,1 0 0,4 7 0,0-2 0,9-8 0,0-10 0</inkml:trace>
  <inkml:trace contextRef="#ctx0" brushRef="#br0" timeOffset="302269">12350 1455 11221,'-8'0'0,"11"0"0,21-3 0,1-1 0,3 1 0,-5 0 0,1 1 0,-1-1-426,-3-1 0,-1 1 0,2-1 426,6 2 0,1 0 0,-4-1 0,-9 0 0,1-1 0,9 3 0,3 0 0,-3 0 0,-8-3 0,1 1 0,1 2 0,4 1 0,1 1 0,-1-2-11,0-1 1,-1 0-1,1 0 11,-2 1 0,1 0 0,0 0 0,-1 0 0,4 0 0,-1-1 0,-3 1 0,-1-1 0,-3 1 0,2 1 0,-2 0 0,5 0 0,-2 0 0,3 0 0,-15 0 0,5 3 0,-5-2 0,2 5 0,0-2 0,-2 6 0,3-2 939,-7 9-939,-1 4 185,-3-4 1,0 2-186,-1 4 0,2 0 0,0-6 0,1 1 0,-3 7 0,3-1 0,3-9 0,2 1 0,-1 5 0,0 0 0,3-4 0,0-2 0,2 10 0,-11-8 0,-20-6-1639,-1-5 1,-1-1 1580,3-3 1,-1-1 57,-5 1 0,-2-1 0,3 0-340,7-1 1,-2 0 339,-2 0 0,-4 0 0,-1 0 0,1 0 0,3 0 0,1 0 0,0 0 0,-1 0 0,-1 0 0,0 0 0,-2 1 0,1 0 0,0 0 0,0 0 0,0 0 0,0 1 0,1-1 0,1 1-527,-2 0 1,2 1 0,1 0 526,-10 2 0,6 0 0,10-1 0,-2-1 0</inkml:trace>
  <inkml:trace contextRef="#ctx0" brushRef="#br0" timeOffset="303332">12556 1682 11221,'6'-8'0,"15"-1"0,-4 5 0,2 1 0,7-1 0,1 0 0,1-1 0,-1 0 0,0 1 0,-1 0 0,-4 1 0,-2-1 0,6 0 0,-9 1 0,-20 3 0,-21 0 0,4 4 0,-3 1 0,4-3 0,-2 0 0,2 0 0,-2 5 0,1-1 0,-4-2 0,3 0 0,4 3 0,-4-3 0,10-1 0,27-3 0,-2-3 0,2-1 0,2 2 0,2 0 0,-1-1 0,1-3 0,-1 1 0,10-1 0,-2 1 0,-9 2 0,0 1 0,0 0 0,-6 2 0,8 0 0,-12 0 0,2 0 0</inkml:trace>
  <inkml:trace contextRef="#ctx0" brushRef="#br0" timeOffset="308616">11803 1554 11221,'0'-20'0,"0"4"0,0 0 0,0-8 0,0 0 0,0 18 0,0 9 0,-3 7 0,-1 5 0,-2 4 0,0 1 0,-2 1 0,1 2-234,0-3 1,0 0-1,-1 1 1,1-1 233,-1 2 0,1 0 0,0 0 0,-1-2 0,0 3 0,-1-2 0,2-1 0,1 2 0,1-2 0,-4 1 0,8-11 0,-2-7 0,3-3 0,3-9 0,0-5 0,1-3 0,1-1 0,1-3 0,0 0-820,-1 0 1,1 1 0,-1-1 819,1 0 0,0-1 0,-1 3 0,1 0 0,-2 0-69,1 1 0,-1-2 0,1 1 69,2-8 0,1 0 0,-2 3 0,0-1 0,0 3 0,1 0 0,0 1 0,0-3 0,0 2 0,0 6 0,0 1 0,-1-4 0,0 2 0,4-5 0,-7 13 3276,-3 12-3269,-8 11 0,-6 4-7,-2 3 0,-2 1-76,5-6 1,-2 2-1,1-1 1,-2 0 75,-3 2 0,0-1 0,0-1 0,3-2 0,0 0 0,1-3 0,-1-1 0,1-4 0,1-7 0,20-21 0,4 1 0,2-3 0,-2 7 0,1-2 0,1 1 0,3-3 0,0 0 0,0 0 0,-2 5 0,-1 0 0,0 1 0,8-6 0,-1 2 0,-7 8 0,1 2 0,3 2 0,-2 5 611,-1 17-611,-2 0 0,-2 1 0,-6 8 0,-2 1 0,2 0 0,0-1 0,0-5 0,2-1 0,0-3 0,1-1 0,5 3 0,-4-4 0,-1-4 0,-5-3 0,2-3 0,-3-1 0</inkml:trace>
  <inkml:trace contextRef="#ctx0" brushRef="#br0" timeOffset="352983">1301 3534 11221,'-8'0'0,"-1"0"0,8-3 0,-2 2 0,3-2 0,3 3 0,7 0 0,2 0 0,5-1 0,2-1 0,6 0 0,1 0-274,-6 0 1,1 0 273,1 1 0,2 0 0,-2 0 0,0 0 0,1-1-105,-2 2 1,2 0-1,1-1 105,-1 0 0,0 0 0,-2 0 0,2 1 0,-1 0 0,3 0 0,-4 0 0,-7 0 0,12 0 0,-18 0 0,3 0 0,-8 0 0,-16 0 0,7 0 264,-9 0 1,-2 0-265,0-1 0,0-1 0,-7-3 0,-2 0 0,0-2 0,1-1 0,1-1 0,3 0 332,-5-2-332,3 4 0,12 4 0,3 2 0,2-5 0,6 5 0,6-2 0,-1 3 0,11 0 0,-4 0 0,11 0 0,-7 0 0,-1 0 0,0 0 0,0 0 0,-1 0 0,13 3 0,-8-3 0,-1 1 0,4 5 0,1-5 0,-7 9 0,-9-6 0,-3 10 0,-1-3 0,-9 9 0,1-1 0,-1-5 0,-1 0 0,-1 5 0,-2 4 0,3-8 0,0 2 0</inkml:trace>
  <inkml:trace contextRef="#ctx0" brushRef="#br0" timeOffset="362732">2735 3662 11221,'0'-8'0,"-3"2"0,2 6 0,-2 0 0,0 0 0,-1 0 0,-3 3 0,3-2 0,-3 2 0,6-3 0,-2 0 0,3-3 0,3 2 0,5-5 0,6 5 0,4-2 0,9 3 0,0 0 0,-13 0 0,0 0 0,10 0 0,-2-3 0,-4 2 0,-1-5 0,-6 5 0,-4-2 0,-7 3 0,-13 3 0,4-2 0,-14 5 0,5-5 0,2 2 0,0 0 0,-1-3 0,1 1 0,-1 2 0,1 0 0,-8-2 0,10 2 0,7-3 0,7 0 0,10 0 0,8 0 0,10 0 0,-8 0 0,0 0 0</inkml:trace>
  <inkml:trace contextRef="#ctx0" brushRef="#br0" timeOffset="369734">2706 3676 11221,'4'-4'0,"0"1"0,-8 3 0,10 0 0,-1 0 0,3 0 0,4 0 0,-1-3 0,1 2 0,11-5 0,-11 2 0,12 0 0,-15 1 0,4 0 0,-10 2 0,1-2 0,0 3 0,-4 0 0,-16 0 0,12 0 0,-22 3 0,21-2 0,-15 2 0,2 0 0,6-2 0,-7 2 0,14-3 0,-5 0 0,6 0 0,-3 0 0,7 0 0,-4 0 0,11 0 0,-3 0 0,10 0 0,-6 0 0,8 0 0,-7 0 0,11 0 0,-12 0 0,9 0 0,-9 0 0,2 0 0,-3 0 0,-3 0 0,-1 0 0,1 3 0,-4-2 0,3 2 0,-3 0 0,0 1 0</inkml:trace>
  <inkml:trace contextRef="#ctx0" brushRef="#br0" timeOffset="372566">3075 3683 11221,'11'0'0,"3"0"0,-6 0 0,8-3 0,-10 2 0,12-2 0,-12 3 0,14 0 0,-11 0 0,7 0 0,-8 0 0,5 0 0,-5 0 0,3 0 0,-4 0 0,-4 0 0,1 3 0,-8-2 0,-3 2 0,0-3 0,-13 3 0,10-2 0,-16 2 0,17-3 0,-11 0 0,12 0 0,-5-3 0,8 2 0,-8-2 0,12 0 0,-9 2 0,9-5 0,-2 5 0,0-2 0,2 3 0,8 0 0,-2 0 0,18 0 0,-13 0 0,16 0 0,-17 0 0,6 0 0,0 0 0,-5 0 0,4 0 0,1 0 0,-6 0 0,14 0 0,-14 0 0,1 0 0,-7 0 0,-16 0 0,-9 0 0,-2-3 0,-3 1 0,0 0 0,4-2 0,-3 1 0,11 3 0,0 0 0,4 0 0,8 0 0,6 0 0,11 0 0,11 0 0,-9 0 0,1 0 0,1 0 0,0 0 0,7-3 0,-4-1 0</inkml:trace>
  <inkml:trace contextRef="#ctx0" brushRef="#br0" timeOffset="374249">2742 3698 11221,'8'-12'0,"4"-1"0,-10 12 0,11-2 0,-12 3 0,12-3 0,-2 2 0,4-2 0,5 3 0,-5 0 0,3 0 0,-7 0 0,-1 0 0,-16 0 0,-2 3 0,-7-2 0,-11 2 0,9-3 0,-7-3 0,10 2 0,3-2 0,7 3 0,20 0 0,1 0 0,-1 3 0,0 1 0,-1-3 0,1 8 0,-8-5 0</inkml:trace>
  <inkml:trace contextRef="#ctx0" brushRef="#br0" timeOffset="375017">3118 3676 11221,'-11'0'0,"3"0"0,5 0 0,3 3 0,10-2 0,2 2 0,15-3 0,-1 0 0,0 0 0,-12 0 0,-8 0 0,-12 0 0,-12 3 0,-8 2 0,10-3 0,0 0 0,-6 1 0,5-3 0,17 0 0,0 0 0,11-3 0,0 2 0,16-3 0,-1 4 0,-9 1 0,-1-2 0,8-2 0,-6-1 0</inkml:trace>
  <inkml:trace contextRef="#ctx0" brushRef="#br0" timeOffset="376333">3501 3676 11221,'-11'-3'0,"4"2"0,4-2 0,3 3 0,3-3 0,7 2 0,5-2 0,10 3 0,-3 0 0,-1 0 0,-7 0 0,-7-3 0,-7 2 0,-13-2 0,-12 3 0,1 0 0,6 0 0,0 0 0,-8 0 0,11 2 0,1-1 0,-11 0 0,14 2 0,5-3 0,6 0 0,16 0 0,6 0 0,2 0 0,-6 0 0,0 0 0,5 0 0,-6 2 0,1-1 0,5 0 0,-4 2 0,-11-3 0,-4 0 0,-14 0 0,7 0 0,-19 0 0,4 0 0,1 0 0,-9 3 0,17-2 0,-7 2 0,8-3 0,-2 0 0,3 3 0,3-2 0,4 2 0,7-3 0,10 0 0,8-3 0,-10 1 0,0 0 0,-1 0 0,0 0 0,4-1 0,-5 3 0</inkml:trace>
  <inkml:trace contextRef="#ctx0" brushRef="#br0" timeOffset="385618">2763 3705 11221,'7'-12'0,"1"2"0,-5 7 0,7 2 0,-2-2 0,3 3 0,5 0 0,-7 0 0,14 0 0,2 0 0,-1 0 0,-6 1 0,0 1 0,-2 2 0,1 0 0,0 0 0,-4 3 0,5-4 0,0 1 0,-7 3 0,7-5 0,2 0 0,-6 1 0,7-1 0,1-1 0,-4 0 0,5 0 0,0 1 0,-5 1 0,6-2 0,1-1 0,-7 3 0,7-4 0,-1-1 0,-9 1 0,5-2 0,-1 0 0,-6 2 0,14-5 0,-15 5 0,5-5 0,-6 5 0,0-2 0,-1 3 0,-6 0 0,3-3 0,-4 2 0,4-2 0,-3 3 0,3-3 0,-7 2 0,7-3 0,-7 4 0,-15 0 0,-6 0 0,0 0 0,-3 0 0,7 0 0,0 0 0,2 0 0,-1 0 0,-2 0 0,3 0 0,0 0 0,-5 0 0,-1 0 0,2 0 0,-4 0 0,0 0 0,2 0 0,-5 0 0,0 0 0,0 0-168,4 0 1,0 0 167,2 0 0,2 0 0,-3 0 0,-1-1 0,2-1 0,6 1 0,-7-3 0,-1-1 0,1 3 0,3-1 0,-1 0 0,-6 0 0,2 2 0,9 0 0,-1-1 0,-8 2 0,1 0 0,-4 0 0,16 0 0,-10 0 0,12 0 335,-2 0-335,3 0 0,3 3 0,1-2 0,3 2 0,3-3 0,4 0 0,1 0 0,9-3 0,-9 2 0,18-5 0,-15 5 0,6-1 0,1 1 0,-7 1 0,10 0 0,0 0 0,-6 0 0,7 0 0,2 0 0,-6 0 0,7-1 0,2 2 0,-7 2 0,2 0-146,-2-1 0,2-1 0,-1 1 146,7 2 0,-1-1 0,-7-1 0,-1-1 0,4-1 0,0 0 0,-4 2 0,0-1 0,6 0 0,0-1 0,-2 2 0,0-1 0,-3-3 0,-1-2 0,-4 2 0,-1-1 438,4-4-438,1 4 0,-7 0 0,9 2 0,-3-2 0,-1 3 0,-9 0 0,-1 0 0,-4 0 0,-3 0 0,4 0 0,-4 0 0</inkml:trace>
  <inkml:trace contextRef="#ctx0" brushRef="#br0" timeOffset="390666">3785 3357 11221,'-8'0'0,"2"0"0,6 0 0,0 0 0,3 0 0,-2 0 0,2 6 0,-6 2 0,-1 9 0,0 2 0,1 2 0,3 0 0,3-3 0,-2 3 0,2-3 0,-3 3 0,3-3 0,1 0 0,6-7 0,1-1 0,4 0 0,-1-2 0,3-1 0,1-3 0,7-4 0,-4 3 0,7-3 0,-6 3 0,2 1 0,1-4 0,-11 2 0,0 0 0,1-2 0,0 0 0,0-1 0,1 2 0,-1 0 0,-2 1 0,6-1 0,4 2 0,-14-3 0,14 3 0,-1-2 0,1 2 0,-8-3 0,0 0 0,1 0 0,7 0 0,-8 0 0,6 3 0,6-2 0,-9 0 0,1 1 0,4 0 0,0-1 0,-1-1 0,-1 1 0,4 0 0,-1 1 0,-7 0 0,0-1 0,2 1 0,-1 0 0,1 2 0,4-1 0,2 0 0,-9-2 0,1-1 0,5 2 0,2-1 0,-4-1 0,0 0 0,-2 2 0,-1-1 0,4 0 0,-7 2 0,-4-3 0,7 0 0,8 0 0,-10 0 0,0 0 0,1 0 0,-1 0 0,4 0 0,1 0 0,-12 0 0,5 0 0,-2 0 0,10 0 0,1 0 0,-7-1 0,1-1 0,-1 2 0,-1-1 0,1 0 0,-1-1 0,10 2 0,-5 0 0,-8 0 0,1-3 0,-10 2 0,7-2 0,-5 3 0,3 0 0,-3 0 0,2 0 0,-2-3 0,0 2 0,-1-2 0,1 0 0,0-4 0,0 2 0,2-4 0,-5 5 0,2 0 0,0-3 0,-2 7 0,5-7 0,-5 3 0,5-6 0,-5 2 0,2-2 0,-3 6 0,3-2 0,-2 2 0,2-3 0,0 0 0,-2 0 0,2-1 0,-3 4 0,3-2 0,-2-1 0,3-4 0,-4-3 0,0 0 0,0-4 0,0 3 0,0-2 0,0 3 0,0 3 0,0-3 0,0 6 0,0-5 0,0 5 0,-4-2 0,0 3 0,0 0 0,1 0 0,3 0 0,-3-1 0,2 1 0,-2 3 0,0 1 0,-1 3 0,-3 0 0,0 0 0,0 0 0,-3 0 0,2 0 0,-3 0 0,-4 0 0,-2 0 0,0 0 0,-4 0 0,0 0 0,5 0 0,-11-3 0,2-1 0,10 1 0,1-1 0,-8 0 0,-1-2 0,5 5 0,4-1 0,-1 1 0,-1 1 0,0 0 0,-2 0 0,0 0 0,2 0 0,0 0 0,-1 0 0,-1 0 0,2 0 0,0 0 0,-3 0 0,0 0 0,1 0 0,0 0 0,0 0 0,0 0 0,1 0 0,-1 0 0,2-2 0,0 1 0,0 0 0,0 1 0,-2-2 0,1 1 0,1 1 0,0 0 0,-1 0 0,1 0 0,-12-3 0,0 2 0,0-2 0,12 3 0,-1 0 0,0 0 0,-1 0 0,1 1 0,2 1 0,-7-1 0,-1 2 0,14-3 0,-14 3 0,14-2 0,-14 2 0,2-3 0,4 0 0,-9 0 0,17 0 0,-10 0 0,7 3 0,-3-2 0,-1 2 0,1 0 0,-6-2 0,-7 2 0,2-3 0,10 0 0,1 0 0,-5 0 0,7 0 0,4 0 0,1 3 0,-6-2 0,0 5 0,6-2 0,-5 0 0,5 2 0,-6-2 0,3 4 0,4-4 0,4-1 0,0 0 0,2 1 0,-9 3 0,3 0 0,-1-3 0,-5 2 0,8-2 0,-2 6 0,4-2 0,3 2 0,3-2 0,1-4 0,3-1 0</inkml:trace>
  <inkml:trace contextRef="#ctx0" brushRef="#br0" timeOffset="396186">5509 3641 11221,'-7'-4'0,"0"-2"0,4 5 0,-1-6 0,0 7 0,1-4 0,3 4 0,-3 0 0,9 0 0,4 0 0,3 0 0,13-3 0,-16 3 0,12-3 0,-7 3 0,0 0 0,-1 3 0,-7-3 0,-3 7 0,-1-7 0,-12 4 0,-10-1 0,-6-2 0,8 0 0,2 1 0,-7-2 0,8 0 0,4-3 0,6 2 0,0-6 0,4 7 0,11-4 0,7 4 0,-3 0 0,11 0 0,-13 0-3277,11-3 3162,-13 3 105,6-3 0,-9-1 0,2 0 0</inkml:trace>
  <inkml:trace contextRef="#ctx0" brushRef="#br0" timeOffset="399983">5609 3669 11221,'3'-11'0,"-2"4"-1092,5 1 1092,-5 5 351,5-5-351,-2 5 180,3-5-180,0 2 0,-3 0 0,9-3 561,-1 7-561,3-2 0,3 1 0,0-1 0,1 0 0,6 2 0,0 0 0,0-2 0,0 0 0,2 4 0,2 0-656,-9-2 1,1 0 0,-2 0 655,4 4 0,0-1 0,5-3 0,0 0-231,-3 3 0,0 1 231,2-1 0,-1 1 0,-4-2 0,-1 1-3,3 3 0,0 0 3,-5-3 0,0-1 0,-1 0 0,2 1 0,0-1 0,0 0 0,0 1 0,0-2 0,8 0 0,0-1 0,-1 2 0,0-1 0,-2-1 0,0 0 0,-1 0 0,0 0 0,-2 0 0,0 0 0,-1-1 0,0-1 0,0 2 0,0-1 0,-3-2 0,0 0 927,3 3 0,0-1-927,0-2 0,1 0 285,-1 2 1,1 1-286,3-2 0,-1 1 4,-2 1 1,-1 0-5,1 0 0,-1 0 0,0 1 0,0 1 0,-6-2 0,0 1 0,12 2 0,-9-3 0</inkml:trace>
  <inkml:trace contextRef="#ctx0" brushRef="#br0" timeOffset="403252">8263 3662 11221,'14'-4'0,"3"-2"0,4 5 0,-5-2 0,0 0 0,2 2 0,0 1 0,2-3 0,0 0 0,-2 2 0,-1 1 0,11-3 0,-10 3 0,-7 0 0,-21 3 0,-12 1 0,2-1 0,-2 1 0,0-2 0,0 0 0,0 0 0,1-1 0,6-1 0,2 0 0,-2-3 0,9 2 0,22-2 0,10 3 0,-11-2 0,1 1 0,0-1 0,1 0 0</inkml:trace>
  <inkml:trace contextRef="#ctx0" brushRef="#br0" timeOffset="404335">8560 3648 11221,'14'0'0,"1"0"0,-1 0 0,3 0 0,-2 0 0,12-3 0,-10 2 0,-1-2 0,1 0 0,-3 1 0,1 0 0,3-2 0,0 1 0,8-4 0,-12 3 0,-15 1 0,-19 9 0,4-4 0,-3 1 0,-3 0 0,-1 1 0,-3-2 0,2-1 0,9-1 0,1 0 0,-3-3 0,24 2 0,1-6 0,19 7 0,-12-2 0,-1 0 0,3 2 0,-1 0-656,-1 1 1,-1-2-1,6-2 1,-5 0 0</inkml:trace>
  <inkml:trace contextRef="#ctx0" brushRef="#br0" timeOffset="408367">421 3875 11221,'-11'4'0,"1"-1"0,3-3 0,0 0 0,-4 0 0,7 0 0,-2 0 0,6 0 0,0 0 0,3 0 0,13 3 0,1-2 0,2-1 0,2 1 0,3-2 0,2-1 0,2-2 0,-1 0-73,-7 0 1,0 0 0,-1 0 72,5 0 0,0-1 0,-2 0 0,-2-2 0,-2 0 0,7-7 0,-21 2 0,-18-4 0,0 10 0,-2 1 0,3-1 0,-1 1 0,-12-6 0,19 4 217,-1 0-217,5 3 0,3 1 0,13 0 0,6 2 0,-4 0 0,2 2 0,0 5 0,-2 2 0,7 1 0,-12 3 0,-3 2 0,-3 11-1639,-5-4 1,-1 1 1580,0-6 1,-1-1-1078,-3 8 1,-1-3 1134,-1-3-301,-1-2 1,1 0 300,3-3 0,-8 11 0,9-14 0,-3 4 0</inkml:trace>
  <inkml:trace contextRef="#ctx0" brushRef="#br0" timeOffset="415549">2657 3996 11221,'10'-7'0,"-2"0"0,5 3 0,-2-3 0,4 6 0,2-5 0,-2 5 0,-1-2 0,-4 3 0,-6 0 0,0 0 0,-4 3 0,-4-2 0,-3 5 0,-4-5 0,-3 6 0,3-6 0,4 2 0,4-3 0,0 0 0,2 0 0,-2 0 0,9 0 0,5 0 0,13 0 0,-8 0 0,1 0 0,0 0 0,-1 0 0,9 0 0,-12 0 0,-25 6 0,-2-2 0,-1 0 0,-2 0 0,-1 0 0,0-1 0,1 0 0,-6-3 0,14 0 0,-7 3 0,8-2 0,0 2 0,27-3 0,0 0 0,0-1 0,0-1 0,6-2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28:59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 4762 11221,'21'0'0,"4"0"0,-5 0 0,-2 0 0,-1 0 0,-3 0 0,6 2 0,0-1 0,0 0 0,3 1 0,1-1-3277,1-1 2085,-6 0 0,-1 0 1192,10 3 1037,-5-2-1037,-2 1 0,1-1 0,3 2 0,2-1 0,-1 1 0,-1 0 0,-6 0 0,2-1 0,-1 0 0,-6 0 0,2 0 0,6 0 0,3 1 0,-3-1 0,-7 0 0,0 0 0,5-1 0,4 0 0,2-1 0,-2 1 0,4-1 0,0 0 0,0 0 116,0 0 1,-1 0 0,2 0-117,-3 0 0,1 0 0,-1 0 0,-1 0 0,1 1 0,-1 0 0,1 0 0,-1-1 0,2 0 0,0 0 0,-1 1 0,1 0 0,-2 0 0,2 0 0,-4-1 0,2 0 0,-2 0 0,-3 0 0,-2 0 0,-1 0 0,7 0 0,4 0 0,-1 0 0,-4 0 0,-1 0 0,2 0 0,-3 0 0,2 0 0,-1 0 0,-1 0-239,3 0 1,-1 0 0,0 0 238,2 0 0,0 0 0,-3 0 0,-5 0 0,-1 0 0,8-1 0,0-1 0,-10 0 0,0 0 0</inkml:trace>
  <inkml:trace contextRef="#ctx0" brushRef="#br0" timeOffset="7700">1529 2896 11221,'-5'-4'0,"2"1"0,-3-1 0,4 4 0,-10-3 0,7 3 0,-2 3 0,1-3 0,2 7 0,0-6 0,-6 11 0,6 3 0,-4 4 0,5-5 0,3-1 0,0-12 0,3 12 0,1-11 0,7 7 0,-7-8 0,15 2 0,-9-3 0,4 0 0,2-3 0,-8-1 0,7-3 0,-5 0 0,0-10 0,-5 4 0,1-4 0,-6-3 0,0 5 0,-3-3 0,-1 1 0,0 9 0,-2-2 0,2 3 0,-6 3 0,-1 1 0,-4 9 0,1 5 0,0 7 0,0 3 0,0-2 0,3 1 0,0-5 0,7 6 0,1-10 0,6 6 0,4-3 0,4-5 0,7 0 0,0-9 0,3-6 0,-3-8 0,0-5 0,-10-6 0,-2 4 0,-6 0 0,-6 3 0,-2 3 0,-6 5 0,-1 9 0,1 2 0,0 13 0,3-2 0,1 11 0,3-1 0,3 3 0,4-3 0,4-8 0,6-4 0,1-6 0,6-4 0,1-10 0,1-8 0,-5-1 0,-7 1 0,-1 5 0,-8-8 0,4 8 0,-11-10 0,7 16 0,-11-1 0,12 5 0,-8 3 0,1 0 0,-3 0 0,0 3 0,1-2 0,3 9 0,0-9 0,0 9 0,0-3 0,-1 7 0,1 7 0,3 1 0,7 3 0,9-7 0,9-7 0,1-5 0,-4-9 0,-1-4 0,-6-10 0,-3-6 0,-8-2 0,-11 4 0,-8 10 0,1 5 0,1 15 0,6 3 0,4 9 0,4-6 0,6-1 0,1-7 0</inkml:trace>
  <inkml:trace contextRef="#ctx0" brushRef="#br0" timeOffset="19884">1521 4819 11221,'4'-8'0,"15"-1"0,-9 8 0,8-2 0,4 0 0,0 2 0,2 1 0,-2-1 0,0-1 0,0 2-511,6 1 1,0 1 510,-2-2 0,2 0 0,-3 1 0,-8 0 0,1 1 0,3-2 0,3 0 0,2 0 0,-2 0 0,2 0 0,0 0 0,1 0-197,-5 0 1,1 0-1,1 0 1,0 0-1,0 0 197,1-1 0,1 0 0,-1-1 0,1 1 0,-1-1-546,-1 1 0,1 1 1,-1-1-1,-1 0 1,0 0 545,0-1 0,-1 0 0,-1 0 0,1 0 0,4 1 0,2-1 0,-2 0 0,-4 1-232,-2 1 1,0-1 231,2 1 0,3-1 0,-1 0 0,-3 0 0,-5 1 0,0 0-279,5 0 0,6 0 0,2 0 0,-2 0 0,-5 0 279,-4 0 0,0 0 0,7 1 0,6-1 0,-1 0 0,-7-1 535,-5-2-535,5 1 0,0 0 0,-6-2 1036,4 1 1,1 0-1037,-1-1 0,7 0 0,-15-2 0,-6 2 575,-9-3-575,-12 3 0,-3 0 0,-5 4 0,-5 0 0,9 1 0,-1 0 0,-2 1 14,0-1 0,-1 1 0,0 0 1,0 0-15,0-1 0,0 1 0,-1 0 0,-3 0 0,-1 2 0,-1-1 0,1 0-712,1-1 0,0-1 0,0 1 712,6 0 0,-1 0 0,0-1 0,-2 1-137,-1 0 0,-2-1 0,-1 0 0,0 0 0,2 0 137,-1 1 0,2-2 0,0 1 0,-3 0 0,2 0 0,-1 0 0,-2 0 0,0 1 0,0-1 0,1 0-112,0 1 0,1 0 0,0 0 1,0 0-1,0-1 0,0 1 112,2-1 0,-1 0 0,1-1 0,-1 1 0,1 0 0,0-1 0,-5 2 0,1-1 0,-1 1 0,1-1 0,1 0 229,2-1 0,1 0 0,1 0 0,-1 0 0,1 0-229,-3 0 0,0 0 0,0 0 0,2 0 639,-3 0 1,0 0-1,3 0-639,3 0 0,2 0 0,2 0 543,0-1 1,5 2-544,5 2 745,18-1 1,9 0-746,-1 0 0,3 1 0,1-1 0,3-1 0,1-1 0,3 0 0,0 0-389,-6 0 0,2 0 0,0 0 0,1-1 0,-1 1 0,-1 0 389,-1-1 0,0 0 0,-1 1 0,1-1 0,1 0 0,2 0 0,1 1 0,2-1 0,-1 0 0,-1 1 0,-3 0-290,-1 0 0,-3-1 0,1 2 1,1-1 289,2 0 0,1 0 0,2 1 0,0 0 0,0-1 0,-3 1 0,4 0 0,-1 0 0,-1 0 0,0 0 0,0 0 0,1 1 0,0 0 0,-3 0 0,-1 0 0,0 1 0,0-1 0</inkml:trace>
  <inkml:trace contextRef="#ctx0" brushRef="#br0" timeOffset="24618">1301 1320 11221,'11'-7'0,"3"-6"0,-3 1 0,-4-2 0,3 6 0,-9 5 0,5 3 0,-5-3 0,2 12 0,-22 9 0,2 2 0,-2 2 0,2-4 0,0 1 0,-1-1-1062,0 1 0,-1 1 1,2-2 1061,0 3 0,2-1 0,5-2 0,4 0 0,6 4 0,6-9 0,4-1 0,4-2 0,1-1 0,8-2 0,1-1 0,0-1 0,-1 0 0,-3-1 0,-1 0 0,-2 1 0,-3 0 796,1-1 0,-2-4 0,-6-4 1</inkml:trace>
  <inkml:trace contextRef="#ctx0" brushRef="#br0" timeOffset="25235">1592 1405 11221,'-18'-5'0,"1"9"0,7 9 0,2 2 0,0 6 0,2 2 0,2 0 0,4-5 0,1 1 0,1-1 0,2-6 0,10 8 0,-2-15 0,11-2 0,-8-12 0,-1-2 0,9-3 0,-6-4 0,-4-1 0,-4 6 0,-2-3 0,-1 0 0,-6 2 0,-2-1 0,-2 0 0,-1 3-1639,-6 0 1,-1 1 1523,-1 5 115,2-2 0,-2 1 0,-5 5 0,3 2 0,8 8 0,8 6 0</inkml:trace>
  <inkml:trace contextRef="#ctx0" brushRef="#br0" timeOffset="25649">1855 1313 11221,'-17'-4'0,"5"1"0,-6 3 0,8 6 0,3-1 0,3 8 0,1-5 0,3 9 0,0-8 0,9 10 0,6-7 0,1 2 0,7 0 0,-11-3 0,2 3 0,-7-6 0,-7 7 0,-4-9 0,-5 5 0,-1 1 0,-4-3 0,-5 1 0,-1 0 0,-1-2 0,6-3 0,2 0 0,-4-1-820,12-1 1,-7-3 0,4 0 0</inkml:trace>
  <inkml:trace contextRef="#ctx0" brushRef="#br0" timeOffset="26366">1386 1320 11221,'0'-12'0,"3"0"0,-2 11 0,2-5 0,-3 5 0,4 1 0,-4 4 0,3 6 0,-6-2 0,-1 12 0,-3-11 0,1 6 0,-1-1 0,-2-4 0,0 4 0,2 2 0,5 2 0,9 5 0,12-3 0,3-6 0,-8 4 0,-26 0 0,1-9 0,-2 0 0,-3-3 0,-1-1 0,-4 1 0,8-9 0,9-1 0</inkml:trace>
  <inkml:trace contextRef="#ctx0" brushRef="#br0" timeOffset="27016">2082 1306 11221,'23'0'0,"-9"1"0,1 1 0,10 8 0,-1 2 0,-11-3 0,-3-1 0,-2 4 0,-8 7 0,-10-8 0,-3 0 0,-1 2 0,0 0 0,-2-2 0,-1-1 0,0 0 0,1-3 0,3-2 0,-6 8 0,14-9 0,-1 3 0,3 0 0,-1-3 0</inkml:trace>
  <inkml:trace contextRef="#ctx0" brushRef="#br0" timeOffset="30932">1287 1824 11221,'-8'-4'0,"-1"1"0,5 0 0,0 2 0,7-2 0,2 0 0,8 0 0,3 2 0,2-3-1093,1 0 1,4-1 0,-3 1 1034,-4 1 1,0 1 57,3-3 0,5 0 0,0 0 0,-3 0-452,-1-1 0,0 0 452,5 1 0,4 0 0,0-1 0,-4 2 0,0-3 0,-1 2 0,1 0 0,4 1 0,-1 0 0,-4 0 0,-2 0 0,-1 0 0,5 0 0,2-1 0,-3 1 0,-10 0 0,0 0 0,12-3 0,-1 1 0,-6 1-352,7-1 352,-19 6 0,-5 0 0,-10 3 0,-4 0 0</inkml:trace>
  <inkml:trace contextRef="#ctx0" brushRef="#br0" timeOffset="31198">1422 1852 11221,'-15'4'0,"-1"0"0,0 1 0,3 0 0,8-5 0,-1 4 0,9-4 0,10 0 0,0-4 0,6 2 0,1 1 0,3-3 0,-5 1 0,4 1 0,-3 0-689,8 1 689,-4-1 0,5-2 0,-5 1-274,-8 1 0,0-1 274,4 0 0,5-2 0,0 0 0,-4 2-533,-3 0 1,-1 0 532,8-1 0,2 0 0,-3 0 0,-7 0 0,0 0 0,4-1 0,1-1 0</inkml:trace>
  <inkml:trace contextRef="#ctx0" brushRef="#br0" timeOffset="36584">2792 1533 11221,'23'-7'0,"-1"-1"0,-3 2 0,1 0 0,1 1 0,1 2 0,1 1 0,0 0-480,3-2 0,0 1 0,1-1 480,-1 1 0,0-1 0,0 1 0,-3 1 0,0 1 0,-1-1 228,4-1 0,-2 0-228,-5 2 0,-6 2 237,-16 5-237,-10-1 0,-6-2 0,0 1 0,-2 0 0,-1-1-205,-3 1 1,-1-1 0,-1 0 204,5 0 0,0-2 0,-1 1 0,1-1 0,1 1 0,-1-1 0,1-1 0,0 2 0,-5 0 0,0 0 0,2 0 349,-4-2 1,2 1-350,7 1 0,7-1 0,15-4 0,10 0 0,5 2 0,4-2 0,2-1 0,1 0-250,-2 2 1,0 0 0,1 0-1,1 1 250,2-2 0,1 0 0,-1 0 0,1 1 0,0 1 0,0 0 0,-1 0 0,0 0 0,-4 0 0,0-1 0,-1 1 0,0-1 189,6 1 0,-2 0 0,-2-1-189,-1 1 0,-3-2 0,4-3 0,-31 5 0,-5-2 0,-12 5 0,-2 2-394,10-1 1,-2-1 393,-8 1 0,-4 1 0,3-1 0,6 1 0,0-1 0,1-1 0,-3 0 0,-1-1 0,2 1 0,-4 2 0,1-1 0,-1 1 117,3-2 0,-1 0 0,0-1 0,1 1-117,-4 1 0,1-1 0,2 1 12,-2-1 1,8-1-13,14-1 0,20-1 0,12-1 0,-5-1 0,3-1 0,-1 0-374,-1 2 0,-1 1 1,2-1 373,-2-2 0,1 0 0,0-1 0,-2 2 0,1 1 0,-1 1 0,-1-1-8,3 0 0,-1-1 0,0 1 0,3 0 0,-3 1 0,-8 1 0,0 0 0</inkml:trace>
  <inkml:trace contextRef="#ctx0" brushRef="#br0" timeOffset="40715">989 1178 11221,'-11'10'0,"1"1"0,3 2 0,1 4 0,-2 5 0,1 2 0,0 2-820,3-6 1,0 1 0,0 1 0,0 0 249,-1 0 0,0 1 0,1 1 1,1 0 569,1 2 0,1 1 0,1 0 0,0 0 0,0-2-255,0 4 0,2-3 0,-1 2 255,0-4 0,0 2 0,0-1 0,3-2 264,4 6 1,3-2 0,3-4-265,4-11 0,3-3 0,1 0 0,-4 2 0,1 0 0,0 0 0,0-3-250,4-1 0,1-3 0,-2-1 250,3-1 0,-3-1 0,6-7 0,-3-2 0</inkml:trace>
  <inkml:trace contextRef="#ctx0" brushRef="#br0" timeOffset="41768">911 1065 11221,'25'-15'0,"-6"8"0,3 0 0,-1 1 0,2 0 0,0 1-739,3 0 0,1 1 739,-4 0 0,5 0 0,-2 0 0,-3 0 0,-1 2 0,0 0 0,-1 0 0,2 0 0,3-1 0,-2 1 0,-3 0-390,7 0 0,0 1 390,-4-1 0,2 1 0,3 0 0,-2-1 0,-4 1-279,-2 0 0,-3 0 0,3-1 279,2 1 0,3-1 0,3 0 0,0 1 0,-2-1 0,-4 0-482,1-1 1,-3 1-1,3-1 482,-4 1 0,3 0 0,2 0 0,1 0 0,0 0 0,1 0 0,0 0 0,-2 0-223,2-1 0,0 1 0,-1 0 0,0 0 0,1 0 1,1 0-1,1 0 223,-4 0 0,1 0 0,0 0 0,1 0 0,1 0 0,-1 0 0,1 0 0,0 1 0,0-1 0,0 0 0,-1 1 0,0 0 0,0 0 0,0 0 0,1 0 0,-1 0 0,1 0 0,-1 0 0,0 0 0,0 0 0,-1 0 0,1 0 0,0 0 0,0 0 0,0 0 0,0 0 0,-1 0 0,0 0 0,0 0 0,0 0 0,0 1 0,1 0 0,0 0 0,0 0 0,0 1 0,0-1 0,-1 1 0,-1-1 0,-1 0 0,-1 0 0,7 0 0,-2-1 0,-1 0 0,-1 1 0,1 0 0,1 1 0,0 0 0,0 1 0,-1 1 0,-2-1-351,3 3 0,-2 0 0,-1 0 351,-1-2 0,0-1 0,1 2 0,2 3 0,2 1 0,-4-1 291,-6-3 1,0 1-292,3 3 0,1 3 0,-2 0 0,1 2 0,-2 1 465,1-1 0,-4 3-465,-7-1 0,-4 3 0,-1 3 0,-2 0 0,-1-5 0,-1 1 0,2 4 0,-1 4 0,0-3 0,-2-1 0,1-1-11,0 5 1,1-1 10,0-6 0,-1-2 2269,0 5-2269,4-1 0,3 1 0,1 3 0,3 3-155,-2-3 0,1 2 0,1-1 155,-1-6 0,1-1 0,-1 1 0,1-2 0,-2-1 0,0 0 0,1 0 0,1 0 0,0 1 0,0-2 0,-2-2 0,-1 0 0,-1 8 0,-1 1 0,-4-2 0,-3-1 0,-8 7-86,-5-12 1,-4-2 85,-3-4 0,-3-3 0,0 1-282,-1 3 1,-3 0 281,6-3 0,-4-1 0,0-1 0,0 1 0,4-1 0,-5 2 0,-1 0 0,7-3 0,-3 1 0,-1 0 0,-2 0 0,0 0 0,1 0 0,-1 0 0,-1 1 0,0 0 0,1 0 0,-1 0 0,1-1-246,2 0 0,1 0 1,0 0-1,0 0 0,-1 0 1,-2 1 245,1-1 0,-2 0 0,-1 1 0,-1 0 0,0 0 0,0-1 0,1 1 0,0-1 0,0 0 0,-1 1 0,1-1 0,0 0 0,0 0 0,1 0 0,1-1 0,-1 1 0,0-1 0,2 1 0,-1-1 0,-1 0 0,-1 1 0,2-1 0,-3 0 0,0 1 0,-1-1 0,0 1 0,0-1 0,2 1 0,2-2 0,4 1-184,-4 0 1,5-1 0,0 0 0,-4 0 183,2 0 0,-4 0 0,-1 0 0,-1 0 0,-1 0 0,2 0 0,1 0 0,4 0 0,-3 0 0,3 0 0,1 0 0,-4 0 0,2 0 0,-3 0 0,-1 1 0,-2-1 0,1 1 0,0-1 0,1 1-122,0 0 1,0 0 0,1 0 0,0 0 0,0 0 0,1 0 121,-2 0 0,0 0 0,1 0 0,0 0 0,-1 1 0,2-2 0,-1 1 0,-1 0 0,1 0 0,1 0 0,3-1 221,-3 1 0,3-1 0,-2 0-221,-1 1 0,-2 0 0,0-1 0,2 0 0,3 0 0,1 0 0,0-1 0,0 2 0,-2-1 0,1 1 0,4-1 836,3-2 1,2 0-837,-12 5 0,3 0 0,6-3 0,-3 4 0</inkml:trace>
  <inkml:trace contextRef="#ctx0" brushRef="#br0" timeOffset="51602">1713 4755 11221,'-11'0'0,"1"0"0,3 0 0,2 0 0,2 0 0,3 0 0,0 3 0,0-2 0,0 2 0,10-3 0,8 7 0,0-5 0,3 0 0,-3 1 0,2-1 0,-1 0-186,2 0 0,1-1 186,-1 0 0,1-1 0,-3-1 0,6-2 0,3 1 0,1 0 0,-4-2 0,3 2 0,1-2 0,-7 1 0,-1-1 0,-1 2 0,-1-1 0,2 0 0,-3 0 0,-6 3 0,2 0 0,-7 0 0,-3 0 0,-4 0 0,-14 3 0,5-2 0,-7 0 0,-1 1 0,0-2 186,-1 0 0,-4 0-186,3 0 0,-2 0 0,0 0 0,-2 0 0,0 0 0,0 0-246,1 0 1,0 0-1,0 0 246,-2 0 0,0 0 0,3 0-1583,-2 0 1583,6-1 0,-2-1 0,0-1 0,2-1 0,-3-4 0,4 5 0,2-1 0,8-2 0,22 2 0,-2-1 0,1-1 0,0 4 0,1 0 307,9-2 0,0 2-307,-1 1 0,-1 2 0,-4-1 0,1 0 291,0 0 1,1 0 0,-3 0-292,4 0 0,3 0 0,2 0 0,-9 0 0,-1 0 0,2 0 0,-1 0-4,-2 0 1,-2 0 3,-6 0 0,1 0 0,-8 3 0,-11 1 0,1-1 0,-5 1 0,-2-1 0,-3-3 0,1 2 0,-2-1 0,-2 0 0,-1-2 0,5 2 0,-1-2-303,-9 0 1,0-1 302,4 2 0,2-3 0,1-1 6,-3 4-6,4-4 0,0 1 0,-1 3 0,3-4 0,0 1 0,1 2 0,0-5 0,11 5 1437,9-2-1437,4 3 0,17 0 0,-4 0-356,8 0 356,-14 0 0,2 0 0,9 2 0,2-1 0,-7-1 0,2 1-201,2 1 1,4 0-1,-1 0 201,-4-1 0,0-1 0,-1 0-516,6 2 0,0 0 516,-2-2 0,1 0 0,-5 0 0,0 0 0,-2 0 0,-1 0 0,-6 0 0,7 3 297,-16-3-297,-1 3 554,-19 1-554,2-4 0,-6 2 0,-2 0 532,0-2-532,3 0 0,-2 2 0,2-1 0,4-1 0,0 0 0,-6 1 0,-3 1 0,3-2 0,4 1 0,1-2 0,-6 1 0,-2 0 0,3 0 0,6 0 0,0 0 0,-4 1 0,-3-1 0,4-1 0,-4-2 0,-1 3 0,0 0-155,3-7 155,-2 7 0,13-4 0,12 1 0,11 3 0,-2-3 0,4 2 0,2 2 0,2-1 0,1 0 0,1 0 0,3-4 0,-8 2 0,0 0 0</inkml:trace>
  <inkml:trace contextRef="#ctx0" brushRef="#br0" timeOffset="53049">2217 3790 11221,'-8'0'0,"-5"0"0,8 0 0,-5 3 0,3 1 0,0 6 0,3 4 0,-2-2 0,5 11 0,-2-13 0,6 12 0,-2-13 0,11 4 0,-6-5 0,14-4 0,-9-1 0,10-6 0,-6-1 0,5-10 0,-8 2 0,-2 1 0,-6-4 0,-4 12 0,-7-13 0,-1 12 0,-12-7 0,7 8 0,-1-1 0,-1 1 0,5 2 0,-5 0 0,1-1 0,1 2 0,-7 0 0,9 0 0,-3 3 0,10 5 0,-2-1 0,6 7 0,0-6 0,6 5 0,-2-5 0,16 2 0,-7-6 0,13-1 0,-10-3 0,1 0 0,0 0 0,-8 0 0,4 0 0,-6 0 0,-3-3 0,-1-1 0,-3 0 0,0-2 0,-3 2 0,-1 0-3277,-9-2 3162,4 2 115,-4-3 0,-1 0 0,6 3 0,-12-3 0,14 7 0,-9-4 0,10 4 3276,-2 7-3160,4-6-116,6 9 0,4-6 0,4 3 0</inkml:trace>
  <inkml:trace contextRef="#ctx0" brushRef="#br0" timeOffset="54916">2181 3925 11221,'11'11'0,"-4"-1"0,0 0 0,-6 1 0,2 3 0,-3 1 0,3 2 0,1 1 0,0 0 0,2-4 0,-2 3 0,6-5 0,1 2 0,6 3 0,-5-2 0,5 6 0,-6-6 0,12-2 0,-3-6 0,-6-2 0,0 1 0,4 1 0,-4 7 0,-7-9 0,0 4 0,0-2 0,4 1 0,0-1 0,-1 0 0,-6-3 0,2-1 0,-5 4 0,5-7 0,-5 7 0,6-3 0,-7 3 0,4-3 0,-1 2 0,1-2 0,3 0 0,-3 2 0,5-2 0,-7 0 0,7 2 0,-8-1 0,5 2 0,-2 3 0,3-2 0,-3-1 0,3-1 0,-4-2 0,1 0 0,3 2 0,-3-2 0</inkml:trace>
  <inkml:trace contextRef="#ctx0" brushRef="#br0" timeOffset="57650">2153 3797 11221,'0'8'0,"-3"-2"0,2-6 0,-2 3 0,3 4 0,0 1 0,0 12 0,0-11 0,0 17 0,0-16 0,1 4 0,1 1 0,2 11 0,3-2 0,-5-7 0,0 1 0,1-3 0,0 0 0,0 3 0,1 0 0,0-3 0,0 0 0,2 0 0,1-1 0,8 8 0,-6-7 0,0 2 0,1 2 0,1 1 0,1-1 0,0-2 0,-4-3 0,0-2 0,5 1 0,0-3 0,-3-5 0,3 1 0,0 0 0,-4-1 0,4 2 0,0 0 0,-3-3 0,3 3 0,0-1 0,-4-1 0,17 2 0,-16-1 0,16-5 0,-12 1 0,0-1 0,11-1 0,-6-3 0,-2 0 0,-4 1 0,9-14 0,-10 14 0,6-14 0,-5 9 0,0 0 0,-2-6 0,3 4 0,1-1 0,0-8-1639,-3 7 1,1 0 1523,3-8 115,-5 8 0,0 0 0,-2-8 0,8 0 0,-9 2 0,-2 4 0,-6 5 0,3-6 0,-2 9 0,9-7 0,-9 10 3276,12-10-3160,-12 10-116,12-7 0,-2 8 0,4-2 0,-4 3 0,5 6 0,-4-1 0,9 8 0,-6-8 0,2 7 0,-10-10 0,7 11 0,-6-12 0,5 12 0,-5-8 0,5 8 0,-8-5 0,7 5 0,-10-8 0,14 11 0,-8-1 0,10 4 0,-7-2 0,2 0 0,-8-9 0,8 12 0,-12-11 0,15 11 0,-4-5 0,1-5 0,1 1 0,2-2 0,1 0 0,1-1 0,0-2 0,-3-2 0,-1-1 0,6 1 0,-1-1 0,0-2 0,4 0 0,0 1 0,-2-2 0,2 0 0,0 0 0,2 0 0,0-2 0,-1 1 0,-1 0 0,-5-1 0,3-1 0,-2 1 0,0 2 0,-2 0 0,3-2 0,1 0 0,1 1 0,-3-1 0,-4-2 0,4 0 0,1-2 0,-6 1 0,-1-1 0,4 1 0,1-1 0,-2-1 0,0 1 0,6-2 0,-5 0 0,-1 5 0,-10 3 0,13 0 0,-7 7 0,9 1 0,-9 3 0,7 2 0,-17-8 0,17 4 0,-7-5 0,9 0 0,4 2 0,-6-5 0,-2 2 0,-4-3 0,-2-3 0,0-4 0,0-4 0,-4 3 0,-3-1 0,5 5 0,-7-3 0,4 0 0</inkml:trace>
  <inkml:trace contextRef="#ctx0" brushRef="#br0" timeOffset="59799">4218 4741 11221,'-8'7'0,"-2"0"0,10 0 0,-3-3 0,3 2 0,0-5 0,0 5 0,0-2 0</inkml:trace>
  <inkml:trace contextRef="#ctx0" brushRef="#br0" timeOffset="66536">4381 3023 11221,'-8'-3'0,"2"2"0,3-2 0,2 3 0,-2 0 0,3-3 0,3-1 0,-2-3 0,2 3 0,0 1 0,-2 0 0,2 2 0,-3-2 0,-6 9 0,1-1 0,-5 5 0,3-3 0,-1 4 0,4-7 0,1 9 0,3-12 0,0 9 0,3-9 0,5 5 0,-4-5 0,12-1 0,-10-1 0,13-8 0,-10 4 0,8-9 0,-13 7 0,6-7 0,-9 6 0,2-5 0,-6 8 0,-1-4 0,-3 5 0,-4 0 0,3 0 0,-5 4 0,5 0 0,-2 0 0,3 0 0,-3 7 0,2 1 0,-3 3 0,7 5 0,1-7 0,3 8 0,3-10 0,8 4 0,10-11 0,5-7 0,-1-4 0,-14-4 0,-21 8 0,-7 11 0,-4-3-820,5 12 1,8-9 0,-3 7 0</inkml:trace>
  <inkml:trace contextRef="#ctx0" brushRef="#br0" timeOffset="79182">521 3769 11221,'19'0'0,"-3"0"0,-6 0 0,-2 0 0,15 0 0,-3 0 0,0-1 0,1 2 0,-1 0 0,0 1 0,5-2 0,0 1 0,-8 0 0,0 1 0,3-2 0,2 0 0,-3 0 0,-4 0 0,-1 0 0,13 0 0,-1 0 0</inkml:trace>
  <inkml:trace contextRef="#ctx0" brushRef="#br0" timeOffset="80883">13386 3818 11221,'11'0'0,"-1"0"-3277,16-3 893,-11-1 2057,3 1 1,0-1 326,-5 0-295,2 1 1,-1 0 294,0 2 0,12-5 0,-14 5 1652,11-6-1652,-10 7 1859,4-6-1859,-10 5 0,-4-2 0,-3 3 0</inkml:trace>
  <inkml:trace contextRef="#ctx0" brushRef="#br0" timeOffset="81282">13549 3769 11221,'-25'0'0,"7"0"0,7 0 0,8 0 0,19-4 0,-3 0 0,2 1 0,1-1 0,9 0 0,-10 1 0,-1 0 0,8 2 0,-14 1 0,-29 7 0,2-1 0,-3-1 0,5 0 0,-1-2 0,-7 3 0,2-2 0,8-4 0,0 4 0,1-1 0,5-2 0,3 2 0,19-3 0,0 0 0,7 0 0,-6 0 0</inkml:trace>
  <inkml:trace contextRef="#ctx0" brushRef="#br0" timeOffset="102033">2273 4755 11221,'8'4'0,"2"-1"0,9-3 0,0-1 0,2-1 0,-2 1 0,2-1 0,1 1-223,4 0 0,1-1 1,1 1 222,-2 0 0,1-1 0,0 2 0,1 1 0,0 0 0,0 0 0,-2-1 0,0 0 0,0 1 0,-3-1 0,0 1 0,0 0 0,-1 0-267,-2-1 1,-1 0 0,1 0 266,6 0 0,1 0 0,-1 0 0,-6 1 0,0 0 0,0 0 0,6 0 0,2 1 0,1-1 0,-5 1 0,1 0 0,0 0 0,0-1 0,0 1 0,0-1 0,0-1 0,0 1 0,0 0 0,-1 0 0,0 0 0,-1-1-108,0 0 0,-1-1 0,0 0 1,0 0 107,5 1 0,-1 0 0,-1-1 0,0 0 0,-1-1 0,-4 2 0,1 0 0,-4 0 0,2 0 0,6 0 0,-1 0 0,-6 0 0,3 1 0,1-2 0,-2-2 0,2 1 0,0 0 0,-1-2 0,-5 2 0,1 1 0,0 1 0,0 0 0,4 0 0,2 0 0,-2 0 0,2 0 0,0 0 0,-1 0 0,0 0 0,-1 0 0,4 0 0,-2 0 0,-4 0 0,-1 0 0,2 2 0,-1-1 433,-1 0-433,4 2 0,1 0 961,-4-2-961,6 5 0,-10-5 504,-6 2-504,-9-3 0,0 3 0,0-2 0,-9 6 0,3-7 0,-17 4 0,14-4 0,-17 0 0,16 0 0,-4-2 0,-1 0 0,5 2 0,-8-4 0,0 1 0,4 2 0,-5-2 0,-1 0 0,3 2 0,-6 0 0,0-1 0,1 2 0,-4 0 0,-1 0 0,1 0 0,1 0-282,6 0 0,-2 0 282,1 1 0,-2-1 0,3-1 0,-3-2 0,-3 3 0,0-1 0,1-2 0,0 3 0,-2 0 0,3 0 0,-1 0 0,1 0 0,0 0 0,1 0 0,-2 0 0,1 0 0,4 1 0,-1 0 0,1 0 0,-2 0 0,2-1 0,0 2 0,-1-1 0,-7 0 0,1-2 0,5 1 0,-1 0 0,-2 0 0,2 0 0,1 0 0,1 0 0,0 0 0,-9 0 0,2 0 0,3 0 0,3 0 0,-2 0 0,2 0 0,0 0 0,4 0 0,-1 0 0,-8 0 0,-1 0 0,5 0 0,1 0-81,2 0 0,0 0 0,-1 0 81,-2 0 0,0 0 0,2 0 0,-1 0 0,0 0 0,-2 0 0,0 0 0,5 0 0,1 0 0,3 0 0,-1 0 0,-8 0 0,1 0 0,1 0 0,1 0 0,0 0 0,0 0 0,1 0 0,-2 0 0,2 0 0,-1 0 0,-5 0 0,-2 0 0,8 1 0,0 0 0,1 0 0,-8 0 0,2-1 0,7 2 0,1-1 0,-2 0 0,3-2 0,2 1 0,-2 0 0,1 0 550,4 0-550,-6 0 0,-1 0 0,4 0 0,-2 0 0,0 0 0,0 0 0,-12 0 0,14 0 0,-10 0 0,15 0 257,-9 0-257,9 0 0,-2-3 0,6 2 0,1-2 0,3 3 0,0 0 0</inkml:trace>
  <inkml:trace contextRef="#ctx0" brushRef="#br0" timeOffset="123365">1351 4493 11221,'0'-12'0,"0"2"0,0 6 0,-3 1 0,-8 16 0,3-4 0,-1 4 0,1 1-2921,0 2 2921,1 7 0,3-1 0,2 0 225,1-7 0,1 1-225,1 7 0,0 5 0,3-4 0,4-4 0,2-2 0,1 1 0,1 0 0,1-2 0,4-2 0,0-2 0,-2-4 0,-2 0 0,4 4 0,-10-5 0</inkml:trace>
  <inkml:trace contextRef="#ctx0" brushRef="#br0" timeOffset="125882">1479 2938 11221,'0'-8'0,"0"-1"0,0 8 0,0-5 0,0 5 0,-3 4 0,2-1 0,-6 14 0,7-5 0,0 4 0,13-4 0,9-11 0,4-8 0,-1-3 0,-14-3 0,-5 3 0,-12 1 0,1 6 0,-5 4 0,6 4 0,1 3 0,3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31:39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2635 5834 11221,'18'-21'0,"-6"9"0,-2-1 0,-7 12 0,-3-5 0,0 2 0,0 0 0,0 1 0,0 3 0,0 10 0,-3 1 0,2 8 0,-5-1 0,-1 0 0,2 1-1639,-5 4 1,0-1 1523,2-4 115,-2 4 0,0 2 0,4-8 0,0-1 0,0 1 0,1 1 0,-2 3 0,1-1 0,5-5 0,-5 8 0,-1 2 0,3-2 0,-2 3 0,1 3 0,1-7 0,1-1 1638,1-2 0,0 1-1580,1 5 0,2-2-58,3 2 0,4-5 0,1 0 0,-3-6 0,0 0-517,11 8 517,-6-8 0,5 7 0,4-3 0,-10-7 0,1 1-150,1-2 1,0-1 149,3-1 0,1 2 0,1-1 0,4 1 0,-3-3 0,2 1 0,-2-1 0,9 3 0,-9-4 0,4 1 0,1 0 0,-1 0 0,2-1 0,-1 0 0,2 1-756,0 0 0,2 0 0,0 1 0,-2-2 756,1 0 0,-1-2 0,1 1 0,0 1 0,1 0 0,1 0 0,-1-1 0,0-1 0,-2-2 0,2 1 0,-5 0 0,1 1 0,1-1 0,0 1 0,0-1 0,1-1 0,1 0 0,-1 0 0,0 0-184,3 0 1,-2 0 0,1 0 0,2 0 183,-4 0 0,1 1 0,1 0 0,0 0 0,0 0 0,1-1 0,-1 1 0,2-1 0,-1 0 0,0 0 0,0 1 0,0-1-173,-1 1 0,0-1 0,0 1 0,0 0 0,0 0 0,0-1 173,-3 0 0,2 1 0,-1-1 0,1 0 0,-1 0 0,-1 0 0,-2-1 0,8 1 0,-4 0 0,1 0 0,1 0 0,-1 0 0,1 1 0,0-1 0,0 1 0,-2-1 0,2 0 0,-2 0 0,1 0 0,1 0 0,-5 0 0,1 0 0,1 0 0,0 1 0,1-1 0,-1 0 0,2 0 0,0-1 0,0 1 0,0-1 0,1 1 0,-1 0 0,1 0 0,0 0 0,-1 0 0,1 0 0,0 0 0,-1 0 0,-2 0 0,1-1 0,-1 1 0,0-1 0,0 1 0,0 0 0,2 0 0,0 0 0,1 0 0,-1 0 0,-1 1 0,0-1 0,2 0 0,-2 1 0,1-1 0,-2 1 0,0-1 0,1 0 0,-1 0 0,-1 0 0,2 0 0,-2 0 0,1 0 0,1-1 0,-1 1 0,-1-1-142,3 0 1,-1 1 0,0-2 0,1 1 141,-3 0 0,2-1 0,0 1 0,1-1 0,0 1 0,-1-1 0,0 1 0,1-1 0,-1 0 0,0 0 0,0 1 0,0-1 0,1 0 0,0 1 0,0-1 0,1 0 0,0 0 0,-2 0 0,2 0 0,0 0 0,0 0 0,-1-1 0,0 2 0,0-1 0,0 1 0,-1 1 0,1-1 0,0-1 0,-4 0 0,1-1 0,0 0 0,0 1 0,-1-1 0,0 1 0,4-1 0,-2 2 0,1-1 0,-1 0 0,0 0 235,0-1 0,0-1 0,0 0 0,0 0 0,-1 0-235,-1 2 0,0-1 0,0 1 0,0-1 0,-1 1 0,2-1 0,0 1 0,-1-1 0,0 1 0,-1-1 0,6 0 0,-2 0 0,-1 0 0,2 0 0,-1 0 0,-6 0 0,0 0 0,-1-1 487,4-2 0,0 0-487,-4 0 0,1 0 0,-2 1 696,3 0 0,-2-1-696,-2-3 0,-1 0 1334,9 0-1334,-10 2 0,-1-2 0,8-3 1270,1-2-1270,-11-2 0,2 4 0,-3-9 0,-8 11-3277,4-10 3193,-6 10 84,2-14 0,-3 13 0,0-16 0,-3 4 0,2 0-1135,-4 6 1,0 2 1134,4-2-759,-4 1 1,0 0 758,5 2 214,-2-5 1,0 0-215,-1 4 0,3-7 0,0-4 0,-2 3 0,0 0 0,2 2 0,0 0 0,0-7 0,0-1 0,0 10 0,0-1 0,0 1 0,0-1 0,0-1 535,2-1 1,0 0 0,1 0-536,-1-2 0,0-1 0,1 3 0,3-2 0,-1 0 0,2-5 0,0 1 1263,-2 11 0,1 1-1263,1-5 0,0 1 0,1-7 2377,-2 3-2377,-6 15 0,-3-9 0,-4 9 239,-10 1-239,-5 4 0,5 3 0,-1 0 0,-3 0 0,-1 0 0,-4 0 0,-1 0 0,4 0 0,0 0 0,2 0 0,-3 0 0,1 0 0,1 0 0,-2 0 0,5 0 0,-4 0 0,5 0 0,-4 0 0,4 0 0,-5 0 0,-4 0 0,-2 0 0,2-1 0,0-1-167,6 2 1,-2-1 166,-1-1 0,-2 0 0,4 0 0,-4 1 0,6 0 0,-3 0 0,3 0 0,-6 1 0,7-1 0,-2 0 0,2 0 0,-4 0 0,5-1 0,-4 0 0,4 0 0,-5 1 0,4-1 0,-2-1 0,2 2 0,-7 0 0,6-1 0,-3-1 0,3 1 0,-6 2 0,5-2 0,-3-1 0,3 1 0,-6 2 0,8-2 0,-4 0 0,0-1-1020,2 2 0,1 0 1,-1-1 1019,-4 0 0,-1 0 0,-1 0 0,-3 0 0,2 0-152,5 0 0,0 1 1,0 0 151,0 0 0,-1 0 0,-1 0 0,2 0 0,-2 0 0,1 0 0,-1 0 0,-4 0 0,0 0 0,2 0 0,7 1 0,1 0 0,-2-1 0,-5 0 0,-1-1 0,-2 0 0,1 1 0,0 0 0,1 1 0,0 0 0,1 0-179,4-1 1,0 1-1,0-1 1,-1 0 178,-2 1 0,-1 0 0,0 0 0,2 0 0,3 1 0,0 0 0,-1 0 0,-1-1 0,-2 1 0,-2-1 0,1 0 0,0 0 0,1 0 0,1 1 0,0 0 0,0-1 0,-1 1 0,1 0 0,-1-1 0,0 1 0,0-1 0,1 1 0,1-1 0,0 0 0,0 0 0,2 1 0,-2-1 0,-3 1 0,-1 0 0,-1-1 0,2 1 0,4-1 0,1 0 0,-1 0 0,0 0 0,-1 0 0,-2 0 0,1 0 0,-2 0 0,1 0-178,-3 0 0,0 0 0,0 0 0,-1 0 0,1 0 178,0 0 0,0 0 0,0 0 0,1 0 0,-1 0 0,1 0 0,0-1 0,-1 0 0,1 0 0,0 1 0,0 0 0,-1 0 0,1 0 0,-1 0 0,1-1 0,1 0 0,-1 0 0,1-1 0,1 1 0,1 0 0,1 1 0,2 0 0,0 0 0,-1-1 0,-4 0 0,-1-1 0,1 0 0,4 1 0,3 0 0,-1 1 0,1-1 0,-5 0 0,1 0 0,3 1 0,1 0 0,0 0 0,-8 0 0,-2 0 0,3 0 0,8 0 0,1 0 0,-7-1 0,-4 0 0,4 0 0,9 0 0,0 1 0,-7-1 0,-3 0 0,0 0 0,4 0 0,0-1 0,0 2 0,-4-1 0,-1 1 0,0-1 0,-1-1 0,5 2 341,-1 0-341,-3 0 0,0 0 645,1 0-645,0 0 0,1 0 1073,2 0-1073,-3 0 0,1 0 3276,6 0-3218,-5-1 0,0 2-58,5 2 0,-5-3 0,0 1 0,8 5 0,-5-4 0,1 0 0,9 2 0,-4-1 0,-1 0 0,6-2 0,-14 5 0,17-5-3277,-13 8 3162,14-7 115,-15 14 0,8-8 0,1 7 0,-1 1 0,4 2 0,-4-2-2269,2 4 2269,6-9 0,1 0 2269,0 12-2269,1-6 0,0 1 0,0 7 0,0 1 0,1-5 0,-1-1 0,2 0 0,3 7 0,0 0 0,1-2 0,0-1-325,4-2 1,1-2 0,-3-4 0,0-2 0,1 0 0,0-1 0</inkml:trace>
  <inkml:trace contextRef="#ctx0" brushRef="#br0" timeOffset="3912">11505 5827 11221,'0'8'0,"13"-12"0,11-8 0,2-4 0,-7 3 0,-1-5 0,-1 3 0,6-3 0,-3 1 0,-12 5 0,-20 3 0,-3 2 0,0 2 0,-2 4 0,2 2 0,0 1 0,3 3 0,-5 8 0,11 9 0,2 2-2737,-1 2 2737,1 0 0,2 1 0,8-4 0,4-3 0,2-6 0,2-1 0,3 5 0,3-2 0,-4-10 0,0-3 0,8-3 0</inkml:trace>
  <inkml:trace contextRef="#ctx0" brushRef="#br0" timeOffset="4247">11725 5820 11221,'22'5'0,"-7"13"0,-9-3 0,-2 0 0,-2 2 0,-1-1 0,-1 8 0,3-19 0,11-23 0,-4 1 0,2-3 0,0 0 0,2-1 0,-1 3 0,1 5 0,1 15 0,-8 11 0,-3 4 0,-2 4 0,-1 2 0,-1 3 0,0-2 0,1-7 0,1-2 0,-1 6 0,2-11 0</inkml:trace>
  <inkml:trace contextRef="#ctx0" brushRef="#br0" timeOffset="4498">12002 5770 11221,'7'-11'0,"0"19"0,-3 8 0,-1 4 0,-1-1 0,-1 2 0,0 1 0,0 3 0,0 1 0,0-1-109,-1-1 0,0 0 1,0-1 108,-1 5 0,-1-2 0,2-9 0,-1-2 0,-2-1 0,3-15 0,0-7 0</inkml:trace>
  <inkml:trace contextRef="#ctx0" brushRef="#br0" timeOffset="4813">11939 5940 11221,'-9'0'0,"6"0"0,10-3 0,17-1 0,-7-3 0,5 1 0,2-1-469,-5 0 1,0-1 0,1-1 0,1 0 0,-3 0 0,1 0 0</inkml:trace>
  <inkml:trace contextRef="#ctx0" brushRef="#br0" timeOffset="5130">12350 5756 11221,'-15'7'0,"4"3"0,-1 3 0,-1 7 0,0 2-298,0-3 1,0-1 297,3 1 0,1 1 0,1-3 195,-1 4-195,3-7 0,3-1 98,12-2-98,3-14 0,3 1 0,-1-21 0,-14 1 151,-5 3 0,-3-1-151,-1 4 0,-2 2 0,-1-1 0,-1 5 0,-1 10 0,7 9 0,7 8 0</inkml:trace>
  <inkml:trace contextRef="#ctx0" brushRef="#br0" timeOffset="5447">12435 5841 11221,'4'-13'0,"-14"10"0,-2 8 0,-1 4 0,-1 6 0,1 3 0,-2 4 0,5 1 0,10-5 0,6-4 0,17-10 0,-3-10 0,0-4 0,-3-5 0,-1-2 0,-3-2 0,-5-1 0,-8-7 0,-9 7 0,-8 14 0,6 15 0,4-3 0,7 4 0,4-7 0</inkml:trace>
  <inkml:trace contextRef="#ctx0" brushRef="#br0" timeOffset="5667">12613 5784 11221,'7'-16'0,"0"23"0,-4 10 0,-3 4 0,1 2-1639,0-7 1,1-1 1246,-2 3 1,0 2 391,0 6 0,0 1 93,-2-4 0,0 2 0,-1 0-93,2-4 0,-1 2 0,0-1 0,0 0-714,-2 7 1,0-1 0,0-3 713,1 0 0,-1-3-24,1 1 1,6-26-1,2-5 1</inkml:trace>
  <inkml:trace contextRef="#ctx0" brushRef="#br0" timeOffset="5929">12627 5827 11221,'-6'-15'0,"0"0"0,12-9 0,8 18 0,4 5 0,3 5 0,0 5 0,0 0 0,-6 5 0,-11 9 0,-7 2 0,-4-3 0,-3-2 0,-2-1 0,1-2 0,-1 2 0,23-19 0,7-5 0,-5 0 0,0-2 0,8-3 0,0-2 0,-8 0 0,1-1 0</inkml:trace>
  <inkml:trace contextRef="#ctx0" brushRef="#br0" timeOffset="6496">12868 5805 11221,'4'-18'0,"-11"13"0,-1 29 0,1-5 0,3 1 0,5 4 0,4-1 0,6-5 0,3-4 0,2-7 0,2-4 0,2-7 0,-1-5 0,-4-10 0,-2-4 0,-3-3 0,-2-1 0,-1-1 0,-3 1 0,-3 6 0,-2 8 0,-7 25 0,0 0 0,4 5 0,1 5 0,0-2 0,1 4 0,3-2 0,4 5 0,4-3 0,-1-5 0,3-6 0,5-11 0,0-7 0,-1-5 0,-2-3 0,-4 2 0,-2-2 0,2-4 0,-2 2 0,-3 5 0,0-3 0,-4 13 0,-4 20 0,0-3 0,1 2 0,0 2 0,-1 2 0,1 0 0,-1-2 0,0 1 0,1 0-385,-3 4 1,1 2 384,0-3 0,0 2 0,1-4 0,2-6 0,-1 0 0,0 4 0,-1 2 0,-1-1-224,-3 4 0,-2 0 224,0-7 0,-1 1 0,0-1 0,-2 4 0,-2-3 0,0-5 0,-3-1 0,3-3-221,-7 2 0,3-1 0,1-1 1,-3 0-1</inkml:trace>
  <inkml:trace contextRef="#ctx0" brushRef="#br0" timeOffset="12130">3210 5316 11221,'4'-8'0,"-1"-2"0,0 6 0,-2-3 0,-4 3 0,-2 1 0,-5 3 0,3 3 0,3-2 0,-2 6 0,5-7 0,-5 10 0,5-5 0,-5 17 0,1-8 0,1 3 0,-2 2-433,-2 5 433,0-1 0,0 1 0,5-10 0,0 0 0,-5 10 0,0-1 0,7-3 0,-3-3 0,1-1 0,3-3-58,13 7 58,-3-12 0,6-1 0,4-1 0,6 1 0,1 0-483,-5-1 1,1 0 482,4 1 0,2 0 0,-3-1 0,-9-3 0,0-1 0,9 3 0,4-1 0,-3 0 0,-10-2 0,1 0 0,1-1 0,4 0 0,0 0 0,0 0 0,-1 0 0,0 0 0,1 0 0,0-1 0,1 0 0,1 0 0,0 0 0,1 0 0,-2 0-428,2 0 1,-2 0-1,1 0 1,1 0 427,-2 0 0,2-1 0,0 0 0,-2 1 0,-3-1 0,6 1 0,1-1 0,-3 0 0,5-1 0,-1 0 0,-4 1 0,1 0 0,-1 1 0,-2-1 0,4 0 0,1 0 0,-1 1 0,-2 0 0,-1 1 0,1 0 0,-2 0 0,5-1 0,-1 1 0,2-1 0,-5 1 0,1 0 0,1 1 0,-1-1 0,-4 0 0,2 0 0,0-1 0,1 1 0,3 0 0,1 0 0,-4-1 0,1 0 0,0 0 0,-2 0 0,4 0 0,-1 0 0,-3 0 0,2 0 0,-1 0 0,-1 0 0,4 0 0,-1 0 0,-2 0 0,-1 0 0,1 0 0,0 0 0,4 0 0,1 0 0,-5 0 0,-1 0 0,1 0 0,-2 0 0,3 0 0,2 0 0,-1 0 0,-1 0 0,-3 0 0,0 0 0,-1 0 0,0 0 0,4 0 0,0 0 0,1 0 0,0 0 0,0 0 0,1-1 0,-1 0 0,-3 0 0,2 1 0,0-1 0,-2 1 0,5-1 0,-1 0 0,-3 0 0,3 1 0,0 0 0,-2 0 0,3-1 0,0 0 0,-3 0 0,0 1 0,0-1 0,-1 0 0,2 0 0,0 0 0,-3 1 0,0 0 0,0 0 0,-1 0 0,4 0 0,0 0 0,-4 0 0,1 0 0,1 0 0,1 0 0,4 0 0,1 0 0,-3 0 0,-2-1 0,-2 0 0,0 0 0,-1 0 0,0 1 0,0 0 0,-2 0 0,0-1 0,-1 0 0,0 0 0,2 1 0,0 0 0,0 0 0,-1-1 0,1 0 0,-1 0 0,2 0 0,0 1 0,1 0 0,4-2 0,0 0 0,-2 0 0,-8 0 0,0 0 0,4 0 0,4 0 0,0 0 0,-4 1 0,-2-2 0,0 1 0,1 1 0,3 0 0,1-1 0,-3 0 0,3-1 0,-1-1 0,2 2 0,0-1-421,1-1 0,-2-1 421,-3 1 18,1-1 1,2 0-19,-9 1 0,0 0 344,7-2 1,-1-1-345,-4 0 0,-2-1 841,-3-2 0,-3-1-841,2-14 0,-8 3 800,-3 6 0,0-1-800,1-2 0,1 1 0,-2 3 0,1-1 0,0-7 0,1 3 0,-2 7 0,-1-4 0,2 1 0,2 6 0,-3-4 0,1-1 0,2 2 0,-3-10 0,0 14 0,0-10 0,0 11 0,-3-4 0,2 3 0,-5 8 0,2-2 0,-3 3 0,-7 0 0,5 0 0,-10 0 0,-9 3 0,8 1 0,-3-1 0,4-1 0,-2-1 0,1 1-602,-1 1 0,0 1 1,1-2 601,-5-1 0,-1-1 0,6 2 0,-1 1 0,3-2 0,1 0 0,0-1 0,-7 2 0,-3 1 0,3-1 0,6-2 0,0 1 0,-1 0 0,-4 1 0,0 0 0,3-1 0,1-1 0,-1 1 0,0-1 0,-4 1 0,0 0 0,3 0 0,0-1 0,0 0 0,-1 0 0,-4 0 0,0 0 0,4 0 0,1 0 0,-1 0 0,0 0 0,-4 0 0,1 0 0,3 0 0,-1 0 0,0 0 0,0 0 0,-3 0 0,-1 0 0,4 0 0,-3 0 0,1 0 0,2 0 0,-1-1 0,0 2 0,-1 0 0,0 0 0,2 0 0,1-1 0,0 1 0,-2-1 0,-4 1 0,-1 0 0,2 0 0,5 0 0,1-1 0,0 1 0,-1 0-559,-5 0 0,-1 0 0,-2-1 0,1 1 0,2 0 559,2 0 0,1 0 0,0 0 0,0 0-118,0 0 1,0 0-1,-1 0 1,2-1 117,0 0 0,1 0 0,0 0 0,2 0 0,-6 0 0,-1 0 0,5 0 0,-4 0 0,-1 0 0,2 0 0,3 0-550,-2 0 0,0 0 550,1 0 0,-3 0 0,-1 0 0,1 0 0,-2 0 0,-1 0 0,1 0 0,2 0 0,-1 0 0,1 0 0,-3 0 0,7 0 0,-3-1 0,-1 1 0,-1-1 0,2 1 0,1-1-192,-4 0 1,1 0 0,1 0 0,0 0 191,2 0 0,0 0 0,1 0 0,-3 0 0,1 0 0,-1 0 0,-1-1 0,0 1 0,1 0 256,0-1 0,2 0 1,-1 1-1,-1-1-256,0 0 0,-2-1 0,1 1 0,-1 0 0,3 0 0,-1-1 0,2 0 0,0 0 0,0 0 0,1 1 0,-1 0 0,0 0 0,0 0 0,2 0-293,0 0 0,0-1 1,2 0-1,-1 1 293,-5 0 0,1 1 0,-2-1 0,1 1 0,-2-1 0,1 0 0,1 1 166,-1 1 0,0 0 0,0 0-166,2 0 0,-1 0 0,-1 0 0,3 0 0,-2 0 0,1 0 0,2 0 0,2 1 0,0 0 0,4 0 0,-5 3 0</inkml:trace>
  <inkml:trace contextRef="#ctx0" brushRef="#br0" timeOffset="19579">11321 4429 11221,'0'-11'0,"3"0"0,4 7 0,7 1 0,-5 3 0,4 0 0,-9 0 0,3 7 0,0 0 0,0 14 0,-3-2 0,-1-1 0,0 8 0,1-3 0,-1-6 0,1 1 0,-2 3 0,0 0 0,0-1 0,-1 0 0,0 5 0,-2-1 0,2-2 0,-2 0 0,0-1 0,-1 0 0,1-3 0,-2 0 0,-2-2 0,0-1 0,-3 11 0,-9-5 0,2-1 0,1-9 0,-2 0 0,-3 1 0,-2 1 0,3-4 0,-1 1 0,-1-1-266,1 1 0,1-1 1,0 1 265,-4 1 0,1 0 0,5-4 0,2 0 0,0-1 0</inkml:trace>
  <inkml:trace contextRef="#ctx0" brushRef="#br0" timeOffset="20779">3168 6196 11221,'-1'4'0,"8"-1"0,21-3 0,-9 0 0,2 0 0,4 0 0,0 0 0,-1-1 0,-1-1 0,-8 0 0,-1 0 0,6-5 0,-13 0 0</inkml:trace>
  <inkml:trace contextRef="#ctx0" brushRef="#br0" timeOffset="21398">3565 6260 11221,'-12'-7'0,"-7"-1"0,14 2 0,-9 2 0,11-3 0,-1 6 0,4-2 0,4 3 0,18-3 0,-1 0 0,2-1 0,-1 0 0,3-1 0,0 0-365,-3-1 1,1 0 0,-1 0 0,-2 1 0,0 0 0,-1 0 0,0-2 0,0 0 0</inkml:trace>
  <inkml:trace contextRef="#ctx0" brushRef="#br0" timeOffset="21831">3969 6260 11221,'-15'4'0,"-1"-1"0,11-3 0,-1 0 0,6 0 0,0 0 0,9 0 0,0 0 0,18 0 0,-7-1 0,2-1 0,-6 0 0,1 0-308,2 0 1,2 1-1,-2 0 308,6-6 0,-8 6 0,0-2 0,0-4 0</inkml:trace>
  <inkml:trace contextRef="#ctx0" brushRef="#br0" timeOffset="22231">4786 6252 11221,'-15'2'0,"0"0"0,-9 2 0,14-1 0,6-2 0,4 5 0,4-5 0,19 2 0,-9-3 0,9 0 0,6 0-1093,-9-1 1,1 0 0,-1 0 990,8-1 1,0 0 101,-7 1 0,-1 0 0,-1-1 0,-3-1 0,-1-1 0,-1 2 0,1 0 0</inkml:trace>
  <inkml:trace contextRef="#ctx0" brushRef="#br0" timeOffset="22615">5389 6274 11221,'7'-4'0,"9"-2"-2080,-3 5 2080,8-2 243,-6 2 1,3 2-244,8-3 0,1 0 0,-3 2 0,0 0 0,-4-2 0,0 0 0,-3-1 0,-3 1 0,1 1 0</inkml:trace>
  <inkml:trace contextRef="#ctx0" brushRef="#br0" timeOffset="22949">6283 6331 11221,'5'-4'0,"1"0"0,9 4 0,3 0 0,0 0-656,-1 0 1,-1 0-1,2 0 1,4 0 0</inkml:trace>
  <inkml:trace contextRef="#ctx0" brushRef="#br0" timeOffset="23181">6964 6309 11221,'4'-7'0,"2"0"0,8 7 0,-5 0 0,8 0 0,-10 0 0</inkml:trace>
  <inkml:trace contextRef="#ctx0" brushRef="#br0" timeOffset="23346">7397 6274 11221,'16'-4'0,"6"-2"0,-7 5 0,4-2 0,-2 3 0,0-4 0,-3 0 0</inkml:trace>
  <inkml:trace contextRef="#ctx0" brushRef="#br0" timeOffset="28597">7695 3534 11221,'6'-24'0,"-4"8"-3277,7-7 893,-8 18 2994,2-5-610,-3 10 961,0 7-961,0-3 0,-1 11 0,-1 3 0,-2 1-493,1 0 0,-1 3 0,1-1 493,0-6 0,1 1 0,-2 7 0,-1 3 0,1-3 0,2-7 0,0-1 676,-2 8 1,0 3 0,1 0-677,1-7 0,1-1 0,0 2 0,2 5 0,0 3 0,0-3-547,0 3 1,0-4 546,3-4 0,1-3 0,0-4 0,2-2 0</inkml:trace>
  <inkml:trace contextRef="#ctx0" brushRef="#br0" timeOffset="28981">7666 3470 11221,'-4'-18'0,"1"7"0,6 2 0,4 8 0,6-2 0,4 0 0,0 2 0,3 1 0,0 0-1093,7-2 1,2 0 0,-1 0 543,-4 1 1,-1 1 0,2 0 548,2-1 0,3-1 0,-1 0 0,-4 1 0,-1-1 0,2 0 0,-3 0 0,3 1 0,3-1 0,1 1 0,-1 0-117,-5-1 0,1 1 0,-1 0 0,1-1 0,1 1 0,0 0 117,-2 1 0,2-1 0,-1 1 0,1-1 0,1 1 0,-1-1 0,0 1 0,-1 0-50,3-1 0,-1 0 0,0 1 0,0-1 0,0 1 0,-1 0 0,-1-1 0,1 1 1,-1 0-1,0 0 0,-1 0 0,-1 0 0,-2 0 0,7 0 0,-1 0 0,1 0 0</inkml:trace>
  <inkml:trace contextRef="#ctx0" brushRef="#br0" timeOffset="29830">9923 3392 11029,'28'0'0,"-1"0"0,1 0 0,-1 1 0,2 0 0,0 0 0,-3 0 0,-3-1 0,-1 0 0,0 0-502,2 2 0,0 1 0,0-1 502,3-2 0,-1 0 0,-4 0 0,3 4 0,-5-4 0,4 0 0,-4 0 0,0 0 0,5 0 0,-1 0 0,-10 0 266,2 1 0,1 1-266,8 2 0,-5 0 0,-3-1 0,-1 0 0,-7 1 0,14 3 0,-14 0 279,10 3-279,-4 8 22,-4-5 0,0 2-22,-3 0 0,-1 0 0,0-2 0,-1-1 0,4 14 0,-2-13 0,-3 0 0,0 1 0,2 2 0,-4-2 0,-2 1 0,3 2 0,-4 2 0,0 1 0,0 8 421,-1-12 1,2 0-422,0 2 0,1-2 0,-2-3 0,5 1 0,0 1 0,0-2 0,3 0 0,0 1 0,1 4 0,4 7 0,-15-7 0,-12-1 0,-1-9 0,-2-1 0,2-3 0,-1-1-1067,-12 1 0,0-1 1067,1 0 0,7-3 0,-4 0 0,-1 0 0,0 1-288,3 0 0,0 1 0,0-1 0,-3 1 288,3-1 0,-2 1 0,-1-1 0,-1 0 0,0 0 0,0 0 0,1 0 0,-1 0 0,0 1 0,-1-1 0,1 0 0,0 1-248,-2 0 0,1 1 0,-1 0 0,0 0 0,0 0 0,0 0 248,4-1 0,-1 0 0,0 0 0,0 0 0,1 0 0,-1 0 0,0 1 0,0-1 0,0 1 0,0-1 0,0 1 0,0 0 0,0-1 0,0 1 0,-2-1 0,-1 0 0,1 0 0,-1 0 0,0 0 0,0 0 0,1 0-253,-1 0 0,1-1 0,0 1 1,0-1-1,0 1 0,-1-1 1,1 0 252,0 0 0,0 0 0,0 1 0,-1-1 0,2-1 0,0 1 0,1 0 0,-1 0 0,2 0 0,0 0 0,0-1 0,0 1 0,1 0 0,0 0 0,0-1 0,-1 1 0,0-1 0,0 1 0,-1-1 0,0 0 0,0 0 0,0 0 0,0-1-23,0 1 0,2-1 0,-1-1 0,0 1 0,-1 0 0,-2 0 23,1 0 0,-2 1 0,-1-1 0,-1 1 0,0 0 0,1-1 0,1 0 0,1 0-131,0 0 0,1-1 0,1 0 0,0 0 1,1 0-1,1 1 131,-6 0 0,1 0 0,1 0 0,0 0 0,2 0 0,0 0 0,-1-1 0,2 1 0,1 0 140,-6-1 1,3 1 0,-2 0-141,4 0 0,-1 0 0,-1 1 0,0-1 0,3 0 0,-7 0 0,2 0 0,2 0 0,5 0 0,2 0 0,1 0 0,3-1 0,-1-1 0</inkml:trace>
  <inkml:trace contextRef="#ctx0" brushRef="#br0" timeOffset="36963">7014 2931 11221,'0'-12'0,"3"0"0,-2 14 0,-1 5 0,-4 2 0,-7 17 0,4-13 0,-2 4 0,1-1 0,-1 1 0,-4 7 0,-1-1 0,6-6 0,-3 0 0,8-7 0,0-10 0,2-3 0,-2-2 0,6-5-3277,1-3 3162,0 4-993,2-11 1108,-2 9 0,3-13 0,0 7 0,0-1 0,2-7 0,-2 6 0,-1 2 0,-2 5 0,-1-5 0,-3 13 2843,0-6-2843,-6 6 1657,1 0-1657,-5 1 0,3 3 0,-7 0 0,6 0 0,-12 0 0,11 3 0,-7 1 0,11 0 0,-5-1 0,10-3 0,-3 0 0,3-3 0,6-1 0,11-9 0,-4 5 0,0 1 0,10-5 0,3 3 0,-17 9 0,8 0 0,-10 0 0,13 6 0,5-1 0,-8 2 0,0 2 0,-1-3 0,0 0 0,5 8 0,-13-1 0,-3 0 0,3-2 0,-1 12 0,0-16 0</inkml:trace>
  <inkml:trace contextRef="#ctx0" brushRef="#br0" timeOffset="41597">8114 1405 11221,'0'-8'0,"3"2"0,-3 6 0,7 10 0,-3 1 0,0 4 0,2 5 0,4-5 0,-1-3 0,14 0 0,-11-11 0,5 0 0,0-2 0,0-3 0,4-2 0,1-1 0,-4-2 0,4-1 0,2-3 0,-4 2 0,-1 0 0,-1 1 0,0 1 0,4-4 0,-2 3 0,-7 5 0,7-8 0,-12 9 0,2-7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32:32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1990 6103 11221,'-8'8'0,"-1"-1"0,8-7 0,1-3 0,1-1 0,5 0 0,-2 0 0,3 1 0,-3 3 0,2-4 0,8 4 0,-5 0 0,7-1 0,4-1 0,6-1 0,0-1-453,-4 2 0,2 0 453,-3-1 0,2 0 0,1 1 0,-1 0 0,5 1 0,0 1 0,0 0-378,-3-1 0,1 0 0,1 0 378,-2 1 0,3 0 0,0 0 0,-1 0 0,-4 0 0,4 0 0,0 0 0,-3-1 0,3 1 0,2-1 0,0 0 0,-1 1 0,-2 0 0,-1-1 0,0 1 0,0 0 0,1 0-453,-1 0 0,0-1 1,0 1-1,0-1 1,0 0-1,-1 1 453,2 0 0,-1 0 0,-1 0 0,1 0 0,0 0 0,3 0 0,1 0 0,0 0 0,-1 0 0,-1 0-152,-2 0 0,-1 0 0,0 0 0,1 0 152,0 0 0,2 0 0,0 0 0,0 0 0,-1 0 0,-1 0 0,0 0 0,-1 0 0,-3 0 236,6 0 1,-3 0-237,-6 0 0,-7 0 740,-20 0-740,-8 0 0,-4 0 1321,6 0 1,-2 0-1322,-2 0 0,-5 0 0,0 0 0,4 0 73,2 0 1,-1 0-74,-1 0 0,-5-1 0,-1 1 0,1-1 0,3 0-595,-3-1 0,-1 0 595,6 1 0,-3 0 0,-2-1 0,0 1 0,-1 0 0,2 0-314,-3-1 0,2 1 1,-1-1-1,0 1 0,-2 0 314,2 0 0,-1-1 0,-1 1 0,0 0 0,0 0 0,0 0 0,2 1-270,-3-1 0,1 0 0,1 0 0,-1 0 0,0 1 270,-1-1 0,-1 0 0,-1 0 0,1 0 0,3-1 0,4 1 0,-5-1 0,1 1 0,3 0 0,-4 0 0,-2 0 0,2 0 0,5 1 0,-1-2 0,1 1 0,-2 0 0,-4 0 0,-1 0 0,3 0 0,2 0 0,2 0 0,0-1 0,1 1 0,0 0 0,1-1 0,-1 1 0,0 0 0,4 0 507,5 1-507,-7 0 0,16 0 816,7 3-816,12-1 0,4 0 0,7 5 216,-3-5 1,5-1 0,0 0-217,-5 1 0,1 0 0,-1-1 0,0 1 246,4-2 1,-2 0 0,4 0-247,-3 1 0,4 0 0,0 1 0,-1-1 0,-4 1 0,-5-1 0,-3 0 0,3 1 0,6-1 0,3 0 0,2 0 0,-1 1 0,-4 0 0,-5 0 0,-2 1 0,2-1 0,1-1 0,4-1 0,1 1 0,1-1 0,-2 1 0,-4 0 0,0 1 0,-3 0 0,3 0 0,0-1 0,4-1 0,1 0 0,1 0 0,-3 0 0,-3 0 0,0 1 0,-3 0 0,2 0 0,4-1 0,4 0 0,1 0 0,-1 0 0,-4 0 0,-5 0 0,-3 0 0,3 0 0,1 0 0,4 0 0,1 0 0,-1 0 0,-4 0 0,1 0 0,0 0 0,6 0 0,3 0 0,-5 0 0,-10 0 0,-2 0 0,13 0 0,-1 0 0,-6 0 0,1 0-152,-32-1 0,-15 0 1,0 0 151,0 0 0,-1-1 0,-4 1 0,9 0 0,-3 0 0,-2 0 0,-1 0 0,0 0 0,2 0 0,2 0-344,-5 0 0,2 0 0,0 0 0,-2 0 344,5 0 0,-1 1 0,-1-1 0,-1 1 0,1-1 0,0 1 0,1 0 0,0-1 0,2 1 0,0 0 0,0 0 0,-1 0 0,-1 1 0,1-1 0,0 0 0,-2 0 0,0 1 0,0-1 0,0 1 0,-1-1 0,1 1 0,-1 0 0,0-1 0,-1 1 0,0 0 0,1 0 0,0 0 0,1 0 0,2 0 0,-6 0 0,2 0 0,1 0 0,0 0 0,0 0 0,2 0 0,-1 1 0,0-1 0,1 1 0,0 0 0,3-1 121,-7 1 1,2-1-1,-1 0-121,4 1 0,-1 0 0,0 0 0,1-1 0,-1 1 0,0-1 0,5 0 1235,-8 2-1235,48-3 0,-2 0 0,3 0 0,0 0 0,-2 1 0,0-1 0,0-1-1,2 1 1,0-1 0,2 0 0,1 0 0,2 0 0,2 0 0,0-1 0,0 1 0,-3-1 10,2 1 1,-2-1 0,4 0-11,-4 1 0,3 0 0,2-1 0,2 0 0,-2 1 0,-3 0 0,-5 0 0,0 0 0,-4 1 0,3 0 0,3-1 0,5 0 0,2 0 0,1 0 0,-3 0 0,-4 0-585,-1 0 0,-3 1 0,2 0 585,-1 0 0,1-1 0,1 0 0,1 0 0,-2 1 0,4 0 0,-1 0 0,1 0 0,0 0-367,-3 0 1,0 0 0,0 0 0,0 0 0,0 0 366,-1 0 0,0 0 0,0 0 0,1 0 0,0 0 0,3 0 0,3 0 0,0 0 0,-3 0 0,-3 0-67,2 0 0,0 0 67,-3 1 0,4 1 0,0 0 0,-3-1 0,-3 1 0,-2-1 0,-1 1 0,9 3 0,-2 0 424,-4-3 0,-10 0-424,-21 1 0,-8 1 0,-7-4 0,-2 0 341,8 1 1,-1 1 0,-3-2-342,-3 1 0,-4-1 0,0 0 0,4-1 0,-2 1 0,0 0 0,7 0 0,-4 0 0,-1 0 0,0 0 0,1 0 0,3 0 422,-1 0 1,4 0 0,-5 0-423,3 0 0,-4 0 0,-1 0 0,-2 0 0,1 0 0,2 0 0,4 0-320,-5 0 0,4 0 1,-4 0 319,3 1 0,-4-1 0,-3 0 0,-1 0 0,1 0 0,3 0 0,3-1 0,-3 1 0,4-2 0,-4 1 0,6 1 0,-4 0 0,-1 0 0,-2 0 0,0 0 0,2 0 0,1 0 0,4 0 0,-6-1 0,3-1 0,-3 1 0,3 1 0,-3-1 0,-3 1 0,-1-1 0,2 1 0,1-1 0,5 1 0,-3 0 0,5 0 0,-5-1 0,4 1 0,-3-1 0,-2 1 0,-2-1 0,1 1 0,1-1 0,2 1-197,1 0 0,0 0 0,2 0 0,-1 0 0,0 0 197,-5 0 0,0 0 0,-1 0 0,2 0 0,1 0 0,-4 0 0,2 0 0,3 0 0,1 0 0,5 0 667,10 0-667,25 0 0,9 0 0,0 0 0,-1 0 0</inkml:trace>
  <inkml:trace contextRef="#ctx0" brushRef="#br0" timeOffset="1998">1301 6338 11221,'7'-15'0,"0"-5"0,1 8 0,-5-2 0,1 4 0,-4 6 0,-4 1 0,-6 3 0,1 0 0,-13 6 0,12-1 0,-6 5 0,0 3 0,5 0 0,-4 1 0,1 2 0,5 6 0,2-6 0,21 0 0,0-13 0,4-2 0,2 2 0,1 1 0,-5-1 0,1 1 0,0 1 0,-2 0 0,1 3 0,2 2 0,-5-3 0</inkml:trace>
  <inkml:trace contextRef="#ctx0" brushRef="#br0" timeOffset="7498">1564 4699 11221,'7'-8'0,"-3"4"0,-1-2 0,-3 5 0,-10 17 0,5-4 0,-1 3 0,-1 2 0,-1 3 0,1-1-170,0-1 1,-1 0 169,1 10 0,1-1 0,4-9 0,0-2 0,0 3 0,1-1 0,2 0 0,1-2 0,2-1 0,0-1 0,-1-7 0</inkml:trace>
  <inkml:trace contextRef="#ctx0" brushRef="#br0" timeOffset="8532">1536 4699 11221,'18'0'0,"8"0"0,-6 0 0,1 0 0,2-2 0,2 0 0,2-1-568,-6 1 0,2 0 0,0 0 1,0-1-1,2 1 568,-1 0 0,0-1 0,2 1 0,-1-1 0,2 0 0,-1 1-276,-2-1 1,1 1 0,1-1 0,-1 1 0,1-1-1,0 1 1,0 0 275,0-1 0,0 1 0,1 0 0,0-1 0,0 1 0,-1 0 0,0 0 0,-2 0 0,2 1 0,-2-1 0,-1 1 0,1 0 0,0-1 0,1 1 0,1-1 0,2 0 0,1 0 0,-1 0 0,0 0 0,-3 0 0,-2 1 0,3 1 0,-3 0 0,3-1 0,-2 1 0,1-2 0,3 1 0,0 0 0,-1 0 0,0 0-50,0 0 1,0 1-1,-1 0 1,1 0 0,1 0 49,-3 0 0,2-1 0,0 1 0,0-1 0,0 0 0,-1 1 0,-2 0 0,3 0 0,-2 0 0,-1 0 0,1 0 0,0 0 0,-1 0 0,2 0 0,0 0 0,-2 0 0,-1 0 0,-4 0 0,4 0 0,0 0 0,0 0 0,5 0 0,-1 0 0,-4 0 0,-3 0 0,0 0 0,4 0 0,3-1 0,-3 2 0,0 0 0,-3 1 0,3 0 0,0 0 460,-5 0 1,0 0-461,8 1 2212,-5-3-2212,2 3 1880,-6 8-1880,3 7 0,-13-5 0,-1 2 0,1 3 0,1 0 0,1 0 0,1 0 0,0 1 0,0 0 0,0-1 0,0 0 0,-3 0 0,-2-1 0,-4 0 0,-4-1 0,-5-1 0,-3-2 0,-5 0 0,-3-1 0,-5-1 0,-3-1-152,7-3 0,-2 0 1,0 0 151,-4 1 0,-2-1 0,-1 0-175,5-2 1,0 0 0,0 1 0,-1-1 174,2-1 0,-1 1 0,-1-1 0,1 0 0,1 0-391,-6 1 1,1 0-1,-1 0 391,2-1 0,0 1 0,-1-1 0,0 0 0,2-1 0,-1 0 0,2-1 0,0 1 0,-2 0 0,1-1 0,-2 1-525,3-1 1,-2 0 0,-1 0-1,2-1 1,3 1 524,-1 0 0,-1 0 0,-1 0 0,-5-1 0,-1 1 0,5 0-274,-1 2 0,-1-1 274,7-1 0,-3-1 0,-2 0 0,0 1 0,1-1 0,0 1 0,1 0 0,-1 1 0,1-1 0,0-1-196,-3 1 0,1-1 0,0 0 0,-2 0 196,3 1 0,-3-1 0,0 1 0,0 0 0,2 0 0,4-1 0,-1-1 0,4 0 0,-3 0 0,-3 1 0,-2 1 0,-2-1 0,2 1 0,3-1 0,2-1 0,3 0 0,-2 1 0,-1-1 0,-3 1 0,-1 0 0,1 0 0,3-1 0,1 0 0,2 0 0,-2 0 0,-4 0 0,-3-1 0,0 0 0,3 0 0,-2-1 0,1 0 0,4 0 0,-1 0 0,-2 0 0,2 1 0,-3-1 0,0 1 0,1 0 0,3-1 0,0 1 0,1 1 0,0-1 0,0 1 0,3 1 0,-6-1 0</inkml:trace>
  <inkml:trace contextRef="#ctx0" brushRef="#br0" timeOffset="18666">1706 3286 11221,'-4'-7'0,"1"3"0,0 1 0,2 3 0,-2 0 0,0 0 0,-5 9 0,0-3 0,0 7 0,0 3 0,-1 0 0,0 1 0,2 0 0,1 1 0,0 1 0,0 1 0,0 0 0,1 0 0,1 0 0,0-1 0,1 0 0,-1 8 0,1-1 0,1-7 0,0-2 0,-4 11 0,5-5 0,-2 2 0,2-10 0,2 0 0,1-1 0,2 0 0,4 11 0,1-14 0,3-1 0,1 1 0,2-1 0,4 1 0,1-1 0,-2-2 0,1-1 0,0 0-307,4-1 0,1 0 0,1 0 307,-4-2 0,0 0 0,1-1 0,0 0 0,2 0 0,0-1 0,2 0 0,-2 0 0,2-1 0,1 1 0,-1-1 0,-1-1 0,0 1 0,-3-1 0,2 0 0,1 0-500,-2 1 1,3-1 0,0 1 0,1 0 0,-2-1 0,0 0 499,1 0 0,-1-1 0,0 0 0,2 0 0,-3 0 0,3-1 0,0 1 0,0-1 0,-1 0 0,0 0-197,-2 0 0,0 1 1,-1-1-1,1 0 1,1 0 196,-2 1 0,1-2 0,1 1 0,0 0 0,0 0 0,-1 0 0,0 1 0,5 0 0,-1 0 0,-1 0 0,1 1 0,0-1 0,-4 0 0,0 1 0,0-1 0,0 1 0,0-1 0,0 1 0,4 0 0,-1 0 0,1 0 0,0 0 0,0 0 0,-1 0 0,1 0 0,0 0 0,-1 0 0,1 0 0,-4 0 0,0-1 0,0 0 0,1 1 0,-1-1 0,0 1 0,4 0 0,0-1 0,-1 1 0,1 0 0,0 0 0,-4 0 0,0-1 0,1 0 0,-1 1 0,0-1 0,0 1 0,5 0 0,-1-1 0,0 1 0,1 1 0,-1-1 0,1 0 0,-1 1 0,0 0 0,1-1 0,-1 1 0,0 0 0,1-1 0,-1 1 0,1 0 0,-1 0 0,-4-1 0,-1 1 0,1 0 0,0-1 0,-1 1 0,1 0 0,4 0 0,0 0 0,-1 1 0,1-1 0,0 0 0,0 0 0,0-1 0,1 1 0,-1 0 0,0 0 0,-1 1 0,-1 0 0,1 0 0,-1 0 0,0 0-136,0 0 0,0 1 0,-1-1 0,1 0 0,-1 0 136,0 1 0,0 0 0,-1 0 0,1 0 0,-1 0 0,4-1 0,0 1 0,0 0 0,-1-1 0,0 1 0,0 0 0,-1-1 0,1 1-6,-2-1 1,-1 0 0,1-1 0,-1 1 5,0 0 0,-1 0 0,0-1 0,0 1 449,-1-1 0,0 0 1,1 0-1,-1 0-449,5 0 0,1 1 0,-1-2 0,-3-1 0,-1 0 0,0 0 0,-1 1 0,-1 0 0,0-1 350,-2 0 1,0-1 0,-1-1-351,9-2 0,0 0 0,0-1 0,-1 0 0,-3-4 0,0-1 0,-1 3 0,-1-2 546,-1-1 0,-2-2-546,-1-1 0,-1-1 444,-2 0 1,0-2-445,-1-2 0,-1-1 0,-1-1 0,-1 0 0,-1-1 0,0 0 0,-2-2 0,0 0 0,0-1 0,0 0 0,-3-1 0,0 1 0,1 2 0,0 0 295,-3 3 1,0 1-296,1-6 179,-9 4-179,-5 10 0,-7 1 0,2 8 0,1 0 0,-3-1 0,0 3 0,-2 0 0,1 0 0,-2 0 0,0 0 0,-2 0 0,-1 0-147,3 1 1,-1-1 0,-1 1 0,0 0 146,-1 0 0,-1 0 0,0 0 0,-1 0-389,-1 1 0,0 0 1,-1 0-1,1-1 389,4 0 0,-1 0 0,1 0 0,-1-1 0,1 1 0,-1 0 0,1 1 0,-1-1 0,1 1 0,-1-1-214,-1-1 0,1 0 0,-1 0 0,0 0 0,0 0 214,-1 1 0,-1 0 0,1-1 0,0 1 0,1-1 0,0 1 0,1-1 0,1 0 0,-3-1 0,1 2 0,-2-1 0,-1 0 0,0 0 0,0 0 0,2-1 0,2 1 0,1-1 0,0 1 0,0-1 0,-1 0-333,1 1 0,-2 0 1,0 0-1,-1 0 0,1 0 1,1 0-1,1 0 333,-6-1 0,2 0 0,1 0 0,-3 0 0,4 1 0,-2 0 0,-1 0 0,0 0 0,0 0 0,3 0-105,-3 0 0,2 0 0,0 0 1,-2 0 104,2 0 0,-2 0 0,0 0 0,-1 0 0,1 0 0,1 0 0,0 0 0,0 0 0,2 0 0,-1 0 0,0 0 0,-1 0 0,1 0 0,0 0 0,-1 0 0,1 0 0,-1 0 0,-1 0 0,1 0 0,0 0 0,2 0 0,1 0 0,2 0 0,0 0 0,-1 0 0,-3 0 0,-1 0 0,0 0 0,2 0 0,-3 0 0,1 1 0,-1-2 0,6 1 0,0-1 0,-2 0 0,1 1 0,-1-1 0,-1 1 0,-1 0 0,1 0 0,-1 0 0,0-1 0,0 0 0,0 0 0,1 0 0,-1-1 0,0 1 0,1 0 0,-2-1 0,1 1 0,1-1 0,2 1 0,-6 0 0,2-1 0,0 0 0,4 0 0,-1-2 0,1 1 0,1 0 188,-2-1 1,2 0 0,-1 1-189,1-1 0,-1 0 0,-1 0 0,0 1 0,-2-1 0,-1 0 0,0 1 0,0-1 54,1 2 1,0-1 0,0 0 0,0 1-55,0 0 0,1 0 0,-1 1 0,1-1 0,1 1 0,0 0 0,0 0 0,0 0 0,2 0 0,0-1 0,-1 0 0,1 1 0,0 0 0,0 1 0,0 0 0,0 0 722,-5-1 1,1 0-1,0 0-722,1 1 0,0 0 0,1 0 0,2 0 0,1 0 0,0 0 0,2 0 0,0 0 0,1 0 0,-11 0 0,2 0 595,4 1 0,1 1-595,-2-1 0,0 2 222,6 2 0,0 0-222,0 0 0,0 1 454,4 1 0,0 0-454,-7 8 464,3-1-464,7 0 0,1 3 0,3-2 0,3-4 0,-2 2 0,5-8 0,-2 5 0</inkml:trace>
  <inkml:trace contextRef="#ctx0" brushRef="#br0" timeOffset="33248">8156 5380 11221,'-4'-7'0,"-2"-4"0,5 3 0,-2-15 0,11 8 0,3-2 0,-3 0 0,1-1 0,2 3 0,0 2 0,5-3 0,-15 19 0,2 1 0,-9 19 0,1-2-205,0-4 1,-1 3 0,1 2 204,1 3 0,1 2 0,1 0-591,0-4 1,0 1 0,0-1 0,1 1 590,0 4 0,1 1 0,1-3 0,2 1 0,1-1 0,3 2 0,0-3-234,-4-11 1,-1 0 233,4 10 0,0 3 0,-2-3 0,-2 4 0,3 1 0,-1-2-451,-3-10 1,1-2 0,-1-1-1,-1 1 1</inkml:trace>
  <inkml:trace contextRef="#ctx0" brushRef="#br0" timeOffset="34419">8071 5138 11221,'25'-4'0,"1"0"0,-4 0 0,1 2 0,-2 2 0,1 2 0,-2 0-997,-1 0 0,2-1 997,2-1 0,4 0 0,0 0 0,-3 0 0,0 2 0,0-1 0,2 0 0,4 0 0,0 0 0,-4 0-399,-6 1 0,-2 1 0,2-1 399,3 0 0,3 0 0,1-1 0,0 0 0,-4 1-240,0-1 0,-2 0 0,2 0 240,0 1 0,3-1 0,2 0 0,0 0 0,-1 0 0,-4 0-423,1-1 0,-2 0 0,3 1 423,-1-1 0,5 2 0,1-1 0,0 0 0,-1 0 0,-4 0 0,0 0 0,-2-1 0,2 0 0,-1 0 0,4 1 0,1-1 0,0 1 0,-1 0 0,-5-1 0,3 0 0,-4 0 0,3 0 0,-3 0 0,2 0 0,2 0 0,-1-1 0,-1 2 0,-3-1 0,1 1 0,-3 0 0,2 0 0,1-1 0,2 0 0,1 0 0,-1 0 0,-3 1 0,6 2 0,0 0 0,-5-2 0,2-2 0,-1 1 0,-2 1 0,-1 2 0,0 0 0,4-2 0,1-2 0,-1 2 0,-4 2 0,0 0 0,4-2 0,1-1 270,-3 2 0,-1-1-270,7-1 0,0 0 1049,-9 3-1049,-7 4 1480,-1-2-1480,8 8 0,7-2 0,-3-2 0,-6-3 0,-1 0 0,6-2 0,-6 3 2039,-3 4-2039,-13 12 0,0-4 0,0 2 0,0-2 0,0 1 0,0 1-85,0 2 0,0 0 0,0 0 85,1 1 0,0-1 0,0 1 0,0-1 0,0 0 0,1-2-274,0 2 0,0-1 274,0 7 0,-1-2 0,-1-2 0,1-5 0,0 2 0,0-2 0,-1-4 0,1-1 0,2 7 0,1 2 0,2 0 0,1-5 0,2-1 0,-1 0 0,1 5 0,0 0 0,4-3 0,1 1 0,-2-3 0,-2 3 0,2 1 0,-1 3-126,-5-3 0,-1 2 126,-2-5 0,0 1 0,-1-1 0,1 4 0,0-1 0,-2-2 0,-2-3 0,1-3 0,0 0 0,-9 6 0,3-7 0,-6-1 0,-2-1 0,-2-2 0,-9 4 0,-2-6-3,4-3 3,-1-1 0,-2 0-16,8-2 0,0-1 16,-5 1 0,-2 0 0,-1 0-278,2-1 0,-1 0 1,-1 0 277,3 0 0,-1 0 0,0 0 0,-1 0 0,1 0-683,-2 0 0,0-1 0,1 0 0,0 0 683,0 1 0,0 0 0,1 0 0,1-1 0,-5-1 0,0 0 0,3 0-390,-2 2 0,0-1 390,6 0 0,-2-1 0,-2 0 0,1 0 0,3 0-361,-1 0 1,2 1 0,-2-1 360,0 0 0,-1 0 0,-3 0 0,1 0 0,-1 0 0,-1-1 0,-2 0 0,1 1 0,0-1 0,1 0-207,2 1 1,0 0-1,1 0 1,-3 0 206,4 0 0,-2-1 0,0 1 0,-1 0 0,0-1 0,1 1 0,1-1 0,-1 0 0,2 0 0,0 0 0,0 0 0,1 1 0,-5-1 0,2 1 0,-1 0 0,-1 0 0,-1 0 0,-2-1 0,0 0 0,2 1 0,3 0 217,4 0 0,3 1 0,-2 0-217,-7-1 0,-3 0 0,0 0 0,4 1 0,1-1 0,1-1 0,3 2 0,-2-1 0,0 0 0,1 1 174,-2 1 0,1 0 0,0-1-174,-2 1 0,0 0 0,1 0 0,4 1 0,1 1 0,1-1 0,2 3 0,-1-1 0</inkml:trace>
  <inkml:trace contextRef="#ctx0" brushRef="#br0" timeOffset="35415">11087 5515 11221,'0'-26'0,"6"2"0,2 10 0,3 3 0,-4 4 0,-1 7 0,-5 10 0,-5 9 0,-2 2 0,2-8 0,-1 2 0,-1 2 0,0 3 0,1 2 0,0 2 0,2 2 0,1 2-820,1-3 1,2 1 0,0 1 0,0-1 790,-1-2 0,0 0 0,0-1 1,2 1 28,1 3 0,1 0 0,1-1 0,-1-4-110,0-5 1,1-1 109,2 2 0,1 1 0,-1-3 0,3 5-440,0-6 1,0-1 0,-3-2 0,4 2 0</inkml:trace>
  <inkml:trace contextRef="#ctx0" brushRef="#br0" timeOffset="36283">11066 5280 11221,'21'-12'0,"0"-1"0,0 0 0,2 1 0,1 0 0,2 3 0,-1 5 0,1 2 0,1 2 0,-3-2-702,-1 0 0,-1 0 1,2 0 701,-1 1 0,3 0 0,1 1 0,-1-1 0,-2 1-939,2 0 1,-2-1 0,2 1 938,-3-1 0,2 1 0,1-1 0,0 0 0,-1 0 0,1 1 0,1-1 0,-1 1 0,-1-1-283,0 0 1,-1 0 0,0 0 0,1 0 282,2-1 0,1 1 0,0-1 0,0 0 0,0 0 0,0 0 0,-2 0 0,-2 1-71,3-1 0,-1 0 71,-4 0 0,3 0 0,0 1 0,-4-1 0,4 2 0,-2 0 0,5-1 0,-3 2 0,-5-1 0,-7 10 0,-9-8 493,13 10-493,-5 2 1037,-3-2 0,-1 1-1037,0 4 0,-2 2 0,2 6 0,-1-1 1505,-3-8 0,-1 0-1505,2 4 0,-1 1 0,0 0 0,1 6 0,1 1 0,0-4 0,0 2 0,0 1-62,0-1 1,-1 1 0,-1 1 61,0 0 0,0 1 0,-1-3-492,0 0 1,0 0 491,-2-5 0,0 1 0,1-3 0,5 5 0,-2 1 0,0-1 0,3-1-159,-1-5 0,1 3 0,0-2 159,0-2 0,0-1 0,2 5 0,-2 0 221,5 4-221,-10-10 0,-2 2 0,2 1 0,-2 1 0,0 0 0,-2 0 0,-2 1 0,-3-1 0,-2-1 0,-2-1-529,-2-2 0,-4-2 1,1-1 528,-7 1 0,-2-3 0,-2-4 0,-4-4 0,3 0 0,5 1 0,-2-2-336,3 0 1,-5 0-1,0 0 1,0-1-1,3 0 336,2 1 0,3-1 0,-4-1 0,1 1 0,-3 0 0,-3-1 0,0 1 0,0-1 0,0 1 0,3-1-288,-1 1 0,2 0 1,1 0-1,-1 0 0,0-1 288,-5 1 0,1-1 0,-1 0 0,-1 1 0,1-1-157,-1 1 1,0 1 0,-1-1 0,3 1 0,1 0 156,-1 1 0,2 1 0,0 0 0,1-1 0,-1 0 0,1 1 0,2 1 0,3 0 0,0 1 0,-1 0 0</inkml:trace>
  <inkml:trace contextRef="#ctx0" brushRef="#br0" timeOffset="38116">1301 1710 3029,'-19'15'0,"0"-4"0,8 4 0,1 2 0,-3-1 0,2 3 0,-1 5 0,3-3 0,3-7 0,1 1 14,-2 8 0,-1 5 1,1-4-15,1-4 0,1 1 135,0 2 0,0 5 1,1 2-1,0-2-135,1-6 0,1 1 0,0-1 0,1 0 0,-2 4 0,0 0 0,1 0 0,3 1 0,2-1 0,1 1 0,2-1 0,1 0 0,2-2 0,4-1 0,3-2 0,1 0 0,1 1 0,-4-5 0,2 2 0,1 1 0,0 0 0,0-1 0,0-2 0,0-1 0,5 3 0,0-2 0,1-2 0,0 0 0,1-2 0,0 1 0,0 0 0,0 0 0</inkml:trace>
  <inkml:trace contextRef="#ctx0" brushRef="#br0" timeOffset="38800">6850 1689 11221,'4'-7'0,"3"3"0,-7 1 0,7 3 0,-3 6 0,3-1 0,3 15 0,-2-8 0,2 5 0,0 0 0,-1 0-209,3 5 1,2 5 208,-5-5 0,-1 3 0,0 1-263,2-1 1,0 1 0,0 1 0,0 1 262,-3-6 0,1 1 0,-1 1 0,1-1 0,-1 0 0,-1-2 0,2 3 0,-1-1 0,-1 0 0,0 1 0,-1-1 0,1 1 0,-2 0 0,-1 0 0,-2-2 0,-4 1 0,-2-2 0,-1-1 0,-2 2 0,-2 2 0,-1 1 0,-2 0 0,0 0 0,1-2-727,-2 0 1,1 0-1,-1-2 1,-3 1 726,1-5 0,-1 0 0,-2 0 0,0-1 0,0-1 0,2-1 0,-5 3 0,1-2 0,-1 0 0,0 1 0,1-1 0,-1 0 0,0 1 0</inkml:trace>
  <inkml:trace contextRef="#ctx0" brushRef="#br0" timeOffset="45115">10824 3811 11221,'-4'-11'0,"1"1"0,3 3 0,0-7 0,0-7 0,0 4 0,0-1 0,2-6 0,-1-2 0,0 4 0,-1 0 0,0-1 0,2 1 0,0 0 0,0 0 0,0 0 0,-1 0 0,0 2 0,1-4 0,0 2 0,0 4 0,-1 1 0,-1-1 0,-3 1 0,-4 16 0,-7 11 0,4 0 0,-1 3 0,-2 2 0,1 2 0,-1-1 0,0 0 0,2-2 0,1-3 0,-1 0 0,8-18 0,8-4 0,3-3 0,0-2 0,0-1 0,2-1 0,1 1 0,-1 0 0,1 2 0,-1 2 0,1 1 0,3-1 0,1 1 0,-3 4 0,1 1 0,12 0 0,-8 17 0,-6 12 0,-3-6 0,1 1 0,0-1 0,0 0 0,2-3 0,0-1 0,10 6 0,-3-8 0</inkml:trace>
  <inkml:trace contextRef="#ctx0" brushRef="#br0" timeOffset="57167">2040 7033 11221,'-8'-4'0,"1"1"0,4 3 0,2 0 0,-2 0 0,0 0 0,-1 0 0,0 0 0,1 0 0,3 0 0,-3 0 0,2 3 0,-5-2 0,5 2 0,-2-3 0,0 0 0,2 0 0,-2 0 0,0 0 0,2-3 0,-2 2 0,3-5 0,0 5 0,3-2 0,-2 3 0,8 0 0,-1 0 0,9-3 0,-2 2 0,3-2 0,-7 3 0,-4 0 0,-7 0 0,-10 0 0,-6 0 0,-5 3 0,0-2 0,3 2 0,1-3 0,8 0 0,3 0 0,19 0 0,3 0 0,-2 2 0,0-1 0,5 0 0,-5 2 0,-11-3 0</inkml:trace>
  <inkml:trace contextRef="#ctx0" brushRef="#br0" timeOffset="58165">2139 7055 11221,'-4'4'0,"1"-1"0,3-3 0,6 0 0,5-3 0,10-1 0,-2 0 0,-2 1 0,-6 3 0,-7 0 0,-8 3 0,-10 1 0,-5 0 0,-2-1 0,7-3 0,7 0 0,16-3 0,-6 2 0,16-5 0,-11 2 0</inkml:trace>
  <inkml:trace contextRef="#ctx0" brushRef="#br0" timeOffset="58852">2330 6998 11221,'0'8'0,"0"-2"0,3-6 0,4 0 0,1 0 0,6-3 0,3 2 0,-4-5 0,6 5 0,-11-2 0,3 3 0,-7 0 0,-17 6 0,-13 2 0,6-1 0,0 0 0,-2 0 0,1 0 0,6-1 0,1-1 0,-3 3 0,20-8 0,15-4 0,2 0 0,-6 0 0,2 1 0,9 3 0,-6-7 0,1 3 0</inkml:trace>
  <inkml:trace contextRef="#ctx0" brushRef="#br0" timeOffset="59565">2586 7048 11221,'-22'4'0,"8"-1"0,4-3 0,9 0 0,-2 0 0,9 0 0,-1 0 0,9 0 0,-7 0 0,7 0-3277,0 0 3162,-5 0 115,0 0 0,-9 0 0,-6 3 0,1 1 0,-8 0 0,-5 2 0,6-5 3276,-5 2-3160,13-3-116,1 0 0,3 0 0,3-3 0,1 2 0,10-2 0,7 3 0,5-7 0,-1 3 0,-5-6 0</inkml:trace>
  <inkml:trace contextRef="#ctx0" brushRef="#br0" timeOffset="60100">2792 7062 11221,'9'4'0,"-3"-1"0,20-3 0,-16 0 0,5 0 0,-1 0 0,-4-3 0,12 2 0,-16-2 0,6 3 0,-11 0 0,-20 3 0,11-2 0,-9 0 0,1 1 0,8-2 0,-9 0 0,13 0 0,-3 0 0,7 0 0,10 0 0,-5 0 0,15 0 0,-5 0 0,6 0 0,-6 3 0,-2-2 0,-5 2 0,-1-3 0</inkml:trace>
  <inkml:trace contextRef="#ctx0" brushRef="#br0" timeOffset="60467">3253 7069 11221,'-18'0'0,"10"0"0,-5 0 0,12 0 0,-2 0 0,16 0 0,-4 0 0,8 0 0,-3 0 0,3 0 0,-4 0 0,0 3 0,-6-2 0,-4 2 0</inkml:trace>
  <inkml:trace contextRef="#ctx0" brushRef="#br0" timeOffset="60833">3607 7069 11221,'5'4'0,"7"-4"0,-6-1 0,7-1 0,3 1 0,11 1 0,-12 0 0,0 0 0,12-3 0,-13-1 0</inkml:trace>
  <inkml:trace contextRef="#ctx0" brushRef="#br0" timeOffset="61068">4054 7048 11221,'-11'4'0,"1"-1"0,10-3 0,0 0 0,6 3 0,-1-2 0,12 2 0,-2 0 0,3-2 0,-1 2 0</inkml:trace>
  <inkml:trace contextRef="#ctx0" brushRef="#br0" timeOffset="61267">4381 7076 11221,'15'4'0,"-5"-1"0,-6-3 0,-4 0 0,0 3 0,0-2 0,3 2 0,1-3 0,3 0 0</inkml:trace>
  <inkml:trace contextRef="#ctx0" brushRef="#br0" timeOffset="61432">4757 7062 11221,'19'0'0,"-5"-3"0,-8 2 0,-5-2 0,5 3 0,-5 0 0,5 3 0,-2-2 0,3 2 0</inkml:trace>
  <inkml:trace contextRef="#ctx0" brushRef="#br0" timeOffset="62084">3750 4066 11221,'15'-22'0,"4"2"0,-10 16 0,1 1 0,-3 3 0,-4 3 0,1 1 0,0 6 0,-4-5 0,0 11 0,0-11 0,0 6 0,3-5 0,-3-5 0,4 5 0,-1-5 0,1 2 0</inkml:trace>
  <inkml:trace contextRef="#ctx0" brushRef="#br0" timeOffset="65015">1713 2882 11221,'-7'11'0,"-7"2"0,6-5 0,-9 11 0,6-6 0,3 2 0,-1 3 0,-5 2 0,0 0 0,6-2 0,-1 2-482,-3 2 0,-2 1 0,1-1 482,3-2 0,0 0 0,-3 3 0,1-1 0,-1-1 0,3-2 0,1-2 229,0 5 0,1 2-229,4-5 0,0 0 0,-1 6 0,0 1 119,3-8 0,0 0-119,0 6 0,1 1 0,1-9 0,0 0 0,0 3 0,0 1 0,3 2 0,0-1 0,2 6 0,0-12 0,0 0 0,0 2 0,1-2 750,1-5-750,1 6 0,-2 0 0,-1-5 0,2 3 0,1 1 0,-2-2 0,6 1 0,2 2 0,-1-2 0,0 1 0,0-1 0,1 0 0,2 0-120,0-1 1,2 0 0,0-2 119,3 2 0,0-1 0,1-2-248,3-2 1,1-3 0,1 0 247,-4-1 0,0-2 0,0 1 0,1-1-757,3-1 0,1 0 0,0-1 0,-2 1 757,0-1 0,-3 0 0,2 0 0,2 0 0,1 0 0,1 0 0,-2 0-675,2-1 0,-1-1 0,0 2 675,-2-1 0,1 1 0,1 0-75,-6-1 1,2 0 0,0 0 0,0-1 0,0 1 74,1-2 0,0 1 0,0-1 0,1 0 0,-2 1 0,0 0 0,2 0 0,-1 0 0,0 0 0,-1 0-68,4 0 0,-1-1 0,0 0 0,1 0 68,0 1 0,1-1 0,0 0 0,-1 1 0,-1 0 0,-4 0 0,0 1 0,-1 0 0,0 0 0,1-1 0,1-1 0,0 0 0,1 1 0,-2 0 0,1 0 0,2 0 0,-1 1 0,0-1 0,0 0 148,-1 1 0,0-1 0,0 1 0,0-1 1,2 0-149,-2 1 0,1 0 0,1-1 0,1 1 0,-1-1 0,1 1 0,-1-1 0,2 1 0,1 0 0,0-1 0,-1 1 0,0 0 0,0 0-166,-3 0 0,1 1 0,-1-1 0,-1 0 0,0 1 1,-1-1 165,5 0 0,-1 0 0,-1 1 0,1-1 0,1 1 0,1 0 0,-1 0 0,-3 0 0,0 0 0,0 0-121,0 0 0,3 0 0,0 0 0,-4 0 121,0 0 0,0 0 0,1 0 0,4 0 0,0 0 0,-4 0 0,-1 0 0,1 0 0,-4 0 0,3 1 0,2 0 0,0-1 0,-3 1 0,4 0 0,-1 1 0,0-1 0,-3 1 0,0 0 0,1 0 0,0-1 0,0 1 0,2 0 0,-2 0 0,-2-1 557,0 1 1,1 0-558,1 0 0,3 1 0,1-1 0,-2 1 0,-1-2 0,-2 1 0,0-1 0,4 2 0,1 1 0,0 0 0,-3-2 0,2 1 0,-2 0 0,-3-1 106,-3 0 1,1 1-107,7 0 0,4 1 0,-5-2 0,0-1 0,-1 1 0,5 0 0,-4 0 0,-8-1 0,-1-1 0,7 1 0,4 0 0,-4 0 0,-9-1 0,0 0 0,12 0 0,0 0 0,-12 0 0,-1 0 0,6 0 0,0 0 751,-2 0 0,1 0-751,4-1 0,1-1 0,-3 1 0,1 0 0,0-1-539,-1-2 1,0-1 0,-1 1 538,2 0 0,-1-1-432,-1-5 0,-4 0 432,-3 5 748,0-5 0,0-2-748,3-4 4,-1 1 0,0-2-4,0-4 0,0 0 0,-4 7 0,0 0 785,5-7 1,-2 0-786,-5 1 0,1 10 0,0-1 0,-3-2 0,0 0 1456,5-4 0,1-2-1456,-4 2 0,1-2 0,0 1 0,1-6 0,1-1 0,-2 3 0,2-1 0,-2 1 0,0-2 0,0 0 0,-1 1 0,1 0 0,-1 2-338,1-1 1,-2 2 337,0-3 0,-3 3 0,-1 4-128,-2 2 0,0-1 128,-2-2 455,0-3 0,0-2-455,-3 6 0,-1 0 0,-1-7 0,-1 0 0,-1 6 0,-1 2 125,-6-7-125,4 12 0,-3 1 389,-1 2 0,-1 2-389,-7-4 0,-2 1 0,5 2 0,0 2 0,0-1-92,-3 0 0,0 1 0,-1-1 92,-3 1 0,0 1 0,0-1 0,3 1 0,0 1 0,0-1 0,-1 1-438,0 0 0,-1 0 0,-1 0 0,1 1 438,0-1 0,1 0 0,-1 1 0,-1-1 0,1 0 0,-1 0 0,-1 0 0,1-1 0,0 2-524,1-1 1,0 0 0,1 1 0,-1-1 0,2 1 523,-3-1 0,1 0 0,0 0 0,0 1 0,-4-1 0,0 2 0,0-1 0,3 0-425,0 0 1,3 0 0,0 0 424,-2 1 0,0 0 0,0-1 0,2 0 0,1 0 0,0 0 0,0 0 0,0 0 0,-2 0-65,2 1 0,-2 0 0,-1 0 1,0-1 64,-1 1 0,-1-1 0,-1 0 0,1 1 0,1-1 0,-1 1 0,2 0 0,0 0 0,-1 0 0,1 0 0,-3 0 0,1 0 0,1 0 0,5 0 0,0 0 0,1 0 0,0 0 0,-2 0 0,-3 0 0,1 0 0,1 0 0,-2 0 0,1 0 0,0 0 0,1 0 0,0 0 0,2 0 0,-2 0 0,0 0 0,-2 0 0,0 0 0,-2 0 0,2 0 0,0 0 0,-1 0 0,1 0 0,1 0 0,0 0 0,3 0 0,0 0 0,-1 0 0,0 0 0,-4 1 0,-2-1 0,0 1 0,2 0 0,3-1 0,-1 1 0,0-1 0,3 0 0,-2 1 0,-2 0 0,0-1 0,0 1 0,-1 0 0,0 0 0,0-1 0,-1 1 0,4 0 1,-1 0 0,-1-1 0,0 1 0,0 0 0,-1-1-1,-1 1 0,-1 1 0,0-1 0,0 0 0,0 0 0,1 0 0,0 0 0,1 0 0,0-1 0,0 1 0,-1 0 0,1-1 0,-1 1 0,0 1 0,0-1 0,0 0 0,0 0 0,0 0 0,3-1 0,-1 0 0,1 0 0,0 0 0,0 0 0,-1 1 0,0-1 0,0 1 0,-1-1 0,1 1 0,1-1 0,1 1 0,-2-1 0,2 0 0,0 0 0,-1 0 0,-4 0 0,0 1 0,-1 0 0,3 0 447,0-1 1,1 0 0,-1 1-448,0-1 0,-1 1 0,0 0 0,-1 0 0,0-1 0,-2 0 0,2 0 0,1 0 0,2 0 0,1 0 0,0 0 0,-4 0 0,-1 0 0,2 0 703,1 0 0,0 0-703,4 0 0,-1 0 0,0 0 0,1-1 0,0 1 0,2 1 0,-5 2 0,3 0 0,-3-1 0,9 7 0,12-5 0</inkml:trace>
  <inkml:trace contextRef="#ctx0" brushRef="#br0" timeOffset="71516">1905 6778 11221,'3'-8'0,"1"-1"0,-4 8 0,0 20 0,3 5 0,-3-1 0,1 0 0,2-8 0,0 0 0,-1 11 0,0 0 0,5-3 0,-4-3 0,1-3 0,3-6-820,-3-8 1,6-6 0,-3-1 0</inkml:trace>
  <inkml:trace contextRef="#ctx0" brushRef="#br0" timeOffset="72299">1905 6756 11221,'-11'-7'0,"4"-3"0,7 6 0,10 0 0,-1 1 0,10 0 0,-4 1 0,1 0 0,8-3 0,2 0-143,-4 3 1,1 1 0,1-1 142,1-1 0,0-1 0,0 2 0,-3 1 0,-1 1 0,0 0 0,7 0 0,-3 0 0,-6 2 0,-2 0 0,4 2 0,-8 2 0,-6-2 0,-3 0 0,3 2 427,-7-2-427,7 3 0,-7 7 0,7 1 0,-3 0 0,3 1 0,-3-8 0,5 2 0,-1 10 0,3-13 0,-4 15 0,-4-17 0,1 8 0,-4-2 0,4 0 0,-1-4 0,-2 0 0,2-6 0,-3 2 0,0 0 0,0-2 0,-3 2 0,-11 3 0,5-4 0,-6 4 0,0 0 0,2-1 0,-6 0 0,-5 0 0,-2 2 0,-1 0-346,5-4 1,-1-1 345,0 3 0,-2 0 0,4-2 0,-7-2 0,3 2 0,0 0 0,0-2 0,6 3 0,2 1 0,4-3 0,-3 4 0,9-6 0</inkml:trace>
  <inkml:trace contextRef="#ctx0" brushRef="#br0" timeOffset="74583">2479 6771 11221,'-15'-4'0,"5"-2"0,4 5 0,5-3 0,-2 4 0,9 16 0,-4 1 0,1-2 0,0 1 0,-3 10 0,0-8 0,0 2 0,0-9 0,0 7 0,0-7 0,0 2 0,3-5 0,-2-1 0,5 0 0,-5-7 0,5 0 0,-2-4 0</inkml:trace>
  <inkml:trace contextRef="#ctx0" brushRef="#br0" timeOffset="75381">2422 6749 11221,'8'4'0,"-1"-1"0,-3-3 0,5 4 0,-4-3 0,18 2 0,-4-6 0,3 2 0,-7-2 0,0-1 0,1 0 0,6 0 0,-12 1 0,-4 3 0,-2 0 0,3-3 0,-3 2 0,2-2 0,-2 0 0,0 2 0,3-2 0,-7 3 0,3 0 0,-3 3 0,0 1 0,0 3 0,0 4 0,0 0 0,4 0 0,-4-1 0,7 0 0,-3-2 0,0-1 0,-1 3 0,-3-6 0,3 7 0,-2 2 0,2-4 0,-3 4 0,0-9 0,0 9 0,0-8 0,0 5 0,0 0 0,0-2 0,-3 6 0,-4-3 0,-4-1 0,-7-3 0,6 0 0,-10 1 0,6 2 0,-2-5 0,8 1 0,6-3 0,4-2 0,0 2 0</inkml:trace>
  <inkml:trace contextRef="#ctx0" brushRef="#br0" timeOffset="81232">2642 7126 11221,'0'-8'0,"0"-5"0,0 5 0,0 0 0,0 2 0,0 6 0,0 0 0,0 3 0,0-2 0,0 5 0,4-5 0,12 2 0,-2-3 0,5-1 0,1-1 0,1 1 0,4-2 0,0 0 0,0-1 0,-6 1 0,-1-1 0</inkml:trace>
  <inkml:trace contextRef="#ctx0" brushRef="#br0" timeOffset="91617">1195 1263 11221,'-3'-21'0,"2"3"0,-2-6 0,3 12 0,3-5 0,-2 7 0,2 2 0,-3 1 0,3 4 0,-2 3 0,2 6 0,0 18 0,-2-3-651,1-3 0,1 4 1,-2-3 650,0 9 0,3-7 0,0 2 0,1-2 0,0 5-1373,6-1 0,1 0 1373,0-5 0,2-3 0,-1-1-459,0-3 0,4 3 0,-10-8 0</inkml:trace>
  <inkml:trace contextRef="#ctx0" brushRef="#br0" timeOffset="92117">1223 1157 11221,'-7'-18'0,"7"-6"0,16 11 0,2 6 0,3 1 0,1 5 0,2 1 0,-2 1-479,4-1 1,-1 1 478,-1 1 0,1 2 0,-5-1 230,-1 2-230,2 5 0,-3 3 0,-12 0 0,0 8 0,-3 1 0,-7 0 0,-1-4 0,-2 2 0,0-2 0,-7 5 0,1 1 0,-1-3 0,6-10 0,1 11 0,11-17 0,16 5 0,0-8 0,2 0 0,-7 1 0,1 0 0,3-1 0,3-1 0,-2 3 363,-1 5 1,-3 3-364,3 3 0,-1 2 0,-6-4 0,-3 2 0,-8 6 0,-6 0 0,-7-2 0,-4-1 0,2-5 0,-2 0 0,-1-2 0,1 1 0,-2-2 0,0-3 0,-8-8 0,3-5 0,9 1 0,2-4 0,3-7 0,3-2 0,2-7 0</inkml:trace>
  <inkml:trace contextRef="#ctx0" brushRef="#br0" timeOffset="92399">1805 1192 11221,'0'19'0,"-2"6"0,-2 2 0,0-5 0,0 0-208,0 5 1,0 1 207,-1 1 0,4-2 0,9-9 0,3-2 0,0 0 0,2-2 68,1-3 0,2-3-68,5-4 0,0-4 0,-4-5 0,0 0 0,0 3 0,0-1 0,-2-5 0,-3-1 0,-2-2 0</inkml:trace>
  <inkml:trace contextRef="#ctx0" brushRef="#br0" timeOffset="92700">2125 1235 11221,'0'-21'0,"0"12"0,0-10 0,0 14 0,0-2 0,0 4 0,3 22 0,1-8 0,-2 5 0,0 6 0,1-2 0,3 6 0,1-1 0,-2-4 0,-1 0 0,2-1-736,4 5 0,1-5 736,1-3 0,1-10 0,-9-7 0,0-3 0,-1-1 0,-3-3 0</inkml:trace>
  <inkml:trace contextRef="#ctx0" brushRef="#br0" timeOffset="92917">2033 1235 11221,'-21'0'0,"8"0"0,0-3 0,22-11 0,5 6 0,1 1 0,-2-2 0,2-1-1093,4 2 1,2 0 0,-2 2 607,-5 1 1,-1 0 484,7-2 0,2-2 0,-2 2 851,6 2-851,-2-2 0,-2 1 0,-5 2 0,3-3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34:22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8525 4287 11221,'-15'4'0,"5"-4"0,7-4 0,13 0 0,8 1 0,4 0 0,4 2 0,-4 0 0,3 0 0,0 0 0,-1 0-562,0 1 0,0 0 0,2 0 562,-4 0 0,2 0 0,1 0 0,-1 0 0,-4 0 0,4 0 0,0 0 0,-4 0 0,3 0 0,2 0 0,0 0 0,0 0 0,-2 1 0,0-1 0,0 0 0,1 0 0,1-1-168,-2 1 1,1 0 0,1 0 0,0-1 0,1 1 0,-1-1 0,1 0 167,0 1 0,1-1 0,0 0 0,0 0 0,-1 0 0,1-1 0,0 1 0,-2 0 0,1-1 0,0 1 0,-1-1 0,1 1 0,-2-1 0,0 0 0,5 0 0,-1 0 0,-1 0 0,0 0 0,-1-1-110,2 0 0,0 0 1,-1-1-1,-1 1 110,0-1 0,-2 1 0,0-1 0,-4-1 0,0 0 0,-1 0 0,4 0 0,0-1 0,2 1 0,-1 0 0,-2 1 0,0 1 501,-2 1 1,-1 0-502,6-1 0,-9 6 0,-9 1 0</inkml:trace>
  <inkml:trace contextRef="#ctx0" brushRef="#br0" timeOffset="30403">6909 5560 24575,'15'0'0,"10"0"0,-6 0 0,3 0 0,-3 0 0,1 0 0,1 0-990,5 0 1,0 0 0,1 0 989,-4 0 0,0 0 0,1 0 0,0 0-442,2 0 0,0 0 0,1 0 0,-1 0 442,-3 0 0,0 0 0,0 0 0,1 0 0,-1 0 0,1 0 0,1 0 0,-1 0 0,1 0 0,-1 0-262,2 0 0,0 0 1,-1-1-1,1 1 1,0-1 261,1 1 0,-1-1 0,1 0 0,-1 0 0,0 0 0,0 0 0,0 0 0,0 0 0,0-1 0,-1 1 0,0 0 0,-1-1 0,1 0 0,-1 1 0,-1-1-318,5 0 1,0 0-1,-1 0 1,0 0 317,-2 1 0,-1-1 0,0 1 0,-1-1 176,5 0 1,-1 1 0,-1-1-177,-3 1 0,0-1 0,-1 1 0,-2 0 0,-1 0 0,0 0 865,6-1 1,-1 1-866,-1-1 0,0 0 1270,-3 1 1,0-1-1271,-1 0 0,-1 0 866,-1 0 1,-1 1-867,-1-1 0,0 0 779,12-1-779,-4 0 0,-2 1 0,-4 1 0,-4 1 0,-2 0 0,-4 0 0,-2 1 0,-2 1 0,-1-1 0,-2 2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8-05T07:35:20.6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3737 6126 24575,'16'0'0,"12"0"0,-7 0 0,2 0 0,4 0 0,2 0-565,-8 0 1,1 0-1,0 0 565,1 0 0,1 0 0,0 0 0,1 0 0,0 0 0,0 0 0,0 0 0,0 0 0,-1-1 0,-1 1 0,0-1 0,0 1 0,-3-1 0,1 0 0,-1-1 186,8-1 1,-1 0-187,-1 0 0,-1 0 0,-1 0 0,1-1 161,-2 2 0,0-1-161,-1 2 0,0-1 0,-1 1 0,0-1 0,-2 1 0,0 0 429,-1 1 1,-1-1-430,-2 1 0,0-1 140,13 0-140,-3 0 0,0-1 0,0 0 0,-2 1 0,2 1 0,0 0 0,2 0 0,-12 0 0,0 0 0,1 0 0,0 0 0,1 0 0,0 0 0,0 0 0,0 0 0,-1 0 0,0 0 0,12 0 0,-5 0 0,-4 0 0,-5 0 0,-3 0 0,-3 0 0,-2 0 0,-1 0 0,1 0 0,-3 0 0,-1 0 0</inkml:trace>
  <inkml:trace contextRef="#ctx0" brushRef="#br0" timeOffset="3550">10179 6274 11221,'-18'-7'0,"1"-3"0,0-3 0,2-3 0,0-1 0,-1 1 0,2 0 0,-2-3 0,2 2 0,6 8 0,-15-6 0,13 10 0,-12-5 0,13 2 0,-5 5 0,7-4 0,3 7 0,1-4 0,3 4 0,7 4 0,-3-4 0,13 10-1639,7-5 1,2 1 1580,-12-2 1,1 0 57,5 1 0,4-1 0,0 0 0,-4-1-222,-3-2 0,1 0 222,4 1 0,3 0 0,1 1 0,-3-1-350,0 0 1,1 0 349,-1 0 0,4-1 0,1 1 0,-1 0 0,1 1 0,0 1 0,-1-1 0,1 1 0,-1-1 0,1 0 0,0 0 0,0-1-378,-1 1 0,2 0 0,0 0 0,-1 0 0,-4 0 378,-2 0 0,-2-1 0,0 0 0,7-1 0,1-1 0,-5-1 1842,0-3-1842,2-1 0,-1 0 0,-10 0 196,1-1 0,-1-1-196,-2-1 0,5-3 0,-5 1 741,-2 6-741,0-2 0,4 5 0,1-2 0,5 3 0,-1-3 0,2-1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300" y="44282"/>
            <a:ext cx="348551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56285" y="1817116"/>
            <a:ext cx="3529330" cy="8112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52095" y="746315"/>
            <a:ext cx="2193226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596578" y="746315"/>
            <a:ext cx="2193226" cy="2141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501086" y="306384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421469" y="305988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3599271" y="305988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755617" y="3053536"/>
            <a:ext cx="64135" cy="50800"/>
          </a:xfrm>
          <a:custGeom>
            <a:avLst/>
            <a:gdLst/>
            <a:ahLst/>
            <a:cxnLst/>
            <a:rect l="l" t="t" r="r" b="b"/>
            <a:pathLst>
              <a:path w="64135" h="50800">
                <a:moveTo>
                  <a:pt x="0" y="50800"/>
                </a:moveTo>
                <a:lnTo>
                  <a:pt x="43019" y="50800"/>
                </a:lnTo>
                <a:lnTo>
                  <a:pt x="43019" y="20434"/>
                </a:lnTo>
                <a:lnTo>
                  <a:pt x="0" y="20434"/>
                </a:lnTo>
                <a:lnTo>
                  <a:pt x="0" y="50800"/>
                </a:lnTo>
                <a:close/>
              </a:path>
              <a:path w="64135" h="50800">
                <a:moveTo>
                  <a:pt x="10491" y="20320"/>
                </a:moveTo>
                <a:lnTo>
                  <a:pt x="10491" y="10160"/>
                </a:lnTo>
                <a:lnTo>
                  <a:pt x="53672" y="10160"/>
                </a:lnTo>
                <a:lnTo>
                  <a:pt x="53672" y="40640"/>
                </a:lnTo>
                <a:lnTo>
                  <a:pt x="43512" y="40640"/>
                </a:lnTo>
              </a:path>
              <a:path w="64135" h="50800">
                <a:moveTo>
                  <a:pt x="20652" y="10160"/>
                </a:moveTo>
                <a:lnTo>
                  <a:pt x="20652" y="0"/>
                </a:lnTo>
                <a:lnTo>
                  <a:pt x="63832" y="0"/>
                </a:lnTo>
                <a:lnTo>
                  <a:pt x="63832" y="30480"/>
                </a:lnTo>
                <a:lnTo>
                  <a:pt x="53672" y="304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692449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4052317" y="3066236"/>
            <a:ext cx="38100" cy="0"/>
          </a:xfrm>
          <a:custGeom>
            <a:avLst/>
            <a:gdLst/>
            <a:ahLst/>
            <a:cxnLst/>
            <a:rect l="l" t="t" r="r" b="b"/>
            <a:pathLst>
              <a:path w="38100">
                <a:moveTo>
                  <a:pt x="0" y="0"/>
                </a:moveTo>
                <a:lnTo>
                  <a:pt x="38100" y="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963416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039617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4310597" y="3053536"/>
            <a:ext cx="50800" cy="25400"/>
          </a:xfrm>
          <a:custGeom>
            <a:avLst/>
            <a:gdLst/>
            <a:ahLst/>
            <a:cxnLst/>
            <a:rect l="l" t="t" r="r" b="b"/>
            <a:pathLst>
              <a:path w="50800" h="25400">
                <a:moveTo>
                  <a:pt x="0" y="0"/>
                </a:moveTo>
                <a:lnTo>
                  <a:pt x="38100" y="0"/>
                </a:lnTo>
              </a:path>
              <a:path w="50800" h="25400">
                <a:moveTo>
                  <a:pt x="12700" y="12700"/>
                </a:moveTo>
                <a:lnTo>
                  <a:pt x="50800" y="12700"/>
                </a:lnTo>
              </a:path>
              <a:path w="50800" h="25400">
                <a:moveTo>
                  <a:pt x="12700" y="25400"/>
                </a:moveTo>
                <a:lnTo>
                  <a:pt x="50800" y="254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4234396" y="3059886"/>
            <a:ext cx="203200" cy="38100"/>
          </a:xfrm>
          <a:custGeom>
            <a:avLst/>
            <a:gdLst/>
            <a:ahLst/>
            <a:cxnLst/>
            <a:rect l="l" t="t" r="r" b="b"/>
            <a:pathLst>
              <a:path w="2032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  <a:path w="203200" h="38100">
                <a:moveTo>
                  <a:pt x="177802" y="0"/>
                </a:moveTo>
                <a:lnTo>
                  <a:pt x="177802" y="38100"/>
                </a:lnTo>
                <a:lnTo>
                  <a:pt x="203202" y="19050"/>
                </a:lnTo>
                <a:lnTo>
                  <a:pt x="177802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4310597" y="3091637"/>
            <a:ext cx="50800" cy="12700"/>
          </a:xfrm>
          <a:custGeom>
            <a:avLst/>
            <a:gdLst/>
            <a:ahLst/>
            <a:cxnLst/>
            <a:rect l="l" t="t" r="r" b="b"/>
            <a:pathLst>
              <a:path w="50800" h="12700">
                <a:moveTo>
                  <a:pt x="0" y="0"/>
                </a:moveTo>
                <a:lnTo>
                  <a:pt x="38100" y="0"/>
                </a:lnTo>
              </a:path>
              <a:path w="50800" h="12700">
                <a:moveTo>
                  <a:pt x="12700" y="12699"/>
                </a:moveTo>
                <a:lnTo>
                  <a:pt x="50800" y="12699"/>
                </a:lnTo>
              </a:path>
            </a:pathLst>
          </a:custGeom>
          <a:ln w="7591">
            <a:solidFill>
              <a:srgbClr val="D6D6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581576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4883024" y="3084016"/>
            <a:ext cx="20320" cy="20320"/>
          </a:xfrm>
          <a:custGeom>
            <a:avLst/>
            <a:gdLst/>
            <a:ahLst/>
            <a:cxnLst/>
            <a:rect l="l" t="t" r="r" b="b"/>
            <a:pathLst>
              <a:path w="20320" h="20319">
                <a:moveTo>
                  <a:pt x="0" y="0"/>
                </a:moveTo>
                <a:lnTo>
                  <a:pt x="20320" y="2032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4855960" y="3057522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79" h="30480">
                <a:moveTo>
                  <a:pt x="30366" y="15183"/>
                </a:moveTo>
                <a:lnTo>
                  <a:pt x="30366" y="6797"/>
                </a:lnTo>
                <a:lnTo>
                  <a:pt x="23568" y="0"/>
                </a:lnTo>
                <a:lnTo>
                  <a:pt x="15183" y="0"/>
                </a:lnTo>
                <a:lnTo>
                  <a:pt x="6797" y="0"/>
                </a:lnTo>
                <a:lnTo>
                  <a:pt x="0" y="6797"/>
                </a:lnTo>
                <a:lnTo>
                  <a:pt x="0" y="15183"/>
                </a:lnTo>
                <a:lnTo>
                  <a:pt x="0" y="23568"/>
                </a:lnTo>
                <a:lnTo>
                  <a:pt x="6797" y="30366"/>
                </a:lnTo>
                <a:lnTo>
                  <a:pt x="15183" y="30366"/>
                </a:lnTo>
                <a:lnTo>
                  <a:pt x="23568" y="30366"/>
                </a:lnTo>
                <a:lnTo>
                  <a:pt x="30366" y="23568"/>
                </a:lnTo>
                <a:lnTo>
                  <a:pt x="30366" y="15183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4761102" y="3053536"/>
            <a:ext cx="233679" cy="50800"/>
          </a:xfrm>
          <a:custGeom>
            <a:avLst/>
            <a:gdLst/>
            <a:ahLst/>
            <a:cxnLst/>
            <a:rect l="l" t="t" r="r" b="b"/>
            <a:pathLst>
              <a:path w="233679" h="50800">
                <a:moveTo>
                  <a:pt x="40640" y="50800"/>
                </a:moveTo>
                <a:lnTo>
                  <a:pt x="50400" y="48796"/>
                </a:lnTo>
                <a:lnTo>
                  <a:pt x="58488" y="43339"/>
                </a:lnTo>
                <a:lnTo>
                  <a:pt x="64002" y="35262"/>
                </a:lnTo>
                <a:lnTo>
                  <a:pt x="66040" y="25400"/>
                </a:lnTo>
                <a:lnTo>
                  <a:pt x="64036" y="15537"/>
                </a:lnTo>
                <a:lnTo>
                  <a:pt x="58579" y="7461"/>
                </a:lnTo>
                <a:lnTo>
                  <a:pt x="50502" y="2004"/>
                </a:lnTo>
                <a:lnTo>
                  <a:pt x="40640" y="0"/>
                </a:lnTo>
                <a:lnTo>
                  <a:pt x="30778" y="2004"/>
                </a:lnTo>
                <a:lnTo>
                  <a:pt x="22701" y="7461"/>
                </a:lnTo>
                <a:lnTo>
                  <a:pt x="17244" y="15537"/>
                </a:lnTo>
                <a:lnTo>
                  <a:pt x="15240" y="25400"/>
                </a:lnTo>
              </a:path>
              <a:path w="233679" h="50800">
                <a:moveTo>
                  <a:pt x="30480" y="17780"/>
                </a:moveTo>
                <a:lnTo>
                  <a:pt x="15240" y="30480"/>
                </a:lnTo>
                <a:lnTo>
                  <a:pt x="0" y="17780"/>
                </a:lnTo>
              </a:path>
              <a:path w="233679" h="50800">
                <a:moveTo>
                  <a:pt x="193042" y="50800"/>
                </a:moveTo>
                <a:lnTo>
                  <a:pt x="183179" y="48796"/>
                </a:lnTo>
                <a:lnTo>
                  <a:pt x="175103" y="43339"/>
                </a:lnTo>
                <a:lnTo>
                  <a:pt x="169646" y="35262"/>
                </a:lnTo>
                <a:lnTo>
                  <a:pt x="167642" y="25400"/>
                </a:lnTo>
                <a:lnTo>
                  <a:pt x="169646" y="15537"/>
                </a:lnTo>
                <a:lnTo>
                  <a:pt x="175103" y="7461"/>
                </a:lnTo>
                <a:lnTo>
                  <a:pt x="183179" y="2004"/>
                </a:lnTo>
                <a:lnTo>
                  <a:pt x="193042" y="0"/>
                </a:lnTo>
                <a:lnTo>
                  <a:pt x="202904" y="2004"/>
                </a:lnTo>
                <a:lnTo>
                  <a:pt x="210981" y="7461"/>
                </a:lnTo>
                <a:lnTo>
                  <a:pt x="216438" y="15537"/>
                </a:lnTo>
                <a:lnTo>
                  <a:pt x="218442" y="25400"/>
                </a:lnTo>
              </a:path>
              <a:path w="233679" h="50800">
                <a:moveTo>
                  <a:pt x="233682" y="17780"/>
                </a:moveTo>
                <a:lnTo>
                  <a:pt x="218442" y="30480"/>
                </a:lnTo>
                <a:lnTo>
                  <a:pt x="203202" y="17780"/>
                </a:lnTo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0" y="0"/>
            <a:ext cx="5039995" cy="378460"/>
          </a:xfrm>
          <a:custGeom>
            <a:avLst/>
            <a:gdLst/>
            <a:ahLst/>
            <a:cxnLst/>
            <a:rect l="l" t="t" r="r" b="b"/>
            <a:pathLst>
              <a:path w="5039995" h="378460">
                <a:moveTo>
                  <a:pt x="5039995" y="0"/>
                </a:moveTo>
                <a:lnTo>
                  <a:pt x="0" y="0"/>
                </a:lnTo>
                <a:lnTo>
                  <a:pt x="0" y="378409"/>
                </a:lnTo>
                <a:lnTo>
                  <a:pt x="5039995" y="378409"/>
                </a:lnTo>
                <a:lnTo>
                  <a:pt x="5039995" y="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bg 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98429" y="12659"/>
            <a:ext cx="641565" cy="365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6494" y="548443"/>
            <a:ext cx="4422140" cy="2563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78624" y="3151037"/>
            <a:ext cx="523240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rgbClr val="5E3032"/>
                </a:solidFill>
                <a:latin typeface="Tahoma"/>
                <a:cs typeface="Tahoma"/>
              </a:defRPr>
            </a:lvl1pPr>
          </a:lstStyle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52095" y="3017710"/>
            <a:ext cx="1159637" cy="162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766119" y="3151037"/>
            <a:ext cx="189864" cy="895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naeemullah.khan@kaust.edu.sa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1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customXml" Target="../ink/ink90.xm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https://ai.meta.com/research/publications/byte-latent-transformers-compression-based-efficiency-for-byte-level-llm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customXml" Target="../ink/ink9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2.png"/><Relationship Id="rId4" Type="http://schemas.openxmlformats.org/officeDocument/2006/relationships/customXml" Target="../ink/ink9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4.png"/><Relationship Id="rId4" Type="http://schemas.openxmlformats.org/officeDocument/2006/relationships/customXml" Target="../ink/ink9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6.png"/><Relationship Id="rId4" Type="http://schemas.openxmlformats.org/officeDocument/2006/relationships/customXml" Target="../ink/ink9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8.png"/><Relationship Id="rId4" Type="http://schemas.openxmlformats.org/officeDocument/2006/relationships/customXml" Target="../ink/ink9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1.png"/><Relationship Id="rId4" Type="http://schemas.openxmlformats.org/officeDocument/2006/relationships/customXml" Target="../ink/ink99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8.png"/><Relationship Id="rId4" Type="http://schemas.openxmlformats.org/officeDocument/2006/relationships/customXml" Target="../ink/ink10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0.png"/><Relationship Id="rId4" Type="http://schemas.openxmlformats.org/officeDocument/2006/relationships/customXml" Target="../ink/ink10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customXml" Target="../ink/ink10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7.08691" TargetMode="External"/><Relationship Id="rId2" Type="http://schemas.openxmlformats.org/officeDocument/2006/relationships/hyperlink" Target="https://segment-anything.com/seem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hyperlink" Target="https://arxiv.org/abs/2404.11450" TargetMode="External"/><Relationship Id="rId4" Type="http://schemas.openxmlformats.org/officeDocument/2006/relationships/hyperlink" Target="https://github.com/deepseek-ai" TargetMode="Externa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hyperlink" Target="https://huggingface.co/spaces/HuggingFaceH4/open-llm-leaderboard" TargetMode="Externa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hyperlink" Target="mailto:p.aparajeya@aisimply.uk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customXml" Target="../ink/ink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customXml" Target="../ink/ink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10.xml"/><Relationship Id="rId3" Type="http://schemas.openxmlformats.org/officeDocument/2006/relationships/slide" Target="slide6.xml"/><Relationship Id="rId7" Type="http://schemas.openxmlformats.org/officeDocument/2006/relationships/slide" Target="slide88.xml"/><Relationship Id="rId12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7.xml"/><Relationship Id="rId11" Type="http://schemas.openxmlformats.org/officeDocument/2006/relationships/slide" Target="slide146.xml"/><Relationship Id="rId5" Type="http://schemas.openxmlformats.org/officeDocument/2006/relationships/slide" Target="slide7.xml"/><Relationship Id="rId10" Type="http://schemas.openxmlformats.org/officeDocument/2006/relationships/slide" Target="slide142.xml"/><Relationship Id="rId4" Type="http://schemas.openxmlformats.org/officeDocument/2006/relationships/slide" Target="slide46.xml"/><Relationship Id="rId9" Type="http://schemas.openxmlformats.org/officeDocument/2006/relationships/slide" Target="slide1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6.xm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9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customXml" Target="../ink/ink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1.xm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customXml" Target="../ink/ink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customXml" Target="../ink/ink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customXml" Target="../ink/ink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customXml" Target="../ink/ink3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customXml" Target="../ink/ink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customXml" Target="../ink/ink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customXml" Target="../ink/ink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customXml" Target="../ink/ink4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customXml" Target="../ink/ink4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customXml" Target="../ink/ink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5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5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customXml" Target="../ink/ink5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57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customXml" Target="../ink/ink5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png"/><Relationship Id="rId4" Type="http://schemas.openxmlformats.org/officeDocument/2006/relationships/customXml" Target="../ink/ink6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1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3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customXml" Target="../ink/ink6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5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7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customXml" Target="../ink/ink6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customXml" Target="../ink/ink6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0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customXml" Target="../ink/ink7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2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customXml" Target="../ink/ink7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4.xml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customXml" Target="../ink/ink7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customXml" Target="../ink/ink7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ustomXml" Target="../ink/ink77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8.xml"/><Relationship Id="rId2" Type="http://schemas.openxmlformats.org/officeDocument/2006/relationships/slide" Target="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9.xml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customXml" Target="../ink/ink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customXml" Target="../ink/ink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SirrahChan/status/1881488738473357753/photo/1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customXml" Target="../ink/ink82.xml"/><Relationship Id="rId4" Type="http://schemas.openxmlformats.org/officeDocument/2006/relationships/hyperlink" Target="https://www.youtube.com/watch?v=QdEuh2UVbu0&amp;list=WL&amp;index=10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customXml" Target="../ink/ink8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4.xml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ustomXml" Target="../ink/ink85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6.xm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customXml" Target="../ink/ink8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customXml" Target="../ink/ink8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1086" y="3063848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21469" y="305988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9271" y="3059886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3692449" y="3051006"/>
            <a:ext cx="203200" cy="55880"/>
            <a:chOff x="3692449" y="3051006"/>
            <a:chExt cx="203200" cy="55880"/>
          </a:xfrm>
        </p:grpSpPr>
        <p:sp>
          <p:nvSpPr>
            <p:cNvPr id="6" name="object 6"/>
            <p:cNvSpPr/>
            <p:nvPr/>
          </p:nvSpPr>
          <p:spPr>
            <a:xfrm>
              <a:off x="3755617" y="3053536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92449" y="305988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3963416" y="3049740"/>
            <a:ext cx="203200" cy="58419"/>
            <a:chOff x="3963416" y="3049740"/>
            <a:chExt cx="203200" cy="58419"/>
          </a:xfrm>
        </p:grpSpPr>
        <p:sp>
          <p:nvSpPr>
            <p:cNvPr id="9" name="object 9"/>
            <p:cNvSpPr/>
            <p:nvPr/>
          </p:nvSpPr>
          <p:spPr>
            <a:xfrm>
              <a:off x="4052317" y="3066236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63416" y="305988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39617" y="305353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234396" y="3049740"/>
            <a:ext cx="203200" cy="58419"/>
            <a:chOff x="4234396" y="3049740"/>
            <a:chExt cx="203200" cy="58419"/>
          </a:xfrm>
        </p:grpSpPr>
        <p:sp>
          <p:nvSpPr>
            <p:cNvPr id="13" name="object 13"/>
            <p:cNvSpPr/>
            <p:nvPr/>
          </p:nvSpPr>
          <p:spPr>
            <a:xfrm>
              <a:off x="4310597" y="3053536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34396" y="3059886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10597" y="3091637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4581576" y="3053536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0" y="3051006"/>
            <a:ext cx="5039995" cy="189230"/>
            <a:chOff x="0" y="3051006"/>
            <a:chExt cx="5039995" cy="189230"/>
          </a:xfrm>
        </p:grpSpPr>
        <p:sp>
          <p:nvSpPr>
            <p:cNvPr id="18" name="object 18"/>
            <p:cNvSpPr/>
            <p:nvPr/>
          </p:nvSpPr>
          <p:spPr>
            <a:xfrm>
              <a:off x="4883024" y="3084016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5960" y="3057522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761103" y="3053536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3148622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79968" y="3148622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59949" y="3148622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359994" y="250774"/>
            <a:ext cx="4320540" cy="364490"/>
          </a:xfrm>
          <a:prstGeom prst="rect">
            <a:avLst/>
          </a:prstGeom>
          <a:solidFill>
            <a:srgbClr val="003366"/>
          </a:solidFill>
        </p:spPr>
        <p:txBody>
          <a:bodyPr vert="horz" wrap="square" lIns="0" tIns="49530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390"/>
              </a:spcBef>
            </a:pPr>
            <a:r>
              <a:rPr spc="-25" dirty="0"/>
              <a:t>Recent</a:t>
            </a:r>
            <a:r>
              <a:rPr spc="-55" dirty="0"/>
              <a:t> </a:t>
            </a:r>
            <a:r>
              <a:rPr spc="-50" dirty="0"/>
              <a:t>Advancements </a:t>
            </a:r>
            <a:r>
              <a:rPr dirty="0"/>
              <a:t>in</a:t>
            </a:r>
            <a:r>
              <a:rPr spc="-50" dirty="0"/>
              <a:t> </a:t>
            </a:r>
            <a:r>
              <a:rPr dirty="0"/>
              <a:t>Natural</a:t>
            </a:r>
            <a:r>
              <a:rPr spc="-50" dirty="0"/>
              <a:t> Language </a:t>
            </a:r>
            <a:r>
              <a:rPr spc="-10" dirty="0"/>
              <a:t>Processing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1823592" y="761690"/>
            <a:ext cx="1392555" cy="40576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39370">
              <a:lnSpc>
                <a:spcPct val="100000"/>
              </a:lnSpc>
              <a:spcBef>
                <a:spcPts val="335"/>
              </a:spcBef>
            </a:pPr>
            <a:r>
              <a:rPr sz="1400" spc="-45" dirty="0">
                <a:latin typeface="Tahoma"/>
                <a:cs typeface="Tahoma"/>
              </a:rPr>
              <a:t>Naeemullah</a:t>
            </a:r>
            <a:r>
              <a:rPr sz="1400" spc="-3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Khan</a:t>
            </a:r>
            <a:endParaRPr sz="14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800" spc="-25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naeemullah.khan@kaust.edu.sa</a:t>
            </a:r>
            <a:endParaRPr sz="800">
              <a:latin typeface="Tahoma"/>
              <a:cs typeface="Tahom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4268" y="1449833"/>
            <a:ext cx="1451457" cy="42455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476946" y="2145540"/>
            <a:ext cx="2086610" cy="598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819"/>
              </a:lnSpc>
              <a:spcBef>
                <a:spcPts val="95"/>
              </a:spcBef>
            </a:pPr>
            <a:r>
              <a:rPr sz="700" spc="55" dirty="0">
                <a:latin typeface="Tahoma"/>
                <a:cs typeface="Tahoma"/>
              </a:rPr>
              <a:t>KAUST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spc="-10" dirty="0">
                <a:latin typeface="Tahoma"/>
                <a:cs typeface="Tahoma"/>
              </a:rPr>
              <a:t>Academy</a:t>
            </a:r>
            <a:endParaRPr sz="700">
              <a:latin typeface="Tahoma"/>
              <a:cs typeface="Tahoma"/>
            </a:endParaRPr>
          </a:p>
          <a:p>
            <a:pPr algn="ctr">
              <a:lnSpc>
                <a:spcPts val="819"/>
              </a:lnSpc>
            </a:pPr>
            <a:r>
              <a:rPr sz="700" dirty="0">
                <a:latin typeface="Tahoma"/>
                <a:cs typeface="Tahoma"/>
              </a:rPr>
              <a:t>King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Abdullah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University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of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Science</a:t>
            </a:r>
            <a:r>
              <a:rPr sz="700" spc="40" dirty="0">
                <a:latin typeface="Tahoma"/>
                <a:cs typeface="Tahoma"/>
              </a:rPr>
              <a:t> </a:t>
            </a:r>
            <a:r>
              <a:rPr sz="700" dirty="0">
                <a:latin typeface="Tahoma"/>
                <a:cs typeface="Tahoma"/>
              </a:rPr>
              <a:t>and</a:t>
            </a:r>
            <a:r>
              <a:rPr sz="700" spc="35" dirty="0">
                <a:latin typeface="Tahoma"/>
                <a:cs typeface="Tahoma"/>
              </a:rPr>
              <a:t> </a:t>
            </a:r>
            <a:r>
              <a:rPr sz="700" spc="-10" dirty="0">
                <a:latin typeface="Tahoma"/>
                <a:cs typeface="Tahoma"/>
              </a:rPr>
              <a:t>Technology</a:t>
            </a:r>
            <a:endParaRPr sz="7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7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000" dirty="0">
                <a:latin typeface="Tahoma"/>
                <a:cs typeface="Tahoma"/>
              </a:rPr>
              <a:t>July</a:t>
            </a:r>
            <a:r>
              <a:rPr sz="1000" spc="-30" dirty="0">
                <a:latin typeface="Tahoma"/>
                <a:cs typeface="Tahoma"/>
              </a:rPr>
              <a:t> 18,</a:t>
            </a:r>
            <a:r>
              <a:rPr sz="1000" spc="-20" dirty="0">
                <a:latin typeface="Tahoma"/>
                <a:cs typeface="Tahoma"/>
              </a:rPr>
              <a:t> 2025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58740" y="3151037"/>
            <a:ext cx="59055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5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500">
              <a:latin typeface="Tahoma"/>
              <a:cs typeface="Tahoma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5B2F0-6669-CE44-5A22-30F3128BE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D676933-81E3-FFF4-6EF5-FB188806A366}"/>
              </a:ext>
            </a:extLst>
          </p:cNvPr>
          <p:cNvSpPr txBox="1">
            <a:spLocks/>
          </p:cNvSpPr>
          <p:nvPr/>
        </p:nvSpPr>
        <p:spPr>
          <a:xfrm>
            <a:off x="82550" y="98425"/>
            <a:ext cx="4343400" cy="282037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5251">
              <a:spcBef>
                <a:spcPts val="39"/>
              </a:spcBef>
            </a:pPr>
            <a:r>
              <a:rPr lang="en-GB" spc="-4" dirty="0">
                <a:solidFill>
                  <a:schemeClr val="bg1"/>
                </a:solidFill>
              </a:rPr>
              <a:t>Understanding Algorithms &amp; Systems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0903120-2AA3-87EA-219A-651EB3A3E322}"/>
                  </a:ext>
                </a:extLst>
              </p14:cNvPr>
              <p14:cNvContentPartPr/>
              <p14:nvPr/>
            </p14:nvContentPartPr>
            <p14:xfrm>
              <a:off x="77400" y="385920"/>
              <a:ext cx="4948560" cy="2366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0903120-2AA3-87EA-219A-651EB3A3E3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040" y="376560"/>
                <a:ext cx="4967280" cy="23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0122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87D8B-EBBC-7A27-EDD3-C7EB9FCC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22225"/>
            <a:ext cx="4384675" cy="369332"/>
          </a:xfrm>
        </p:spPr>
        <p:txBody>
          <a:bodyPr/>
          <a:lstStyle/>
          <a:p>
            <a:r>
              <a:rPr lang="en-US" sz="1200" dirty="0"/>
              <a:t>DeepSeek-R1-Zero outperforms O1-mini in math and coding benchmarks</a:t>
            </a:r>
          </a:p>
        </p:txBody>
      </p:sp>
      <p:pic>
        <p:nvPicPr>
          <p:cNvPr id="4" name="Picture 3" descr="A table with numbers and text&#10;&#10;Description automatically generated">
            <a:extLst>
              <a:ext uri="{FF2B5EF4-FFF2-40B4-BE49-F238E27FC236}">
                <a16:creationId xmlns:a16="http://schemas.microsoft.com/office/drawing/2014/main" id="{228ABC8D-9D9A-0883-F15A-481AFEA8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021"/>
          <a:stretch/>
        </p:blipFill>
        <p:spPr>
          <a:xfrm>
            <a:off x="302231" y="1146056"/>
            <a:ext cx="4437439" cy="13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48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9212D-F22E-274E-7CCC-D85683CF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Aha Moment of DeepSeek-R1-Zero </a:t>
            </a:r>
          </a:p>
        </p:txBody>
      </p:sp>
      <p:pic>
        <p:nvPicPr>
          <p:cNvPr id="5" name="Content Placeholder 4" descr="A math equations and formulas&#10;&#10;Description automatically generated">
            <a:extLst>
              <a:ext uri="{FF2B5EF4-FFF2-40B4-BE49-F238E27FC236}">
                <a16:creationId xmlns:a16="http://schemas.microsoft.com/office/drawing/2014/main" id="{47C86007-296B-3B11-2A10-7D37AF9D0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164" y="903561"/>
            <a:ext cx="2999573" cy="1976406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B5F84FC-91EE-B376-5D9E-0A6AAF5B538E}"/>
                  </a:ext>
                </a:extLst>
              </p14:cNvPr>
              <p14:cNvContentPartPr/>
              <p14:nvPr/>
            </p14:nvContentPartPr>
            <p14:xfrm>
              <a:off x="716400" y="671760"/>
              <a:ext cx="4194720" cy="2284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B5F84FC-91EE-B376-5D9E-0A6AAF5B53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7040" y="662400"/>
                <a:ext cx="4213440" cy="230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24422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9A942-01C7-05B0-EE60-CD6DF73DF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Drawback of DeepSeek-R1-Zero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DA066-F234-D6A9-C58B-47E03C116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94" y="548443"/>
            <a:ext cx="4422140" cy="1446550"/>
          </a:xfrm>
        </p:spPr>
        <p:txBody>
          <a:bodyPr/>
          <a:lstStyle/>
          <a:p>
            <a:r>
              <a:rPr lang="en-US" dirty="0"/>
              <a:t>DeepSeek-R1-Zero struggles with challenges like </a:t>
            </a:r>
          </a:p>
          <a:p>
            <a:pPr lvl="1"/>
            <a:r>
              <a:rPr lang="en-US" dirty="0"/>
              <a:t>poor readability, and</a:t>
            </a:r>
          </a:p>
          <a:p>
            <a:pPr lvl="1"/>
            <a:r>
              <a:rPr lang="en-US" dirty="0"/>
              <a:t>language mixing.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dirty="0"/>
              <a:t>“</a:t>
            </a:r>
            <a:r>
              <a:rPr lang="en-US" dirty="0"/>
              <a:t>To make reasoning processes more readable, we explore </a:t>
            </a:r>
            <a:r>
              <a:rPr lang="en-US" b="1" u="sng" dirty="0"/>
              <a:t>DeepSeek-R1</a:t>
            </a:r>
            <a:r>
              <a:rPr lang="en-US" dirty="0"/>
              <a:t>, a method that utilizes RL with </a:t>
            </a:r>
            <a:r>
              <a:rPr lang="en-US" b="1" dirty="0"/>
              <a:t>human-friendly cold-start data</a:t>
            </a:r>
            <a:r>
              <a:rPr lang="en-US" dirty="0"/>
              <a:t>.</a:t>
            </a:r>
            <a:r>
              <a:rPr lang="en-US" b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5573105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82AF-E9BC-AA2A-7DEA-562173086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6AA8F-E958-7C4D-AC7D-98DE18C3E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73239"/>
            <a:ext cx="1721336" cy="215444"/>
          </a:xfrm>
        </p:spPr>
        <p:txBody>
          <a:bodyPr/>
          <a:lstStyle/>
          <a:p>
            <a:r>
              <a:rPr lang="en-US" dirty="0"/>
              <a:t>DeepSeek-R1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5A6D792-B2B8-14CC-920A-B2925546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496" y="204391"/>
            <a:ext cx="2671088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7C33B6-9E83-A06B-E6C2-58DDAA3E546D}"/>
              </a:ext>
            </a:extLst>
          </p:cNvPr>
          <p:cNvSpPr txBox="1"/>
          <p:nvPr/>
        </p:nvSpPr>
        <p:spPr>
          <a:xfrm>
            <a:off x="346631" y="1084754"/>
            <a:ext cx="1880866" cy="19243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992" dirty="0"/>
              <a:t>Start again from the V3 Base model.</a:t>
            </a:r>
          </a:p>
          <a:p>
            <a:pPr marL="118158" indent="-118158">
              <a:buFont typeface="Arial" panose="020B0604020202020204" pitchFamily="34" charset="0"/>
              <a:buChar char="•"/>
            </a:pPr>
            <a:endParaRPr lang="en-US" sz="992" dirty="0"/>
          </a:p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992" dirty="0"/>
              <a:t>Perform supervised fine-tuning (SFT) for 2 epochs.</a:t>
            </a:r>
          </a:p>
          <a:p>
            <a:pPr marL="118158" indent="-118158">
              <a:buFont typeface="Arial" panose="020B0604020202020204" pitchFamily="34" charset="0"/>
              <a:buChar char="•"/>
            </a:pPr>
            <a:endParaRPr lang="en-US" sz="992" dirty="0"/>
          </a:p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992" dirty="0"/>
              <a:t>Perform Reinforcement Learning (RL) to improve helpfulness and harmlessness.</a:t>
            </a:r>
          </a:p>
          <a:p>
            <a:pPr lvl="1"/>
            <a:endParaRPr lang="en-US" sz="992" dirty="0"/>
          </a:p>
          <a:p>
            <a:pPr marL="118158" indent="-118158">
              <a:buFont typeface="Arial" panose="020B0604020202020204" pitchFamily="34" charset="0"/>
              <a:buChar char="•"/>
            </a:pPr>
            <a:endParaRPr lang="en-US" sz="992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022D61-BDD0-7E46-485B-1CB9B91707B0}"/>
              </a:ext>
            </a:extLst>
          </p:cNvPr>
          <p:cNvGrpSpPr/>
          <p:nvPr/>
        </p:nvGrpSpPr>
        <p:grpSpPr>
          <a:xfrm>
            <a:off x="2233743" y="355385"/>
            <a:ext cx="2269210" cy="2683002"/>
            <a:chOff x="5386389" y="370136"/>
            <a:chExt cx="5487259" cy="64878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E59A864-7095-1795-6B05-014DA1DD8229}"/>
                </a:ext>
              </a:extLst>
            </p:cNvPr>
            <p:cNvSpPr/>
            <p:nvPr/>
          </p:nvSpPr>
          <p:spPr>
            <a:xfrm>
              <a:off x="5386389" y="370136"/>
              <a:ext cx="4760146" cy="64878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272632-1BE2-543B-ACF8-89803D457FF6}"/>
                </a:ext>
              </a:extLst>
            </p:cNvPr>
            <p:cNvSpPr/>
            <p:nvPr/>
          </p:nvSpPr>
          <p:spPr>
            <a:xfrm>
              <a:off x="7499791" y="1343550"/>
              <a:ext cx="3373857" cy="23872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3E5F9B53-BD4D-7E71-39DB-247E834B5FB8}"/>
              </a:ext>
            </a:extLst>
          </p:cNvPr>
          <p:cNvSpPr/>
          <p:nvPr/>
        </p:nvSpPr>
        <p:spPr>
          <a:xfrm>
            <a:off x="2788664" y="224053"/>
            <a:ext cx="523500" cy="12926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61CCE9-7289-D52A-185B-6ECA0AF5E9A0}"/>
              </a:ext>
            </a:extLst>
          </p:cNvPr>
          <p:cNvSpPr/>
          <p:nvPr/>
        </p:nvSpPr>
        <p:spPr>
          <a:xfrm>
            <a:off x="4288673" y="2298716"/>
            <a:ext cx="523500" cy="2638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263074-34D9-F9CD-9DEC-121C776C16CD}"/>
              </a:ext>
            </a:extLst>
          </p:cNvPr>
          <p:cNvSpPr/>
          <p:nvPr/>
        </p:nvSpPr>
        <p:spPr>
          <a:xfrm>
            <a:off x="4202262" y="2561315"/>
            <a:ext cx="702569" cy="26381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19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E685CD-6679-504F-C7BE-1D62ED867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0A665-FBFA-7200-B24A-2AF7427D1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8425"/>
            <a:ext cx="2750202" cy="430887"/>
          </a:xfrm>
        </p:spPr>
        <p:txBody>
          <a:bodyPr/>
          <a:lstStyle/>
          <a:p>
            <a:r>
              <a:rPr lang="en-US" dirty="0"/>
              <a:t>DeepSeek-R1 SFT data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3EE55A0-7B42-6081-FBAC-89B27F753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496" y="204391"/>
            <a:ext cx="2671088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C986FB-5B8D-CF93-50A7-D556DBC0327B}"/>
              </a:ext>
            </a:extLst>
          </p:cNvPr>
          <p:cNvSpPr/>
          <p:nvPr/>
        </p:nvSpPr>
        <p:spPr>
          <a:xfrm>
            <a:off x="2814405" y="1564653"/>
            <a:ext cx="523500" cy="29936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3DB9C-ADAD-AC16-9372-A96A85AE2E71}"/>
              </a:ext>
            </a:extLst>
          </p:cNvPr>
          <p:cNvSpPr/>
          <p:nvPr/>
        </p:nvSpPr>
        <p:spPr>
          <a:xfrm>
            <a:off x="2750202" y="2000567"/>
            <a:ext cx="952443" cy="1039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9B8944-7F46-410C-7E98-C6C2A1AFDA6D}"/>
              </a:ext>
            </a:extLst>
          </p:cNvPr>
          <p:cNvSpPr/>
          <p:nvPr/>
        </p:nvSpPr>
        <p:spPr>
          <a:xfrm>
            <a:off x="2067967" y="1008272"/>
            <a:ext cx="660027" cy="19845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892B8B-C0BB-3234-B52A-E1F0AFC2C3AC}"/>
              </a:ext>
            </a:extLst>
          </p:cNvPr>
          <p:cNvSpPr/>
          <p:nvPr/>
        </p:nvSpPr>
        <p:spPr>
          <a:xfrm>
            <a:off x="3739410" y="2298716"/>
            <a:ext cx="1072763" cy="26381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5AAF14-162C-E18C-6112-31430DC6137C}"/>
              </a:ext>
            </a:extLst>
          </p:cNvPr>
          <p:cNvSpPr/>
          <p:nvPr/>
        </p:nvSpPr>
        <p:spPr>
          <a:xfrm>
            <a:off x="3752292" y="1564653"/>
            <a:ext cx="523500" cy="299363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3461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C77FA-70B1-A48B-82D4-21AD2E3BA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97826-CAF0-2D4D-E419-03C264B5C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98425"/>
            <a:ext cx="3429000" cy="430887"/>
          </a:xfrm>
        </p:spPr>
        <p:txBody>
          <a:bodyPr/>
          <a:lstStyle/>
          <a:p>
            <a:r>
              <a:rPr lang="en-US" dirty="0"/>
              <a:t>DeepSeek-R1 Distillation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3A0806-0E8B-1F33-89A0-FCF1F2B6C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06" t="62789" r="27134"/>
          <a:stretch/>
        </p:blipFill>
        <p:spPr bwMode="auto">
          <a:xfrm>
            <a:off x="2121143" y="844147"/>
            <a:ext cx="2489930" cy="189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DA5005-E71A-33AA-FB1B-4D451285AEA6}"/>
                  </a:ext>
                </a:extLst>
              </p14:cNvPr>
              <p14:cNvContentPartPr/>
              <p14:nvPr/>
            </p14:nvContentPartPr>
            <p14:xfrm>
              <a:off x="1870920" y="497880"/>
              <a:ext cx="2728440" cy="231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DA5005-E71A-33AA-FB1B-4D451285AEA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1560" y="488520"/>
                <a:ext cx="2747160" cy="23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4179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CD6D-3CEA-C9F5-96DE-1F6916A7B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369332"/>
          </a:xfrm>
        </p:spPr>
        <p:txBody>
          <a:bodyPr/>
          <a:lstStyle/>
          <a:p>
            <a:r>
              <a:rPr lang="en-US" sz="1200" dirty="0"/>
              <a:t>DeepSeek-R1 achieves OpenAI O1 in math and coding benchmarks</a:t>
            </a:r>
          </a:p>
        </p:txBody>
      </p:sp>
      <p:pic>
        <p:nvPicPr>
          <p:cNvPr id="5" name="Content Placeholder 4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9656F5E-00F3-18ED-810D-25B06BF36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229" y="903560"/>
            <a:ext cx="3123842" cy="1990947"/>
          </a:xfrm>
        </p:spPr>
      </p:pic>
    </p:spTree>
    <p:extLst>
      <p:ext uri="{BB962C8B-B14F-4D97-AF65-F5344CB8AC3E}">
        <p14:creationId xmlns:p14="http://schemas.microsoft.com/office/powerpoint/2010/main" val="17383733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CF48A-AAA5-BB98-1F4C-33103BB22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184666"/>
          </a:xfrm>
        </p:spPr>
        <p:txBody>
          <a:bodyPr/>
          <a:lstStyle/>
          <a:p>
            <a:r>
              <a:rPr lang="en-US" sz="1200" dirty="0"/>
              <a:t>DeepSeek-R1 achieves SOTA* LLMs in different benchmarks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629AD5DD-43F0-CEC7-43E9-233F302B8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583" y="903560"/>
            <a:ext cx="2528078" cy="2058838"/>
          </a:xfrm>
        </p:spPr>
      </p:pic>
    </p:spTree>
    <p:extLst>
      <p:ext uri="{BB962C8B-B14F-4D97-AF65-F5344CB8AC3E}">
        <p14:creationId xmlns:p14="http://schemas.microsoft.com/office/powerpoint/2010/main" val="49311350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B9316-960D-79AA-C4F5-5C7F0361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Distilled Model Evaluation</a:t>
            </a:r>
          </a:p>
        </p:txBody>
      </p:sp>
      <p:pic>
        <p:nvPicPr>
          <p:cNvPr id="5" name="Content Placeholder 4" descr="A table with numbers and a number&#10;&#10;Description automatically generated">
            <a:extLst>
              <a:ext uri="{FF2B5EF4-FFF2-40B4-BE49-F238E27FC236}">
                <a16:creationId xmlns:a16="http://schemas.microsoft.com/office/drawing/2014/main" id="{08CC732D-AE2F-F278-CEC0-99AF1B1C8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6206" y="903561"/>
            <a:ext cx="3949488" cy="1785673"/>
          </a:xfrm>
        </p:spPr>
      </p:pic>
    </p:spTree>
    <p:extLst>
      <p:ext uri="{BB962C8B-B14F-4D97-AF65-F5344CB8AC3E}">
        <p14:creationId xmlns:p14="http://schemas.microsoft.com/office/powerpoint/2010/main" val="23491606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412A6-308E-F3A4-9F34-CA401FE4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7B41D-FD65-1A47-79CB-7A4ABC27B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CCA89-A9FD-11F1-2C65-6C56D2A30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94" y="548443"/>
            <a:ext cx="4422140" cy="1384995"/>
          </a:xfrm>
        </p:spPr>
        <p:txBody>
          <a:bodyPr/>
          <a:lstStyle/>
          <a:p>
            <a:r>
              <a:rPr lang="en-US" dirty="0"/>
              <a:t>DeepSeek-R1 matches OpenAI o1 in complex reasoning tasks.</a:t>
            </a:r>
          </a:p>
          <a:p>
            <a:endParaRPr lang="en-US" dirty="0"/>
          </a:p>
          <a:p>
            <a:r>
              <a:rPr lang="en-US" dirty="0"/>
              <a:t>DeepSeek-R1-zero achieves strong logical reasoning without supervised fine-tuning.</a:t>
            </a:r>
          </a:p>
          <a:p>
            <a:endParaRPr lang="en-US" dirty="0"/>
          </a:p>
          <a:p>
            <a:r>
              <a:rPr lang="en-US" dirty="0"/>
              <a:t>Distillation enables smaller models to inherit advanced reasoning capabilities from DeepSeek-R1.</a:t>
            </a:r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99013E4-8636-4E6F-DF55-3A1F95C2E8C8}"/>
                  </a:ext>
                </a:extLst>
              </p14:cNvPr>
              <p14:cNvContentPartPr/>
              <p14:nvPr/>
            </p14:nvContentPartPr>
            <p14:xfrm>
              <a:off x="96480" y="781560"/>
              <a:ext cx="4712760" cy="1449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99013E4-8636-4E6F-DF55-3A1F95C2E8C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120" y="772200"/>
                <a:ext cx="4731480" cy="146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96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9">
              <a:lnSpc>
                <a:spcPts val="500"/>
              </a:lnSpc>
            </a:pPr>
            <a:r>
              <a:rPr spc="-10" dirty="0"/>
              <a:t>8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384" y="1852664"/>
            <a:ext cx="3401444" cy="387462"/>
          </a:xfrm>
          <a:prstGeom prst="rect">
            <a:avLst/>
          </a:prstGeom>
        </p:spPr>
        <p:txBody>
          <a:bodyPr vert="horz" wrap="square" lIns="0" tIns="18907" rIns="0" bIns="0" rtlCol="0">
            <a:spAutoFit/>
          </a:bodyPr>
          <a:lstStyle/>
          <a:p>
            <a:pPr marL="5251">
              <a:spcBef>
                <a:spcPts val="149"/>
              </a:spcBef>
            </a:pPr>
            <a:r>
              <a:rPr sz="827" spc="-4" dirty="0">
                <a:solidFill>
                  <a:schemeClr val="tx1"/>
                </a:solidFill>
              </a:rPr>
              <a:t>Background</a:t>
            </a:r>
            <a:endParaRPr sz="827" dirty="0">
              <a:solidFill>
                <a:schemeClr val="tx1"/>
              </a:solidFill>
            </a:endParaRPr>
          </a:p>
          <a:p>
            <a:pPr marL="5251">
              <a:spcBef>
                <a:spcPts val="215"/>
              </a:spcBef>
            </a:pPr>
            <a:r>
              <a:rPr b="1" dirty="0">
                <a:solidFill>
                  <a:schemeClr val="tx1"/>
                </a:solidFill>
                <a:latin typeface="Candara"/>
                <a:cs typeface="Candara"/>
              </a:rPr>
              <a:t>TILING</a:t>
            </a:r>
            <a:r>
              <a:rPr b="1" spc="-47" dirty="0">
                <a:solidFill>
                  <a:schemeClr val="tx1"/>
                </a:solidFill>
                <a:latin typeface="Candara"/>
                <a:cs typeface="Candara"/>
              </a:rPr>
              <a:t> </a:t>
            </a:r>
            <a:r>
              <a:rPr b="1" dirty="0">
                <a:solidFill>
                  <a:schemeClr val="tx1"/>
                </a:solidFill>
                <a:latin typeface="Candara"/>
                <a:cs typeface="Candara"/>
              </a:rPr>
              <a:t>FOR</a:t>
            </a:r>
            <a:r>
              <a:rPr b="1" spc="-43" dirty="0">
                <a:solidFill>
                  <a:schemeClr val="tx1"/>
                </a:solidFill>
                <a:latin typeface="Candara"/>
                <a:cs typeface="Candara"/>
              </a:rPr>
              <a:t> </a:t>
            </a:r>
            <a:r>
              <a:rPr b="1" dirty="0">
                <a:solidFill>
                  <a:schemeClr val="tx1"/>
                </a:solidFill>
                <a:latin typeface="Candara"/>
                <a:cs typeface="Candara"/>
              </a:rPr>
              <a:t>MATRIX</a:t>
            </a:r>
            <a:r>
              <a:rPr b="1" spc="-45" dirty="0">
                <a:solidFill>
                  <a:schemeClr val="tx1"/>
                </a:solidFill>
                <a:latin typeface="Candara"/>
                <a:cs typeface="Candara"/>
              </a:rPr>
              <a:t> </a:t>
            </a:r>
            <a:r>
              <a:rPr b="1" spc="-4" dirty="0">
                <a:solidFill>
                  <a:schemeClr val="tx1"/>
                </a:solidFill>
                <a:latin typeface="Candara"/>
                <a:cs typeface="Candara"/>
              </a:rPr>
              <a:t>MULTIPLICATION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3779986-D153-6F21-BD65-BE6A06ACA225}"/>
                  </a:ext>
                </a:extLst>
              </p14:cNvPr>
              <p14:cNvContentPartPr/>
              <p14:nvPr/>
            </p14:nvContentPartPr>
            <p14:xfrm>
              <a:off x="397080" y="2216160"/>
              <a:ext cx="2966040" cy="734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3779986-D153-6F21-BD65-BE6A06ACA2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7720" y="2206800"/>
                <a:ext cx="2984760" cy="9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339310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380065"/>
            <a:ext cx="320548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latin typeface="Arial"/>
                <a:cs typeface="Arial"/>
              </a:rPr>
              <a:t>Byte</a:t>
            </a:r>
            <a:r>
              <a:rPr sz="1700" b="1" spc="110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Latent</a:t>
            </a:r>
            <a:r>
              <a:rPr sz="1700" b="1" spc="114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Transformer</a:t>
            </a:r>
            <a:r>
              <a:rPr sz="1700" b="1" spc="114" dirty="0">
                <a:latin typeface="Arial"/>
                <a:cs typeface="Arial"/>
              </a:rPr>
              <a:t> </a:t>
            </a:r>
            <a:r>
              <a:rPr sz="1700" b="1" spc="55" dirty="0">
                <a:latin typeface="Arial"/>
                <a:cs typeface="Arial"/>
              </a:rPr>
              <a:t>(BLT)</a:t>
            </a:r>
            <a:endParaRPr sz="17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110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816490A-D8DD-19D2-5385-FA215D8239DD}"/>
                  </a:ext>
                </a:extLst>
              </p14:cNvPr>
              <p14:cNvContentPartPr/>
              <p14:nvPr/>
            </p14:nvContentPartPr>
            <p14:xfrm>
              <a:off x="159120" y="15120"/>
              <a:ext cx="4343400" cy="2523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816490A-D8DD-19D2-5385-FA215D8239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9760" y="5760"/>
                <a:ext cx="4362120" cy="254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38315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Byte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Latent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Transformer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(BLT)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2065" y="513775"/>
            <a:ext cx="3375872" cy="244758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111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Byte</a:t>
            </a:r>
            <a:r>
              <a:rPr spc="30" dirty="0"/>
              <a:t> </a:t>
            </a:r>
            <a:r>
              <a:rPr dirty="0"/>
              <a:t>Latent</a:t>
            </a:r>
            <a:r>
              <a:rPr spc="30" dirty="0"/>
              <a:t> </a:t>
            </a:r>
            <a:r>
              <a:rPr spc="-50" dirty="0"/>
              <a:t>Transformer</a:t>
            </a:r>
            <a:r>
              <a:rPr spc="30" dirty="0"/>
              <a:t> </a:t>
            </a:r>
            <a:r>
              <a:rPr dirty="0"/>
              <a:t>(BLT)</a:t>
            </a:r>
            <a:r>
              <a:rPr spc="3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3794" y="384384"/>
            <a:ext cx="4138295" cy="244919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10"/>
              </a:spcBef>
            </a:pPr>
            <a:r>
              <a:rPr sz="1000" b="1" dirty="0">
                <a:latin typeface="Arial"/>
                <a:cs typeface="Arial"/>
              </a:rPr>
              <a:t>BLT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compression-based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approach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LLMs:</a:t>
            </a:r>
            <a:endParaRPr sz="1000">
              <a:latin typeface="Tahoma"/>
              <a:cs typeface="Tahoma"/>
            </a:endParaRPr>
          </a:p>
          <a:p>
            <a:pPr marL="167005">
              <a:lnSpc>
                <a:spcPct val="100000"/>
              </a:lnSpc>
              <a:spcBef>
                <a:spcPts val="61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45" dirty="0">
                <a:latin typeface="Tahoma"/>
                <a:cs typeface="Tahoma"/>
              </a:rPr>
              <a:t>Compress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text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smaller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latent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space</a:t>
            </a:r>
            <a:endParaRPr sz="1000">
              <a:latin typeface="Tahoma"/>
              <a:cs typeface="Tahoma"/>
            </a:endParaRPr>
          </a:p>
          <a:p>
            <a:pPr marL="16700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Run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latent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tokens</a:t>
            </a:r>
            <a:endParaRPr sz="1000">
              <a:latin typeface="Tahoma"/>
              <a:cs typeface="Tahoma"/>
            </a:endParaRPr>
          </a:p>
          <a:p>
            <a:pPr marL="167005">
              <a:lnSpc>
                <a:spcPct val="100000"/>
              </a:lnSpc>
              <a:spcBef>
                <a:spcPts val="61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Decode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decoder-</a:t>
            </a:r>
            <a:r>
              <a:rPr sz="1000" spc="-20" dirty="0">
                <a:latin typeface="Tahoma"/>
                <a:cs typeface="Tahoma"/>
              </a:rPr>
              <a:t>only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sz="1000">
              <a:latin typeface="Tahoma"/>
              <a:cs typeface="Tahoma"/>
            </a:endParaRPr>
          </a:p>
          <a:p>
            <a:pPr marL="326390" indent="-166370">
              <a:lnSpc>
                <a:spcPct val="100000"/>
              </a:lnSpc>
              <a:buClr>
                <a:srgbClr val="8C1414"/>
              </a:buClr>
              <a:buFont typeface="Adobe Clean"/>
              <a:buChar char="✓"/>
              <a:tabLst>
                <a:tab pos="326390" algn="l"/>
              </a:tabLst>
            </a:pPr>
            <a:r>
              <a:rPr sz="1000" spc="-40" dirty="0">
                <a:latin typeface="Tahoma"/>
                <a:cs typeface="Tahoma"/>
              </a:rPr>
              <a:t>Reduces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memory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70" dirty="0">
                <a:latin typeface="Tahoma"/>
                <a:cs typeface="Tahoma"/>
              </a:rPr>
              <a:t>&amp;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compute</a:t>
            </a:r>
            <a:endParaRPr sz="1000">
              <a:latin typeface="Tahoma"/>
              <a:cs typeface="Tahoma"/>
            </a:endParaRPr>
          </a:p>
          <a:p>
            <a:pPr marL="326390" indent="-166370">
              <a:lnSpc>
                <a:spcPct val="100000"/>
              </a:lnSpc>
              <a:spcBef>
                <a:spcPts val="610"/>
              </a:spcBef>
              <a:buClr>
                <a:srgbClr val="8C1414"/>
              </a:buClr>
              <a:buFont typeface="Adobe Clean"/>
              <a:buChar char="✓"/>
              <a:tabLst>
                <a:tab pos="326390" algn="l"/>
              </a:tabLst>
            </a:pPr>
            <a:r>
              <a:rPr sz="1000" spc="-10" dirty="0">
                <a:latin typeface="Tahoma"/>
                <a:cs typeface="Tahoma"/>
              </a:rPr>
              <a:t>Maintains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quality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(BLEU,</a:t>
            </a:r>
            <a:r>
              <a:rPr sz="1000" spc="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perplexity)</a:t>
            </a:r>
            <a:endParaRPr sz="1000">
              <a:latin typeface="Tahoma"/>
              <a:cs typeface="Tahoma"/>
            </a:endParaRPr>
          </a:p>
          <a:p>
            <a:pPr marL="326390" indent="-166370">
              <a:lnSpc>
                <a:spcPct val="100000"/>
              </a:lnSpc>
              <a:spcBef>
                <a:spcPts val="615"/>
              </a:spcBef>
              <a:buClr>
                <a:srgbClr val="8C1414"/>
              </a:buClr>
              <a:buFont typeface="Adobe Clean"/>
              <a:buChar char="✓"/>
              <a:tabLst>
                <a:tab pos="326390" algn="l"/>
              </a:tabLst>
            </a:pPr>
            <a:r>
              <a:rPr sz="1000" spc="-25" dirty="0">
                <a:latin typeface="Tahoma"/>
                <a:cs typeface="Tahoma"/>
              </a:rPr>
              <a:t>Works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well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long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context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(128k+)</a:t>
            </a:r>
            <a:endParaRPr sz="1000">
              <a:latin typeface="Tahoma"/>
              <a:cs typeface="Tahoma"/>
            </a:endParaRPr>
          </a:p>
          <a:p>
            <a:pPr marL="75565" marR="30480">
              <a:lnSpc>
                <a:spcPct val="178600"/>
              </a:lnSpc>
              <a:spcBef>
                <a:spcPts val="415"/>
              </a:spcBef>
            </a:pPr>
            <a:r>
              <a:rPr sz="1000" b="1" spc="-10" dirty="0">
                <a:latin typeface="Arial"/>
                <a:cs typeface="Arial"/>
              </a:rPr>
              <a:t>Related:</a:t>
            </a:r>
            <a:r>
              <a:rPr sz="1000" b="1" spc="16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VQ-VAE,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tokenizer-free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models,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compression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800" b="1" dirty="0">
                <a:latin typeface="Arial"/>
                <a:cs typeface="Arial"/>
              </a:rPr>
              <a:t>Meta</a:t>
            </a:r>
            <a:r>
              <a:rPr sz="800" b="1" spc="75" dirty="0">
                <a:latin typeface="Arial"/>
                <a:cs typeface="Arial"/>
              </a:rPr>
              <a:t> </a:t>
            </a:r>
            <a:r>
              <a:rPr sz="800" b="1" spc="-25" dirty="0">
                <a:latin typeface="Arial"/>
                <a:cs typeface="Arial"/>
              </a:rPr>
              <a:t>AI</a:t>
            </a:r>
            <a:r>
              <a:rPr sz="800" b="1" dirty="0">
                <a:latin typeface="Arial"/>
                <a:cs typeface="Arial"/>
              </a:rPr>
              <a:t> (2024)</a:t>
            </a:r>
            <a:r>
              <a:rPr sz="800" b="1" spc="415" dirty="0">
                <a:latin typeface="Arial"/>
                <a:cs typeface="Arial"/>
              </a:rPr>
              <a:t>   </a:t>
            </a:r>
            <a:r>
              <a:rPr sz="800" spc="-10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https://ai.meta.com/research/publications/</a:t>
            </a:r>
            <a:endParaRPr sz="800">
              <a:latin typeface="Georgia"/>
              <a:cs typeface="Georgia"/>
            </a:endParaRPr>
          </a:p>
          <a:p>
            <a:pPr marL="75565">
              <a:lnSpc>
                <a:spcPts val="944"/>
              </a:lnSpc>
            </a:pPr>
            <a:r>
              <a:rPr sz="800" spc="65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byte-</a:t>
            </a:r>
            <a:r>
              <a:rPr sz="800" spc="90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latent-</a:t>
            </a:r>
            <a:r>
              <a:rPr sz="800" spc="45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transformers-</a:t>
            </a:r>
            <a:r>
              <a:rPr sz="800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compression-based-</a:t>
            </a:r>
            <a:r>
              <a:rPr sz="800" spc="90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efficiency-</a:t>
            </a:r>
            <a:r>
              <a:rPr sz="800" spc="100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for-</a:t>
            </a:r>
            <a:r>
              <a:rPr sz="800" spc="65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byte-</a:t>
            </a:r>
            <a:r>
              <a:rPr sz="800" spc="105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level-</a:t>
            </a:r>
            <a:r>
              <a:rPr sz="800" spc="-10" dirty="0">
                <a:solidFill>
                  <a:srgbClr val="EC008C"/>
                </a:solidFill>
                <a:latin typeface="Georgia"/>
                <a:cs typeface="Georgia"/>
                <a:hlinkClick r:id="rId2"/>
              </a:rPr>
              <a:t>llms/</a:t>
            </a:r>
            <a:endParaRPr sz="800">
              <a:latin typeface="Georgia"/>
              <a:cs typeface="Georgi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112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A01F5D5-53FC-4545-7F3D-4ECDC8C4D2B3}"/>
                  </a:ext>
                </a:extLst>
              </p14:cNvPr>
              <p14:cNvContentPartPr/>
              <p14:nvPr/>
            </p14:nvContentPartPr>
            <p14:xfrm>
              <a:off x="831240" y="610560"/>
              <a:ext cx="3339360" cy="1478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A01F5D5-53FC-4545-7F3D-4ECDC8C4D2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880" y="601200"/>
                <a:ext cx="3358080" cy="149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9552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Byte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Latent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Transformer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(BLT)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941" y="937232"/>
            <a:ext cx="4496111" cy="148806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113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1C04831-3099-376E-4AD6-F3A942D38586}"/>
                  </a:ext>
                </a:extLst>
              </p14:cNvPr>
              <p14:cNvContentPartPr/>
              <p14:nvPr/>
            </p14:nvContentPartPr>
            <p14:xfrm>
              <a:off x="131400" y="436680"/>
              <a:ext cx="4799160" cy="13734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1C04831-3099-376E-4AD6-F3A942D3858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040" y="427320"/>
                <a:ext cx="4817880" cy="13921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9552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Byte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Latent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Transformer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(BLT)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804" y="1032413"/>
            <a:ext cx="4484303" cy="12613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114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E1B63F4-7B18-A05E-C8A8-B43EB366BFAE}"/>
                  </a:ext>
                </a:extLst>
              </p14:cNvPr>
              <p14:cNvContentPartPr/>
              <p14:nvPr/>
            </p14:nvContentPartPr>
            <p14:xfrm>
              <a:off x="187560" y="315720"/>
              <a:ext cx="4723560" cy="1434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E1B63F4-7B18-A05E-C8A8-B43EB366BF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8200" y="306360"/>
                <a:ext cx="4742280" cy="1453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9552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Byte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Latent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Transformer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(BLT)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129" y="473935"/>
            <a:ext cx="3340669" cy="242094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115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4E118C9-E54D-88BE-BA10-371ED7944BBC}"/>
                  </a:ext>
                </a:extLst>
              </p14:cNvPr>
              <p14:cNvContentPartPr/>
              <p14:nvPr/>
            </p14:nvContentPartPr>
            <p14:xfrm>
              <a:off x="911160" y="482760"/>
              <a:ext cx="3809880" cy="1968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4E118C9-E54D-88BE-BA10-371ED7944B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1800" y="473400"/>
                <a:ext cx="3828600" cy="1986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4855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Encoder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Multi-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Headed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Cross-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Attention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057" y="672691"/>
            <a:ext cx="4521352" cy="214266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116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482BD8B-0470-962B-93A5-F9CCFFA3B73D}"/>
                  </a:ext>
                </a:extLst>
              </p14:cNvPr>
              <p14:cNvContentPartPr/>
              <p14:nvPr/>
            </p14:nvContentPartPr>
            <p14:xfrm>
              <a:off x="402840" y="391680"/>
              <a:ext cx="4157640" cy="2174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482BD8B-0470-962B-93A5-F9CCFFA3B7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3480" y="382320"/>
                <a:ext cx="4176360" cy="2192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5" dirty="0"/>
              <a:t>BLT</a:t>
            </a:r>
            <a:r>
              <a:rPr spc="35" dirty="0"/>
              <a:t> </a:t>
            </a:r>
            <a:r>
              <a:rPr spc="-50" dirty="0"/>
              <a:t>Performance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4168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95"/>
              </a:spcBef>
            </a:pPr>
            <a:r>
              <a:rPr dirty="0"/>
              <a:t>BLT</a:t>
            </a:r>
            <a:r>
              <a:rPr spc="65" dirty="0"/>
              <a:t> </a:t>
            </a:r>
            <a:r>
              <a:rPr spc="-10" dirty="0"/>
              <a:t>Performance:</a:t>
            </a:r>
          </a:p>
          <a:p>
            <a:pPr marL="154305">
              <a:lnSpc>
                <a:spcPct val="100000"/>
              </a:lnSpc>
              <a:spcBef>
                <a:spcPts val="6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BLT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achieves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state-of-</a:t>
            </a:r>
            <a:r>
              <a:rPr sz="1000" b="0" spc="-45" dirty="0">
                <a:latin typeface="Tahoma"/>
                <a:cs typeface="Tahoma"/>
              </a:rPr>
              <a:t>the-</a:t>
            </a:r>
            <a:r>
              <a:rPr sz="1000" b="0" dirty="0">
                <a:latin typeface="Tahoma"/>
                <a:cs typeface="Tahoma"/>
              </a:rPr>
              <a:t>art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performance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on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long-</a:t>
            </a:r>
            <a:r>
              <a:rPr sz="1000" b="0" spc="-25" dirty="0">
                <a:latin typeface="Tahoma"/>
                <a:cs typeface="Tahoma"/>
              </a:rPr>
              <a:t>context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benchmarks.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8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30" dirty="0">
                <a:latin typeface="Tahoma"/>
                <a:cs typeface="Tahoma"/>
              </a:rPr>
              <a:t>Outperforms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existing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LLMs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in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terms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perplexity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BLEU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scores.</a:t>
            </a:r>
            <a:endParaRPr sz="1000">
              <a:latin typeface="Tahoma"/>
              <a:cs typeface="Tahoma"/>
            </a:endParaRPr>
          </a:p>
          <a:p>
            <a:pPr marL="316230" marR="30480" indent="-16192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10" dirty="0">
                <a:latin typeface="Tahoma"/>
                <a:cs typeface="Tahoma"/>
              </a:rPr>
              <a:t>Efficiently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handles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long </a:t>
            </a:r>
            <a:r>
              <a:rPr sz="1000" b="0" spc="-60" dirty="0">
                <a:latin typeface="Tahoma"/>
                <a:cs typeface="Tahoma"/>
              </a:rPr>
              <a:t>sequences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(128k+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tokens)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with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reduced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memory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 </a:t>
            </a:r>
            <a:r>
              <a:rPr sz="1000" b="0" spc="-30" dirty="0">
                <a:latin typeface="Tahoma"/>
                <a:cs typeface="Tahoma"/>
              </a:rPr>
              <a:t>compute</a:t>
            </a:r>
            <a:r>
              <a:rPr sz="1000" b="0" spc="-4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requirements.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117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31F0242-3F7D-6A39-1BCC-A9A124A00A72}"/>
                  </a:ext>
                </a:extLst>
              </p14:cNvPr>
              <p14:cNvContentPartPr/>
              <p14:nvPr/>
            </p14:nvContentPartPr>
            <p14:xfrm>
              <a:off x="2487240" y="1499760"/>
              <a:ext cx="1215360" cy="5022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31F0242-3F7D-6A39-1BCC-A9A124A00A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7880" y="1490400"/>
                <a:ext cx="1234080" cy="520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972" y="635327"/>
            <a:ext cx="4499951" cy="226995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118</a:t>
            </a:fld>
            <a:endParaRPr spc="-25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1CA8DF50-0536-6C46-F0C6-AC035DE77EBD}"/>
              </a:ext>
            </a:extLst>
          </p:cNvPr>
          <p:cNvSpPr txBox="1">
            <a:spLocks/>
          </p:cNvSpPr>
          <p:nvPr/>
        </p:nvSpPr>
        <p:spPr>
          <a:xfrm>
            <a:off x="95300" y="44282"/>
            <a:ext cx="4384675" cy="29431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>
              <a:spcBef>
                <a:spcPts val="135"/>
              </a:spcBef>
            </a:pPr>
            <a:r>
              <a:rPr lang="en-GB" spc="55">
                <a:solidFill>
                  <a:schemeClr val="bg1"/>
                </a:solidFill>
              </a:rPr>
              <a:t>BLT</a:t>
            </a:r>
            <a:r>
              <a:rPr lang="en-GB" spc="35">
                <a:solidFill>
                  <a:schemeClr val="bg1"/>
                </a:solidFill>
              </a:rPr>
              <a:t> </a:t>
            </a:r>
            <a:r>
              <a:rPr lang="en-GB" spc="-50">
                <a:solidFill>
                  <a:schemeClr val="bg1"/>
                </a:solidFill>
              </a:rPr>
              <a:t>Performance</a:t>
            </a:r>
            <a:endParaRPr lang="en-GB" spc="-5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DC60CC0-74E0-4819-1D05-4799B00BEC17}"/>
                  </a:ext>
                </a:extLst>
              </p14:cNvPr>
              <p14:cNvContentPartPr/>
              <p14:nvPr/>
            </p14:nvContentPartPr>
            <p14:xfrm>
              <a:off x="1345320" y="2188440"/>
              <a:ext cx="2679480" cy="705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DC60CC0-74E0-4819-1D05-4799B00BEC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35960" y="2179080"/>
                <a:ext cx="2698200" cy="89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9037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BLT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360" y="469057"/>
            <a:ext cx="2671868" cy="24211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119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64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9">
              <a:lnSpc>
                <a:spcPts val="500"/>
              </a:lnSpc>
            </a:pPr>
            <a:r>
              <a:rPr spc="-10" dirty="0"/>
              <a:t>9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77714"/>
            <a:ext cx="282575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0129">
              <a:spcBef>
                <a:spcPts val="39"/>
              </a:spcBef>
            </a:pPr>
            <a:r>
              <a:rPr dirty="0"/>
              <a:t>Tiling</a:t>
            </a:r>
            <a:r>
              <a:rPr spc="-25" dirty="0"/>
              <a:t> </a:t>
            </a:r>
            <a:r>
              <a:rPr dirty="0"/>
              <a:t>for</a:t>
            </a:r>
            <a:r>
              <a:rPr spc="-27" dirty="0"/>
              <a:t> </a:t>
            </a:r>
            <a:r>
              <a:rPr dirty="0"/>
              <a:t>Matrix</a:t>
            </a:r>
            <a:r>
              <a:rPr spc="-27" dirty="0"/>
              <a:t> </a:t>
            </a:r>
            <a:r>
              <a:rPr spc="-4" dirty="0"/>
              <a:t>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95965" y="864019"/>
          <a:ext cx="649144" cy="895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44210" y="864392"/>
          <a:ext cx="938263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06998" y="866947"/>
          <a:ext cx="625510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85616" y="997996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x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5789" y="990433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=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221" y="673154"/>
            <a:ext cx="68801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A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3318" y="673154"/>
            <a:ext cx="1048820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  <a:tabLst>
                <a:tab pos="991211" algn="l"/>
              </a:tabLst>
            </a:pPr>
            <a:r>
              <a:rPr sz="744" spc="-21" dirty="0">
                <a:latin typeface="Candara"/>
                <a:cs typeface="Candara"/>
              </a:rPr>
              <a:t>B</a:t>
            </a:r>
            <a:r>
              <a:rPr sz="744" dirty="0">
                <a:latin typeface="Candara"/>
                <a:cs typeface="Candara"/>
              </a:rPr>
              <a:t>	</a:t>
            </a:r>
            <a:r>
              <a:rPr sz="744" spc="-21" dirty="0">
                <a:latin typeface="Candara"/>
                <a:cs typeface="Candara"/>
              </a:rPr>
              <a:t>C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3991" y="1621057"/>
            <a:ext cx="1540930" cy="770287"/>
          </a:xfrm>
          <a:prstGeom prst="rect">
            <a:avLst/>
          </a:prstGeom>
        </p:spPr>
        <p:txBody>
          <a:bodyPr vert="horz" wrap="square" lIns="0" tIns="4202" rIns="0" bIns="0" rtlCol="0">
            <a:spAutoFit/>
          </a:bodyPr>
          <a:lstStyle/>
          <a:p>
            <a:pPr marL="123147" marR="2101" indent="-118158">
              <a:lnSpc>
                <a:spcPct val="100600"/>
              </a:lnSpc>
              <a:spcBef>
                <a:spcPts val="33"/>
              </a:spcBef>
              <a:buFont typeface="Arial"/>
              <a:buChar char="•"/>
              <a:tabLst>
                <a:tab pos="123147" algn="l"/>
              </a:tabLst>
            </a:pPr>
            <a:r>
              <a:rPr sz="992" dirty="0">
                <a:latin typeface="Candara"/>
                <a:cs typeface="Candara"/>
              </a:rPr>
              <a:t>Matrix</a:t>
            </a:r>
            <a:r>
              <a:rPr sz="992" spc="-29" dirty="0">
                <a:latin typeface="Candara"/>
                <a:cs typeface="Candara"/>
              </a:rPr>
              <a:t> </a:t>
            </a:r>
            <a:r>
              <a:rPr sz="992" spc="-4" dirty="0">
                <a:latin typeface="Candara"/>
                <a:cs typeface="Candara"/>
              </a:rPr>
              <a:t>multiplication </a:t>
            </a:r>
            <a:r>
              <a:rPr sz="992" dirty="0">
                <a:latin typeface="Candara"/>
                <a:cs typeface="Candara"/>
              </a:rPr>
              <a:t>computes</a:t>
            </a:r>
            <a:r>
              <a:rPr sz="992" spc="-27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each</a:t>
            </a:r>
            <a:r>
              <a:rPr sz="992" spc="-23" dirty="0">
                <a:latin typeface="Candara"/>
                <a:cs typeface="Candara"/>
              </a:rPr>
              <a:t> </a:t>
            </a:r>
            <a:r>
              <a:rPr sz="992" spc="-4" dirty="0">
                <a:latin typeface="Candara"/>
                <a:cs typeface="Candara"/>
              </a:rPr>
              <a:t>output </a:t>
            </a:r>
            <a:r>
              <a:rPr sz="992" dirty="0">
                <a:latin typeface="Candara"/>
                <a:cs typeface="Candara"/>
              </a:rPr>
              <a:t>value</a:t>
            </a:r>
            <a:r>
              <a:rPr sz="992" spc="-8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as</a:t>
            </a:r>
            <a:r>
              <a:rPr sz="992" spc="-12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a</a:t>
            </a:r>
            <a:r>
              <a:rPr sz="992" spc="-12" dirty="0">
                <a:latin typeface="Candara"/>
                <a:cs typeface="Candara"/>
              </a:rPr>
              <a:t> </a:t>
            </a:r>
            <a:r>
              <a:rPr sz="992" spc="-4" dirty="0">
                <a:latin typeface="Candara"/>
                <a:cs typeface="Candara"/>
              </a:rPr>
              <a:t>dot-</a:t>
            </a:r>
            <a:r>
              <a:rPr sz="992" dirty="0">
                <a:latin typeface="Candara"/>
                <a:cs typeface="Candara"/>
              </a:rPr>
              <a:t>product</a:t>
            </a:r>
            <a:r>
              <a:rPr sz="992" spc="-10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of</a:t>
            </a:r>
            <a:r>
              <a:rPr sz="992" spc="-10" dirty="0">
                <a:latin typeface="Candara"/>
                <a:cs typeface="Candara"/>
              </a:rPr>
              <a:t> </a:t>
            </a:r>
            <a:r>
              <a:rPr sz="992" spc="-21" dirty="0">
                <a:latin typeface="Candara"/>
                <a:cs typeface="Candara"/>
              </a:rPr>
              <a:t>a </a:t>
            </a:r>
            <a:r>
              <a:rPr sz="992" dirty="0">
                <a:latin typeface="Candara"/>
                <a:cs typeface="Candara"/>
              </a:rPr>
              <a:t>row/column</a:t>
            </a:r>
            <a:r>
              <a:rPr sz="992" spc="-17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pair</a:t>
            </a:r>
            <a:r>
              <a:rPr sz="992" spc="-17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from</a:t>
            </a:r>
            <a:r>
              <a:rPr sz="992" spc="-19" dirty="0">
                <a:latin typeface="Candara"/>
                <a:cs typeface="Candara"/>
              </a:rPr>
              <a:t> </a:t>
            </a:r>
            <a:r>
              <a:rPr sz="992" spc="-10" dirty="0">
                <a:latin typeface="Candara"/>
                <a:cs typeface="Candara"/>
              </a:rPr>
              <a:t>the </a:t>
            </a:r>
            <a:r>
              <a:rPr sz="992" dirty="0">
                <a:latin typeface="Candara"/>
                <a:cs typeface="Candara"/>
              </a:rPr>
              <a:t>input</a:t>
            </a:r>
            <a:r>
              <a:rPr sz="992" spc="-25" dirty="0">
                <a:latin typeface="Candara"/>
                <a:cs typeface="Candara"/>
              </a:rPr>
              <a:t> </a:t>
            </a:r>
            <a:r>
              <a:rPr sz="992" spc="-4" dirty="0">
                <a:latin typeface="Candara"/>
                <a:cs typeface="Candara"/>
              </a:rPr>
              <a:t>matrices</a:t>
            </a:r>
            <a:endParaRPr sz="992" dirty="0">
              <a:latin typeface="Candara"/>
              <a:cs typeface="Candar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24D930-42A5-B8BB-40EA-3CA68235F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548" y="2119117"/>
            <a:ext cx="1540930" cy="503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3C41CDE-B4C2-362C-9003-097D9752BB97}"/>
                  </a:ext>
                </a:extLst>
              </p14:cNvPr>
              <p14:cNvContentPartPr/>
              <p14:nvPr/>
            </p14:nvContentPartPr>
            <p14:xfrm>
              <a:off x="869400" y="240120"/>
              <a:ext cx="3288240" cy="2598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3C41CDE-B4C2-362C-9003-097D9752BB9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040" y="230760"/>
                <a:ext cx="3306960" cy="261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445486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90373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BLT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Performance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306" y="716526"/>
            <a:ext cx="4497219" cy="207649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120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294" y="1252741"/>
            <a:ext cx="337502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95"/>
              </a:spcBef>
            </a:pPr>
            <a:r>
              <a:rPr sz="1700" b="1" spc="-30" dirty="0">
                <a:solidFill>
                  <a:srgbClr val="000000"/>
                </a:solidFill>
                <a:latin typeface="Arial"/>
                <a:cs typeface="Arial"/>
              </a:rPr>
              <a:t>Large</a:t>
            </a:r>
            <a:r>
              <a:rPr sz="17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700" b="1" spc="-50" dirty="0">
                <a:solidFill>
                  <a:srgbClr val="000000"/>
                </a:solidFill>
                <a:latin typeface="Arial"/>
                <a:cs typeface="Arial"/>
              </a:rPr>
              <a:t>Language</a:t>
            </a:r>
            <a:r>
              <a:rPr sz="17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700" b="1" spc="-30" dirty="0">
                <a:solidFill>
                  <a:srgbClr val="000000"/>
                </a:solidFill>
                <a:latin typeface="Arial"/>
                <a:cs typeface="Arial"/>
              </a:rPr>
              <a:t>Diffusion</a:t>
            </a:r>
            <a:r>
              <a:rPr sz="1700" b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700" b="1" spc="-25" dirty="0">
                <a:solidFill>
                  <a:srgbClr val="000000"/>
                </a:solidFill>
                <a:latin typeface="Arial"/>
                <a:cs typeface="Arial"/>
              </a:rPr>
              <a:t>Models </a:t>
            </a:r>
            <a:r>
              <a:rPr sz="1700" b="1" spc="45" dirty="0">
                <a:solidFill>
                  <a:srgbClr val="000000"/>
                </a:solidFill>
                <a:latin typeface="Arial"/>
                <a:cs typeface="Arial"/>
              </a:rPr>
              <a:t>(LLDMs)</a:t>
            </a:r>
            <a:endParaRPr sz="17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121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6D93151-B9A4-E92B-604D-14C728802D70}"/>
                  </a:ext>
                </a:extLst>
              </p14:cNvPr>
              <p14:cNvContentPartPr/>
              <p14:nvPr/>
            </p14:nvContentPartPr>
            <p14:xfrm>
              <a:off x="322200" y="500760"/>
              <a:ext cx="3804840" cy="2486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6D93151-B9A4-E92B-604D-14C728802D7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840" y="491400"/>
                <a:ext cx="3823560" cy="2505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4"/>
            <a:ext cx="28676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5608" y="525044"/>
            <a:ext cx="2566000" cy="24221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122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LLDMs:</a:t>
            </a:r>
            <a:r>
              <a:rPr spc="105" dirty="0"/>
              <a:t> </a:t>
            </a:r>
            <a:r>
              <a:rPr spc="-20" dirty="0"/>
              <a:t>Diffusion</a:t>
            </a:r>
            <a:r>
              <a:rPr spc="-25" dirty="0"/>
              <a:t> </a:t>
            </a:r>
            <a:r>
              <a:rPr spc="-10" dirty="0"/>
              <a:t>for</a:t>
            </a:r>
            <a:r>
              <a:rPr spc="-30" dirty="0"/>
              <a:t> </a:t>
            </a:r>
            <a:r>
              <a:rPr dirty="0"/>
              <a:t>Text</a:t>
            </a:r>
            <a:r>
              <a:rPr spc="-25" dirty="0"/>
              <a:t> </a:t>
            </a:r>
            <a:r>
              <a:rPr spc="-40" dirty="0"/>
              <a:t>Generation</a:t>
            </a:r>
            <a:r>
              <a:rPr spc="-2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5037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6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/>
              <a:t>Emerging</a:t>
            </a:r>
            <a:r>
              <a:rPr sz="1000" spc="25" dirty="0"/>
              <a:t> </a:t>
            </a:r>
            <a:r>
              <a:rPr sz="1000" dirty="0"/>
              <a:t>trend:</a:t>
            </a:r>
            <a:r>
              <a:rPr sz="1000" spc="90" dirty="0"/>
              <a:t> </a:t>
            </a:r>
            <a:r>
              <a:rPr sz="1000" b="0" spc="-20" dirty="0">
                <a:latin typeface="Tahoma"/>
                <a:cs typeface="Tahoma"/>
              </a:rPr>
              <a:t>Use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diffusion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instead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autoregression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text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generation</a:t>
            </a:r>
            <a:endParaRPr sz="10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140"/>
              </a:spcBef>
            </a:pPr>
            <a:r>
              <a:rPr dirty="0"/>
              <a:t>Key</a:t>
            </a:r>
            <a:r>
              <a:rPr spc="10" dirty="0"/>
              <a:t> </a:t>
            </a:r>
            <a:r>
              <a:rPr spc="-10" dirty="0"/>
              <a:t>Idea:</a:t>
            </a:r>
          </a:p>
          <a:p>
            <a:pPr marL="15430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40" dirty="0">
                <a:latin typeface="Tahoma"/>
                <a:cs typeface="Tahoma"/>
              </a:rPr>
              <a:t>Generate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latent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text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representation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over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diffusion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steps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0" dirty="0">
                <a:latin typeface="Tahoma"/>
                <a:cs typeface="Tahoma"/>
              </a:rPr>
              <a:t>Use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decoder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map </a:t>
            </a:r>
            <a:r>
              <a:rPr sz="1000" b="0" spc="-10" dirty="0">
                <a:latin typeface="Tahoma"/>
                <a:cs typeface="Tahoma"/>
              </a:rPr>
              <a:t>latent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i="1" dirty="0">
                <a:latin typeface="Meiryo UI"/>
                <a:cs typeface="Meiryo UI"/>
              </a:rPr>
              <a:t>→</a:t>
            </a:r>
            <a:r>
              <a:rPr sz="1000" b="0" i="1" spc="-50" dirty="0">
                <a:latin typeface="Meiryo UI"/>
                <a:cs typeface="Meiryo UI"/>
              </a:rPr>
              <a:t> </a:t>
            </a:r>
            <a:r>
              <a:rPr sz="1000" b="0" spc="-20" dirty="0">
                <a:latin typeface="Tahoma"/>
                <a:cs typeface="Tahoma"/>
              </a:rPr>
              <a:t>text</a:t>
            </a:r>
            <a:endParaRPr sz="10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1145"/>
              </a:spcBef>
            </a:pPr>
            <a:r>
              <a:rPr spc="-10" dirty="0"/>
              <a:t>Benefits:</a:t>
            </a:r>
          </a:p>
          <a:p>
            <a:pPr marL="154305">
              <a:lnSpc>
                <a:spcPct val="100000"/>
              </a:lnSpc>
              <a:spcBef>
                <a:spcPts val="64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Better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global</a:t>
            </a:r>
            <a:r>
              <a:rPr sz="1000" b="0" spc="-10" dirty="0">
                <a:latin typeface="Tahoma"/>
                <a:cs typeface="Tahoma"/>
              </a:rPr>
              <a:t> coherence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10" dirty="0">
                <a:latin typeface="Tahoma"/>
                <a:cs typeface="Tahoma"/>
              </a:rPr>
              <a:t>Parallel generation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6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40" dirty="0">
                <a:latin typeface="Tahoma"/>
                <a:cs typeface="Tahoma"/>
              </a:rPr>
              <a:t>Less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repetition,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hallucination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123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F0E300-7E52-F3F1-E044-400C14464F68}"/>
                  </a:ext>
                </a:extLst>
              </p14:cNvPr>
              <p14:cNvContentPartPr/>
              <p14:nvPr/>
            </p14:nvContentPartPr>
            <p14:xfrm>
              <a:off x="308880" y="608040"/>
              <a:ext cx="4732920" cy="1852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F0E300-7E52-F3F1-E044-400C14464F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520" y="598680"/>
                <a:ext cx="4751640" cy="1871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LLDMs:</a:t>
            </a:r>
            <a:r>
              <a:rPr spc="105" dirty="0"/>
              <a:t> </a:t>
            </a:r>
            <a:r>
              <a:rPr spc="-20" dirty="0"/>
              <a:t>Diffusion</a:t>
            </a:r>
            <a:r>
              <a:rPr spc="-25" dirty="0"/>
              <a:t> </a:t>
            </a:r>
            <a:r>
              <a:rPr spc="-10" dirty="0"/>
              <a:t>for</a:t>
            </a:r>
            <a:r>
              <a:rPr spc="-30" dirty="0"/>
              <a:t> </a:t>
            </a:r>
            <a:r>
              <a:rPr dirty="0"/>
              <a:t>Text</a:t>
            </a:r>
            <a:r>
              <a:rPr spc="-25" dirty="0"/>
              <a:t> </a:t>
            </a:r>
            <a:r>
              <a:rPr spc="-40" dirty="0"/>
              <a:t>Generation</a:t>
            </a:r>
            <a:r>
              <a:rPr spc="-2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9194" y="876687"/>
            <a:ext cx="3914775" cy="128905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790"/>
              </a:spcBef>
            </a:pPr>
            <a:r>
              <a:rPr sz="1000" b="1" spc="-10" dirty="0">
                <a:latin typeface="Arial"/>
                <a:cs typeface="Arial"/>
              </a:rPr>
              <a:t>Related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work:</a:t>
            </a:r>
            <a:endParaRPr sz="1000">
              <a:latin typeface="Arial"/>
              <a:cs typeface="Arial"/>
            </a:endParaRPr>
          </a:p>
          <a:p>
            <a:pPr marL="141605">
              <a:lnSpc>
                <a:spcPct val="100000"/>
              </a:lnSpc>
              <a:spcBef>
                <a:spcPts val="6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6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10" dirty="0">
                <a:latin typeface="Tahoma"/>
                <a:cs typeface="Tahoma"/>
              </a:rPr>
              <a:t>Diffusion-</a:t>
            </a:r>
            <a:r>
              <a:rPr sz="1000" dirty="0">
                <a:latin typeface="Tahoma"/>
                <a:cs typeface="Tahoma"/>
              </a:rPr>
              <a:t>LM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(Li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al.)</a:t>
            </a:r>
            <a:endParaRPr sz="1000">
              <a:latin typeface="Tahoma"/>
              <a:cs typeface="Tahoma"/>
            </a:endParaRPr>
          </a:p>
          <a:p>
            <a:pPr marL="141605">
              <a:lnSpc>
                <a:spcPct val="100000"/>
              </a:lnSpc>
              <a:spcBef>
                <a:spcPts val="6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41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5" dirty="0">
                <a:latin typeface="Tahoma"/>
                <a:cs typeface="Tahoma"/>
              </a:rPr>
              <a:t>Masked-</a:t>
            </a:r>
            <a:r>
              <a:rPr sz="1000" spc="-25" dirty="0">
                <a:latin typeface="Tahoma"/>
                <a:cs typeface="Tahoma"/>
              </a:rPr>
              <a:t>Diffusion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Transformers</a:t>
            </a:r>
            <a:endParaRPr sz="1000">
              <a:latin typeface="Tahoma"/>
              <a:cs typeface="Tahoma"/>
            </a:endParaRPr>
          </a:p>
          <a:p>
            <a:pPr marL="141605">
              <a:lnSpc>
                <a:spcPct val="100000"/>
              </a:lnSpc>
              <a:spcBef>
                <a:spcPts val="6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0" dirty="0">
                <a:latin typeface="Tahoma"/>
                <a:cs typeface="Tahoma"/>
              </a:rPr>
              <a:t>UniDiffuser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(Vision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+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Text)</a:t>
            </a:r>
            <a:endParaRPr sz="1000">
              <a:latin typeface="Tahoma"/>
              <a:cs typeface="Tahoma"/>
            </a:endParaRPr>
          </a:p>
          <a:p>
            <a:pPr marL="50165">
              <a:lnSpc>
                <a:spcPct val="100000"/>
              </a:lnSpc>
              <a:spcBef>
                <a:spcPts val="1190"/>
              </a:spcBef>
            </a:pPr>
            <a:r>
              <a:rPr sz="1000" b="1" dirty="0">
                <a:latin typeface="Arial"/>
                <a:cs typeface="Arial"/>
              </a:rPr>
              <a:t>Note: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Still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experimental,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promising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future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text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generation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124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4404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319" y="815382"/>
            <a:ext cx="4512027" cy="178966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125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6BDA12C-0723-C6CD-EA99-CF0E2047DA90}"/>
                  </a:ext>
                </a:extLst>
              </p14:cNvPr>
              <p14:cNvContentPartPr/>
              <p14:nvPr/>
            </p14:nvContentPartPr>
            <p14:xfrm>
              <a:off x="184680" y="600480"/>
              <a:ext cx="4753440" cy="21542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6BDA12C-0723-C6CD-EA99-CF0E2047DA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320" y="591120"/>
                <a:ext cx="4772160" cy="2172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4404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328" y="568650"/>
            <a:ext cx="4364876" cy="243085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126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7A1098-E34E-FB9A-5C3A-F563530BECDC}"/>
                  </a:ext>
                </a:extLst>
              </p14:cNvPr>
              <p14:cNvContentPartPr/>
              <p14:nvPr/>
            </p14:nvContentPartPr>
            <p14:xfrm>
              <a:off x="306360" y="804960"/>
              <a:ext cx="1087200" cy="1520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7A1098-E34E-FB9A-5C3A-F563530BECD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7000" y="795600"/>
                <a:ext cx="1105920" cy="1539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4404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7098" y="468328"/>
            <a:ext cx="3244074" cy="241092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127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44042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Diffusion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Text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Generation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088" y="485067"/>
            <a:ext cx="2992300" cy="24119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128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4"/>
            <a:ext cx="216852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r>
              <a:rPr sz="1400" spc="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276" y="1155847"/>
            <a:ext cx="4507174" cy="108943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129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9">
              <a:lnSpc>
                <a:spcPts val="500"/>
              </a:lnSpc>
            </a:pPr>
            <a:r>
              <a:rPr spc="-10" dirty="0"/>
              <a:t>10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" y="98425"/>
            <a:ext cx="2745105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0129">
              <a:spcBef>
                <a:spcPts val="39"/>
              </a:spcBef>
            </a:pPr>
            <a:r>
              <a:rPr dirty="0"/>
              <a:t>Tiling</a:t>
            </a:r>
            <a:r>
              <a:rPr spc="-25" dirty="0"/>
              <a:t> </a:t>
            </a:r>
            <a:r>
              <a:rPr dirty="0"/>
              <a:t>for</a:t>
            </a:r>
            <a:r>
              <a:rPr spc="-27" dirty="0"/>
              <a:t> </a:t>
            </a:r>
            <a:r>
              <a:rPr dirty="0"/>
              <a:t>Matrix</a:t>
            </a:r>
            <a:r>
              <a:rPr spc="-27" dirty="0"/>
              <a:t> </a:t>
            </a:r>
            <a:r>
              <a:rPr spc="-4" dirty="0"/>
              <a:t>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95965" y="864019"/>
          <a:ext cx="649144" cy="895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44210" y="864392"/>
          <a:ext cx="938263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06998" y="866947"/>
          <a:ext cx="625510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85616" y="997996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x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5789" y="990433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=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221" y="673154"/>
            <a:ext cx="68801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A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3318" y="673154"/>
            <a:ext cx="1048820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  <a:tabLst>
                <a:tab pos="991211" algn="l"/>
              </a:tabLst>
            </a:pPr>
            <a:r>
              <a:rPr sz="744" spc="-21" dirty="0">
                <a:latin typeface="Candara"/>
                <a:cs typeface="Candara"/>
              </a:rPr>
              <a:t>B</a:t>
            </a:r>
            <a:r>
              <a:rPr sz="744" dirty="0">
                <a:latin typeface="Candara"/>
                <a:cs typeface="Candara"/>
              </a:rPr>
              <a:t>	</a:t>
            </a:r>
            <a:r>
              <a:rPr sz="744" spc="-21" dirty="0">
                <a:latin typeface="Candara"/>
                <a:cs typeface="Candara"/>
              </a:rPr>
              <a:t>C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15571" y="2290979"/>
            <a:ext cx="1820336" cy="152404"/>
          </a:xfrm>
          <a:prstGeom prst="rect">
            <a:avLst/>
          </a:prstGeom>
        </p:spPr>
        <p:txBody>
          <a:bodyPr vert="horz" wrap="square" lIns="0" tIns="5515" rIns="0" bIns="0" rtlCol="0">
            <a:spAutoFit/>
          </a:bodyPr>
          <a:lstStyle/>
          <a:p>
            <a:pPr marL="15754">
              <a:lnSpc>
                <a:spcPts val="680"/>
              </a:lnSpc>
              <a:spcBef>
                <a:spcPts val="43"/>
              </a:spcBef>
            </a:pPr>
            <a:r>
              <a:rPr sz="1365" i="1" spc="53" baseline="10101" dirty="0">
                <a:latin typeface="Georgia"/>
                <a:cs typeface="Georgia"/>
              </a:rPr>
              <a:t>C</a:t>
            </a:r>
            <a:r>
              <a:rPr sz="641" spc="35" dirty="0">
                <a:latin typeface="Tahoma"/>
                <a:cs typeface="Tahoma"/>
              </a:rPr>
              <a:t>(1</a:t>
            </a:r>
            <a:r>
              <a:rPr sz="641" spc="33" dirty="0">
                <a:latin typeface="Tahoma"/>
                <a:cs typeface="Tahoma"/>
              </a:rPr>
              <a:t> </a:t>
            </a:r>
            <a:r>
              <a:rPr sz="641" dirty="0">
                <a:latin typeface="Tahoma"/>
                <a:cs typeface="Tahoma"/>
              </a:rPr>
              <a:t>1):(3</a:t>
            </a:r>
            <a:r>
              <a:rPr sz="641" spc="35" dirty="0">
                <a:latin typeface="Tahoma"/>
                <a:cs typeface="Tahoma"/>
              </a:rPr>
              <a:t> </a:t>
            </a:r>
            <a:r>
              <a:rPr sz="641" spc="23" dirty="0">
                <a:latin typeface="Tahoma"/>
                <a:cs typeface="Tahoma"/>
              </a:rPr>
              <a:t>3)</a:t>
            </a:r>
            <a:r>
              <a:rPr sz="641" spc="124" dirty="0">
                <a:latin typeface="Tahoma"/>
                <a:cs typeface="Tahoma"/>
              </a:rPr>
              <a:t> </a:t>
            </a:r>
            <a:r>
              <a:rPr sz="1365" baseline="10101" dirty="0">
                <a:latin typeface="Lucida Sans Unicode"/>
                <a:cs typeface="Lucida Sans Unicode"/>
              </a:rPr>
              <a:t>=</a:t>
            </a:r>
            <a:r>
              <a:rPr sz="1365" spc="-22" baseline="10101" dirty="0">
                <a:latin typeface="Lucida Sans Unicode"/>
                <a:cs typeface="Lucida Sans Unicode"/>
              </a:rPr>
              <a:t> </a:t>
            </a:r>
            <a:r>
              <a:rPr sz="1365" i="1" spc="56" baseline="10101" dirty="0">
                <a:latin typeface="Georgia"/>
                <a:cs typeface="Georgia"/>
              </a:rPr>
              <a:t>A</a:t>
            </a:r>
            <a:r>
              <a:rPr sz="641" spc="37" dirty="0">
                <a:latin typeface="Tahoma"/>
                <a:cs typeface="Tahoma"/>
              </a:rPr>
              <a:t>(1</a:t>
            </a:r>
            <a:r>
              <a:rPr sz="641" spc="33" dirty="0">
                <a:latin typeface="Tahoma"/>
                <a:cs typeface="Tahoma"/>
              </a:rPr>
              <a:t> </a:t>
            </a:r>
            <a:r>
              <a:rPr sz="641" dirty="0">
                <a:latin typeface="Tahoma"/>
                <a:cs typeface="Tahoma"/>
              </a:rPr>
              <a:t>1):(3</a:t>
            </a:r>
            <a:r>
              <a:rPr sz="641" spc="37" dirty="0">
                <a:latin typeface="Tahoma"/>
                <a:cs typeface="Tahoma"/>
              </a:rPr>
              <a:t> </a:t>
            </a:r>
            <a:r>
              <a:rPr sz="641" spc="23" dirty="0">
                <a:latin typeface="Tahoma"/>
                <a:cs typeface="Tahoma"/>
              </a:rPr>
              <a:t>9)</a:t>
            </a:r>
            <a:r>
              <a:rPr sz="641" spc="66" dirty="0">
                <a:latin typeface="Tahoma"/>
                <a:cs typeface="Tahoma"/>
              </a:rPr>
              <a:t> </a:t>
            </a:r>
            <a:r>
              <a:rPr sz="1365" spc="-37" baseline="10101" dirty="0">
                <a:latin typeface="Lucida Sans Unicode"/>
                <a:cs typeface="Lucida Sans Unicode"/>
              </a:rPr>
              <a:t>×</a:t>
            </a:r>
            <a:r>
              <a:rPr sz="1365" spc="-102" baseline="10101" dirty="0">
                <a:latin typeface="Lucida Sans Unicode"/>
                <a:cs typeface="Lucida Sans Unicode"/>
              </a:rPr>
              <a:t> </a:t>
            </a:r>
            <a:r>
              <a:rPr sz="1365" i="1" spc="68" baseline="10101" dirty="0">
                <a:latin typeface="Georgia"/>
                <a:cs typeface="Georgia"/>
              </a:rPr>
              <a:t>B</a:t>
            </a:r>
            <a:r>
              <a:rPr sz="641" spc="45" dirty="0">
                <a:latin typeface="Tahoma"/>
                <a:cs typeface="Tahoma"/>
              </a:rPr>
              <a:t>(1</a:t>
            </a:r>
            <a:r>
              <a:rPr sz="641" spc="33" dirty="0">
                <a:latin typeface="Tahoma"/>
                <a:cs typeface="Tahoma"/>
              </a:rPr>
              <a:t> </a:t>
            </a:r>
            <a:r>
              <a:rPr sz="641" dirty="0">
                <a:latin typeface="Tahoma"/>
                <a:cs typeface="Tahoma"/>
              </a:rPr>
              <a:t>1):(9</a:t>
            </a:r>
            <a:r>
              <a:rPr sz="641" spc="35" dirty="0">
                <a:latin typeface="Tahoma"/>
                <a:cs typeface="Tahoma"/>
              </a:rPr>
              <a:t> </a:t>
            </a:r>
            <a:r>
              <a:rPr sz="641" spc="12" dirty="0">
                <a:latin typeface="Tahoma"/>
                <a:cs typeface="Tahoma"/>
              </a:rPr>
              <a:t>3)</a:t>
            </a:r>
            <a:endParaRPr sz="641">
              <a:latin typeface="Tahoma"/>
              <a:cs typeface="Tahoma"/>
            </a:endParaRPr>
          </a:p>
          <a:p>
            <a:pPr marL="179862">
              <a:lnSpc>
                <a:spcPts val="358"/>
              </a:lnSpc>
              <a:tabLst>
                <a:tab pos="397272" algn="l"/>
                <a:tab pos="834718" algn="l"/>
                <a:tab pos="1052128" algn="l"/>
                <a:tab pos="1477495" algn="l"/>
                <a:tab pos="1694905" algn="l"/>
              </a:tabLst>
            </a:pPr>
            <a:r>
              <a:rPr sz="641" spc="54" dirty="0">
                <a:latin typeface="Segoe UI Symbol"/>
                <a:cs typeface="Segoe UI Symbol"/>
              </a:rPr>
              <a:t>,</a:t>
            </a:r>
            <a:r>
              <a:rPr sz="641" dirty="0">
                <a:latin typeface="Segoe UI Symbol"/>
                <a:cs typeface="Segoe UI Symbol"/>
              </a:rPr>
              <a:t>	</a:t>
            </a:r>
            <a:r>
              <a:rPr sz="641" spc="54" dirty="0">
                <a:latin typeface="Segoe UI Symbol"/>
                <a:cs typeface="Segoe UI Symbol"/>
              </a:rPr>
              <a:t>,</a:t>
            </a:r>
            <a:r>
              <a:rPr sz="641" dirty="0">
                <a:latin typeface="Segoe UI Symbol"/>
                <a:cs typeface="Segoe UI Symbol"/>
              </a:rPr>
              <a:t>	</a:t>
            </a:r>
            <a:r>
              <a:rPr sz="641" spc="50" dirty="0">
                <a:latin typeface="Segoe UI Symbol"/>
                <a:cs typeface="Segoe UI Symbol"/>
              </a:rPr>
              <a:t>,</a:t>
            </a:r>
            <a:r>
              <a:rPr sz="641" dirty="0">
                <a:latin typeface="Segoe UI Symbol"/>
                <a:cs typeface="Segoe UI Symbol"/>
              </a:rPr>
              <a:t>	</a:t>
            </a:r>
            <a:r>
              <a:rPr sz="641" spc="54" dirty="0">
                <a:latin typeface="Segoe UI Symbol"/>
                <a:cs typeface="Segoe UI Symbol"/>
              </a:rPr>
              <a:t>,</a:t>
            </a:r>
            <a:r>
              <a:rPr sz="641" dirty="0">
                <a:latin typeface="Segoe UI Symbol"/>
                <a:cs typeface="Segoe UI Symbol"/>
              </a:rPr>
              <a:t>	</a:t>
            </a:r>
            <a:r>
              <a:rPr sz="641" spc="54" dirty="0">
                <a:latin typeface="Segoe UI Symbol"/>
                <a:cs typeface="Segoe UI Symbol"/>
              </a:rPr>
              <a:t>,</a:t>
            </a:r>
            <a:r>
              <a:rPr sz="641" dirty="0">
                <a:latin typeface="Segoe UI Symbol"/>
                <a:cs typeface="Segoe UI Symbol"/>
              </a:rPr>
              <a:t>	</a:t>
            </a:r>
            <a:r>
              <a:rPr sz="641" spc="54" dirty="0">
                <a:latin typeface="Segoe UI Symbol"/>
                <a:cs typeface="Segoe UI Symbol"/>
              </a:rPr>
              <a:t>,</a:t>
            </a:r>
            <a:endParaRPr sz="641">
              <a:latin typeface="Segoe UI Symbol"/>
              <a:cs typeface="Segoe UI Symbo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3990" y="1621057"/>
            <a:ext cx="1156486" cy="770287"/>
          </a:xfrm>
          <a:prstGeom prst="rect">
            <a:avLst/>
          </a:prstGeom>
        </p:spPr>
        <p:txBody>
          <a:bodyPr vert="horz" wrap="square" lIns="0" tIns="4202" rIns="0" bIns="0" rtlCol="0">
            <a:spAutoFit/>
          </a:bodyPr>
          <a:lstStyle/>
          <a:p>
            <a:pPr marL="123147" marR="2101" indent="-118158">
              <a:lnSpc>
                <a:spcPct val="100600"/>
              </a:lnSpc>
              <a:spcBef>
                <a:spcPts val="33"/>
              </a:spcBef>
              <a:buFont typeface="Arial"/>
              <a:buChar char="•"/>
              <a:tabLst>
                <a:tab pos="123147" algn="l"/>
              </a:tabLst>
            </a:pPr>
            <a:r>
              <a:rPr sz="992" dirty="0">
                <a:latin typeface="Candara"/>
                <a:cs typeface="Candara"/>
              </a:rPr>
              <a:t>We</a:t>
            </a:r>
            <a:r>
              <a:rPr sz="992" spc="-19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can</a:t>
            </a:r>
            <a:r>
              <a:rPr sz="992" spc="-19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view</a:t>
            </a:r>
            <a:r>
              <a:rPr sz="992" spc="-19" dirty="0">
                <a:latin typeface="Candara"/>
                <a:cs typeface="Candara"/>
              </a:rPr>
              <a:t> </a:t>
            </a:r>
            <a:r>
              <a:rPr sz="992" spc="-10" dirty="0">
                <a:latin typeface="Candara"/>
                <a:cs typeface="Candara"/>
              </a:rPr>
              <a:t>the </a:t>
            </a:r>
            <a:r>
              <a:rPr sz="992" dirty="0">
                <a:latin typeface="Candara"/>
                <a:cs typeface="Candara"/>
              </a:rPr>
              <a:t>computation</a:t>
            </a:r>
            <a:r>
              <a:rPr sz="992" spc="-35" dirty="0">
                <a:latin typeface="Candara"/>
                <a:cs typeface="Candara"/>
              </a:rPr>
              <a:t> </a:t>
            </a:r>
            <a:r>
              <a:rPr sz="992" spc="-10" dirty="0">
                <a:latin typeface="Candara"/>
                <a:cs typeface="Candara"/>
              </a:rPr>
              <a:t>as </a:t>
            </a:r>
            <a:r>
              <a:rPr sz="992" dirty="0">
                <a:latin typeface="Candara"/>
                <a:cs typeface="Candara"/>
              </a:rPr>
              <a:t>decomposing</a:t>
            </a:r>
            <a:r>
              <a:rPr sz="992" spc="-23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if</a:t>
            </a:r>
            <a:r>
              <a:rPr sz="992" spc="-23" dirty="0">
                <a:latin typeface="Candara"/>
                <a:cs typeface="Candara"/>
              </a:rPr>
              <a:t> </a:t>
            </a:r>
            <a:r>
              <a:rPr sz="992" spc="-10" dirty="0">
                <a:latin typeface="Candara"/>
                <a:cs typeface="Candara"/>
              </a:rPr>
              <a:t>we </a:t>
            </a:r>
            <a:r>
              <a:rPr sz="992" dirty="0">
                <a:latin typeface="Candara"/>
                <a:cs typeface="Candara"/>
              </a:rPr>
              <a:t>consider</a:t>
            </a:r>
            <a:r>
              <a:rPr sz="992" spc="-29" dirty="0">
                <a:latin typeface="Candara"/>
                <a:cs typeface="Candara"/>
              </a:rPr>
              <a:t> </a:t>
            </a:r>
            <a:r>
              <a:rPr sz="992" dirty="0">
                <a:latin typeface="Candara"/>
                <a:cs typeface="Candara"/>
              </a:rPr>
              <a:t>subsets</a:t>
            </a:r>
            <a:r>
              <a:rPr sz="992" spc="-29" dirty="0">
                <a:latin typeface="Candara"/>
                <a:cs typeface="Candara"/>
              </a:rPr>
              <a:t> </a:t>
            </a:r>
            <a:r>
              <a:rPr sz="992" spc="-10" dirty="0">
                <a:latin typeface="Candara"/>
                <a:cs typeface="Candara"/>
              </a:rPr>
              <a:t>of </a:t>
            </a:r>
            <a:r>
              <a:rPr sz="992" spc="-4" dirty="0">
                <a:latin typeface="Candara"/>
                <a:cs typeface="Candara"/>
              </a:rPr>
              <a:t>rows/columns</a:t>
            </a:r>
            <a:endParaRPr sz="992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60834CE-B295-6CD5-2D86-AEB8BB541739}"/>
                  </a:ext>
                </a:extLst>
              </p14:cNvPr>
              <p14:cNvContentPartPr/>
              <p14:nvPr/>
            </p14:nvContentPartPr>
            <p14:xfrm>
              <a:off x="828720" y="372960"/>
              <a:ext cx="3151440" cy="16012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60834CE-B295-6CD5-2D86-AEB8BB5417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19360" y="363600"/>
                <a:ext cx="3170160" cy="162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682032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7412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501" y="1100055"/>
            <a:ext cx="4521512" cy="110740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130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7412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LLDMs:</a:t>
            </a:r>
            <a:r>
              <a:rPr sz="1400" spc="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Algorithm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486" y="1063200"/>
            <a:ext cx="4511872" cy="118352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131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252741"/>
            <a:ext cx="3903345" cy="5822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400"/>
              </a:lnSpc>
              <a:spcBef>
                <a:spcPts val="95"/>
              </a:spcBef>
            </a:pPr>
            <a:r>
              <a:rPr sz="1700" b="1" spc="-10" dirty="0">
                <a:latin typeface="Arial"/>
                <a:cs typeface="Arial"/>
              </a:rPr>
              <a:t>Segment</a:t>
            </a:r>
            <a:r>
              <a:rPr sz="1700" b="1" dirty="0">
                <a:latin typeface="Arial"/>
                <a:cs typeface="Arial"/>
              </a:rPr>
              <a:t> </a:t>
            </a:r>
            <a:r>
              <a:rPr sz="1700" b="1" spc="-40" dirty="0">
                <a:latin typeface="Arial"/>
                <a:cs typeface="Arial"/>
              </a:rPr>
              <a:t>Everything</a:t>
            </a:r>
            <a:r>
              <a:rPr sz="1700" b="1" spc="5" dirty="0">
                <a:latin typeface="Arial"/>
                <a:cs typeface="Arial"/>
              </a:rPr>
              <a:t> </a:t>
            </a:r>
            <a:r>
              <a:rPr sz="1700" b="1" spc="-45" dirty="0">
                <a:latin typeface="Arial"/>
                <a:cs typeface="Arial"/>
              </a:rPr>
              <a:t>Everywhere</a:t>
            </a:r>
            <a:r>
              <a:rPr sz="1700" b="1" dirty="0">
                <a:latin typeface="Arial"/>
                <a:cs typeface="Arial"/>
              </a:rPr>
              <a:t> All</a:t>
            </a:r>
            <a:r>
              <a:rPr sz="1700" b="1" spc="10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at </a:t>
            </a:r>
            <a:r>
              <a:rPr sz="1700" b="1" dirty="0">
                <a:latin typeface="Arial"/>
                <a:cs typeface="Arial"/>
              </a:rPr>
              <a:t>Once</a:t>
            </a:r>
            <a:r>
              <a:rPr sz="1700" b="1" spc="-60" dirty="0">
                <a:latin typeface="Arial"/>
                <a:cs typeface="Arial"/>
              </a:rPr>
              <a:t> </a:t>
            </a:r>
            <a:r>
              <a:rPr sz="1700" b="1" spc="55" dirty="0">
                <a:latin typeface="Arial"/>
                <a:cs typeface="Arial"/>
              </a:rPr>
              <a:t>(SEEM)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29410834"/>
      </p:ext>
    </p:extLst>
  </p:cSld>
  <p:clrMapOvr>
    <a:masterClrMapping/>
  </p:clrMapOvr>
  <p:transition>
    <p:cut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9941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Segment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Everything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Tahoma"/>
                <a:cs typeface="Tahoma"/>
              </a:rPr>
              <a:t>Everywhere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All at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Once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(SEEM)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006" y="556594"/>
            <a:ext cx="4217027" cy="237913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163776834"/>
      </p:ext>
    </p:extLst>
  </p:cSld>
  <p:clrMapOvr>
    <a:masterClrMapping/>
  </p:clrMapOvr>
  <p:transition>
    <p:cut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4950" y="479425"/>
            <a:ext cx="4373245" cy="247503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8100" marR="165735" algn="just">
              <a:lnSpc>
                <a:spcPct val="100000"/>
              </a:lnSpc>
              <a:spcBef>
                <a:spcPts val="605"/>
              </a:spcBef>
            </a:pPr>
            <a:r>
              <a:rPr sz="1000" dirty="0">
                <a:latin typeface="Tahoma"/>
                <a:cs typeface="Tahoma"/>
              </a:rPr>
              <a:t>SEEM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promptable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panoptic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segmentation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designed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segment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any </a:t>
            </a:r>
            <a:r>
              <a:rPr sz="1000" spc="-35" dirty="0">
                <a:latin typeface="Tahoma"/>
                <a:cs typeface="Tahoma"/>
              </a:rPr>
              <a:t>region,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object,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stuff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</a:t>
            </a:r>
            <a:r>
              <a:rPr sz="1000" spc="-30" dirty="0">
                <a:latin typeface="Tahoma"/>
                <a:cs typeface="Tahoma"/>
              </a:rPr>
              <a:t> using </a:t>
            </a:r>
            <a:r>
              <a:rPr sz="1000" spc="-35" dirty="0">
                <a:latin typeface="Tahoma"/>
                <a:cs typeface="Tahoma"/>
              </a:rPr>
              <a:t>various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modalities </a:t>
            </a:r>
            <a:r>
              <a:rPr sz="1000" spc="-45" dirty="0">
                <a:latin typeface="Tahoma"/>
                <a:cs typeface="Tahoma"/>
              </a:rPr>
              <a:t>such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text, </a:t>
            </a:r>
            <a:r>
              <a:rPr sz="1000" spc="-20" dirty="0">
                <a:latin typeface="Tahoma"/>
                <a:cs typeface="Tahoma"/>
              </a:rPr>
              <a:t>points,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boxes,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masks.</a:t>
            </a:r>
            <a:endParaRPr sz="1000" dirty="0">
              <a:latin typeface="Tahoma"/>
              <a:cs typeface="Tahoma"/>
            </a:endParaRPr>
          </a:p>
          <a:p>
            <a:pPr marL="290830" marR="481965" indent="-16192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Unified</a:t>
            </a:r>
            <a:r>
              <a:rPr sz="1000" b="1" spc="4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Segmentation: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Supports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instance,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semantic,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panoptic segmentation.</a:t>
            </a:r>
            <a:endParaRPr sz="1000" dirty="0">
              <a:latin typeface="Tahoma"/>
              <a:cs typeface="Tahoma"/>
            </a:endParaRPr>
          </a:p>
          <a:p>
            <a:pPr marL="290830" marR="186690" indent="-16192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5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Versatility: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Works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image,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resolution,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enables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zero-</a:t>
            </a:r>
            <a:r>
              <a:rPr sz="1000" spc="-20" dirty="0">
                <a:latin typeface="Tahoma"/>
                <a:cs typeface="Tahoma"/>
              </a:rPr>
              <a:t>shot </a:t>
            </a:r>
            <a:r>
              <a:rPr sz="1000" spc="-10" dirty="0">
                <a:latin typeface="Tahoma"/>
                <a:cs typeface="Tahoma"/>
              </a:rPr>
              <a:t>segmentation.</a:t>
            </a:r>
            <a:endParaRPr sz="1000" dirty="0">
              <a:latin typeface="Tahoma"/>
              <a:cs typeface="Tahoma"/>
            </a:endParaRPr>
          </a:p>
          <a:p>
            <a:pPr marL="290830" marR="127635" indent="-161925">
              <a:lnSpc>
                <a:spcPct val="100000"/>
              </a:lnSpc>
              <a:spcBef>
                <a:spcPts val="60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Multimodal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Prompts: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Accepts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prompts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0" dirty="0">
                <a:latin typeface="Tahoma"/>
                <a:cs typeface="Tahoma"/>
              </a:rPr>
              <a:t> multiple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forms,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including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text, </a:t>
            </a:r>
            <a:r>
              <a:rPr sz="1000" spc="-20" dirty="0">
                <a:latin typeface="Tahoma"/>
                <a:cs typeface="Tahoma"/>
              </a:rPr>
              <a:t>points,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boxes,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masks.</a:t>
            </a:r>
            <a:endParaRPr sz="1000" dirty="0">
              <a:latin typeface="Tahoma"/>
              <a:cs typeface="Tahoma"/>
            </a:endParaRPr>
          </a:p>
          <a:p>
            <a:pPr marL="290830" marR="212725" indent="-161925">
              <a:lnSpc>
                <a:spcPct val="100000"/>
              </a:lnSpc>
              <a:spcBef>
                <a:spcPts val="60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Video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and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Open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Vocabulary: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Capable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segmenting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video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frames</a:t>
            </a:r>
            <a:r>
              <a:rPr sz="1000" spc="-25" dirty="0">
                <a:latin typeface="Tahoma"/>
                <a:cs typeface="Tahoma"/>
              </a:rPr>
              <a:t> and </a:t>
            </a:r>
            <a:r>
              <a:rPr sz="1000" spc="-30" dirty="0">
                <a:latin typeface="Tahoma"/>
                <a:cs typeface="Tahoma"/>
              </a:rPr>
              <a:t>handling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open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vocabulary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tasks.</a:t>
            </a:r>
            <a:endParaRPr sz="1000" dirty="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5" dirty="0">
                <a:latin typeface="Arial"/>
                <a:cs typeface="Arial"/>
              </a:rPr>
              <a:t>Foundation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for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Interactive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45" dirty="0">
                <a:latin typeface="Arial"/>
                <a:cs typeface="Arial"/>
              </a:rPr>
              <a:t>Systems: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55" dirty="0">
                <a:latin typeface="Tahoma"/>
                <a:cs typeface="Tahoma"/>
              </a:rPr>
              <a:t>Serves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as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 foundation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real-</a:t>
            </a:r>
            <a:r>
              <a:rPr sz="1000" spc="-10" dirty="0">
                <a:latin typeface="Tahoma"/>
                <a:cs typeface="Tahoma"/>
              </a:rPr>
              <a:t>time, </a:t>
            </a:r>
            <a:r>
              <a:rPr sz="1000" spc="-30" dirty="0">
                <a:latin typeface="Tahoma"/>
                <a:cs typeface="Tahoma"/>
              </a:rPr>
              <a:t>interactive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vision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systems.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134</a:t>
            </a:fld>
            <a:endParaRPr spc="-25" dirty="0"/>
          </a:p>
        </p:txBody>
      </p:sp>
      <p:sp>
        <p:nvSpPr>
          <p:cNvPr id="13" name="object 2">
            <a:extLst>
              <a:ext uri="{FF2B5EF4-FFF2-40B4-BE49-F238E27FC236}">
                <a16:creationId xmlns:a16="http://schemas.microsoft.com/office/drawing/2014/main" id="{8ED27FB7-F544-3C8E-FA97-A70CE65E20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9052" y="63797"/>
            <a:ext cx="3994150" cy="212366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spc="-50" dirty="0"/>
              <a:t>Segment</a:t>
            </a:r>
            <a:r>
              <a:rPr dirty="0"/>
              <a:t> </a:t>
            </a:r>
            <a:r>
              <a:rPr spc="-35" dirty="0"/>
              <a:t>Everything</a:t>
            </a:r>
            <a:r>
              <a:rPr dirty="0"/>
              <a:t> </a:t>
            </a:r>
            <a:r>
              <a:rPr spc="-60" dirty="0"/>
              <a:t>Everywhere</a:t>
            </a:r>
            <a:r>
              <a:rPr dirty="0"/>
              <a:t> All at </a:t>
            </a:r>
            <a:r>
              <a:rPr spc="-10" dirty="0"/>
              <a:t>Once</a:t>
            </a:r>
            <a:r>
              <a:rPr spc="5" dirty="0"/>
              <a:t> </a:t>
            </a:r>
            <a:r>
              <a:rPr spc="-10" dirty="0"/>
              <a:t>(SEEM) </a:t>
            </a:r>
          </a:p>
        </p:txBody>
      </p:sp>
    </p:spTree>
    <p:extLst>
      <p:ext uri="{BB962C8B-B14F-4D97-AF65-F5344CB8AC3E}">
        <p14:creationId xmlns:p14="http://schemas.microsoft.com/office/powerpoint/2010/main" val="137487335"/>
      </p:ext>
    </p:extLst>
  </p:cSld>
  <p:clrMapOvr>
    <a:masterClrMapping/>
  </p:clrMapOvr>
  <p:transition>
    <p:cut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3753" y="901776"/>
            <a:ext cx="4225192" cy="165069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135</a:t>
            </a:fld>
            <a:endParaRPr spc="-25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63418D6D-8F05-4BD2-1BB7-1AAD0F4E0E2D}"/>
              </a:ext>
            </a:extLst>
          </p:cNvPr>
          <p:cNvSpPr txBox="1">
            <a:spLocks/>
          </p:cNvSpPr>
          <p:nvPr/>
        </p:nvSpPr>
        <p:spPr>
          <a:xfrm>
            <a:off x="89052" y="63797"/>
            <a:ext cx="3994150" cy="22288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lang="en-GB" sz="1400" spc="-50" dirty="0">
                <a:solidFill>
                  <a:schemeClr val="bg1"/>
                </a:solidFill>
              </a:rPr>
              <a:t>Segment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spc="-35" dirty="0">
                <a:solidFill>
                  <a:schemeClr val="bg1"/>
                </a:solidFill>
              </a:rPr>
              <a:t>Everything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spc="-60" dirty="0">
                <a:solidFill>
                  <a:schemeClr val="bg1"/>
                </a:solidFill>
              </a:rPr>
              <a:t>Everywhere</a:t>
            </a:r>
            <a:r>
              <a:rPr lang="en-GB" sz="1400" dirty="0">
                <a:solidFill>
                  <a:schemeClr val="bg1"/>
                </a:solidFill>
              </a:rPr>
              <a:t> All at </a:t>
            </a:r>
            <a:r>
              <a:rPr lang="en-GB" sz="1400" spc="-10" dirty="0">
                <a:solidFill>
                  <a:schemeClr val="bg1"/>
                </a:solidFill>
              </a:rPr>
              <a:t>Once</a:t>
            </a:r>
            <a:r>
              <a:rPr lang="en-GB" sz="1400" spc="5" dirty="0">
                <a:solidFill>
                  <a:schemeClr val="bg1"/>
                </a:solidFill>
              </a:rPr>
              <a:t> </a:t>
            </a:r>
            <a:r>
              <a:rPr lang="en-GB" sz="1400" spc="-10" dirty="0">
                <a:solidFill>
                  <a:schemeClr val="bg1"/>
                </a:solidFill>
              </a:rPr>
              <a:t>(SEEM) </a:t>
            </a:r>
          </a:p>
        </p:txBody>
      </p:sp>
    </p:spTree>
    <p:extLst>
      <p:ext uri="{BB962C8B-B14F-4D97-AF65-F5344CB8AC3E}">
        <p14:creationId xmlns:p14="http://schemas.microsoft.com/office/powerpoint/2010/main" val="3977025297"/>
      </p:ext>
    </p:extLst>
  </p:cSld>
  <p:clrMapOvr>
    <a:masterClrMapping/>
  </p:clrMapOvr>
  <p:transition>
    <p:cut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9441" y="895811"/>
            <a:ext cx="4251434" cy="13878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136</a:t>
            </a:fld>
            <a:endParaRPr spc="-25" dirty="0"/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958B4ADB-C104-3E55-9F83-7395F6C1347A}"/>
              </a:ext>
            </a:extLst>
          </p:cNvPr>
          <p:cNvSpPr txBox="1">
            <a:spLocks/>
          </p:cNvSpPr>
          <p:nvPr/>
        </p:nvSpPr>
        <p:spPr>
          <a:xfrm>
            <a:off x="89052" y="63797"/>
            <a:ext cx="3994150" cy="22288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lang="en-GB" sz="1400" spc="-50" dirty="0">
                <a:solidFill>
                  <a:schemeClr val="bg1"/>
                </a:solidFill>
              </a:rPr>
              <a:t>Segment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spc="-35" dirty="0">
                <a:solidFill>
                  <a:schemeClr val="bg1"/>
                </a:solidFill>
              </a:rPr>
              <a:t>Everything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spc="-60" dirty="0">
                <a:solidFill>
                  <a:schemeClr val="bg1"/>
                </a:solidFill>
              </a:rPr>
              <a:t>Everywhere</a:t>
            </a:r>
            <a:r>
              <a:rPr lang="en-GB" sz="1400" dirty="0">
                <a:solidFill>
                  <a:schemeClr val="bg1"/>
                </a:solidFill>
              </a:rPr>
              <a:t> All at </a:t>
            </a:r>
            <a:r>
              <a:rPr lang="en-GB" sz="1400" spc="-10" dirty="0">
                <a:solidFill>
                  <a:schemeClr val="bg1"/>
                </a:solidFill>
              </a:rPr>
              <a:t>Once</a:t>
            </a:r>
            <a:r>
              <a:rPr lang="en-GB" sz="1400" spc="5" dirty="0">
                <a:solidFill>
                  <a:schemeClr val="bg1"/>
                </a:solidFill>
              </a:rPr>
              <a:t> </a:t>
            </a:r>
            <a:r>
              <a:rPr lang="en-GB" sz="1400" spc="-10" dirty="0">
                <a:solidFill>
                  <a:schemeClr val="bg1"/>
                </a:solidFill>
              </a:rPr>
              <a:t>(SEEM) </a:t>
            </a:r>
          </a:p>
        </p:txBody>
      </p:sp>
    </p:spTree>
    <p:extLst>
      <p:ext uri="{BB962C8B-B14F-4D97-AF65-F5344CB8AC3E}">
        <p14:creationId xmlns:p14="http://schemas.microsoft.com/office/powerpoint/2010/main" val="3003729999"/>
      </p:ext>
    </p:extLst>
  </p:cSld>
  <p:clrMapOvr>
    <a:masterClrMapping/>
  </p:clrMapOvr>
  <p:transition>
    <p:cut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926" y="739830"/>
            <a:ext cx="4622577" cy="19938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137</a:t>
            </a:fld>
            <a:endParaRPr spc="-25" dirty="0"/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DD302D72-FF07-CF1F-0C5F-AC3C76087F58}"/>
              </a:ext>
            </a:extLst>
          </p:cNvPr>
          <p:cNvSpPr txBox="1">
            <a:spLocks/>
          </p:cNvSpPr>
          <p:nvPr/>
        </p:nvSpPr>
        <p:spPr>
          <a:xfrm>
            <a:off x="89052" y="63797"/>
            <a:ext cx="3994150" cy="222882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lang="en-GB" sz="1400" spc="-50" dirty="0">
                <a:solidFill>
                  <a:schemeClr val="bg1"/>
                </a:solidFill>
              </a:rPr>
              <a:t>Segment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spc="-35" dirty="0">
                <a:solidFill>
                  <a:schemeClr val="bg1"/>
                </a:solidFill>
              </a:rPr>
              <a:t>Everything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spc="-60" dirty="0">
                <a:solidFill>
                  <a:schemeClr val="bg1"/>
                </a:solidFill>
              </a:rPr>
              <a:t>Everywhere</a:t>
            </a:r>
            <a:r>
              <a:rPr lang="en-GB" sz="1400" dirty="0">
                <a:solidFill>
                  <a:schemeClr val="bg1"/>
                </a:solidFill>
              </a:rPr>
              <a:t> All at </a:t>
            </a:r>
            <a:r>
              <a:rPr lang="en-GB" sz="1400" spc="-10" dirty="0">
                <a:solidFill>
                  <a:schemeClr val="bg1"/>
                </a:solidFill>
              </a:rPr>
              <a:t>Once</a:t>
            </a:r>
            <a:r>
              <a:rPr lang="en-GB" sz="1400" spc="5" dirty="0">
                <a:solidFill>
                  <a:schemeClr val="bg1"/>
                </a:solidFill>
              </a:rPr>
              <a:t> </a:t>
            </a:r>
            <a:r>
              <a:rPr lang="en-GB" sz="1400" spc="-10" dirty="0">
                <a:solidFill>
                  <a:schemeClr val="bg1"/>
                </a:solidFill>
              </a:rPr>
              <a:t>(SEEM) </a:t>
            </a:r>
          </a:p>
        </p:txBody>
      </p:sp>
    </p:spTree>
    <p:extLst>
      <p:ext uri="{BB962C8B-B14F-4D97-AF65-F5344CB8AC3E}">
        <p14:creationId xmlns:p14="http://schemas.microsoft.com/office/powerpoint/2010/main" val="316595342"/>
      </p:ext>
    </p:extLst>
  </p:cSld>
  <p:clrMapOvr>
    <a:masterClrMapping/>
  </p:clrMapOvr>
  <p:transition>
    <p:cut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4"/>
            <a:ext cx="119951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SEEM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7874" y="871010"/>
            <a:ext cx="4294349" cy="157104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138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2381871386"/>
      </p:ext>
    </p:extLst>
  </p:cSld>
  <p:clrMapOvr>
    <a:masterClrMapping/>
  </p:clrMapOvr>
  <p:transition>
    <p:cut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771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SEEM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718" y="828734"/>
            <a:ext cx="4277158" cy="178509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139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89425120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69">
              <a:lnSpc>
                <a:spcPts val="500"/>
              </a:lnSpc>
            </a:pPr>
            <a:r>
              <a:rPr spc="-10" dirty="0"/>
              <a:t>11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3" y="119844"/>
            <a:ext cx="2906755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0129">
              <a:spcBef>
                <a:spcPts val="39"/>
              </a:spcBef>
            </a:pPr>
            <a:r>
              <a:rPr dirty="0"/>
              <a:t>Tiling</a:t>
            </a:r>
            <a:r>
              <a:rPr spc="-25" dirty="0"/>
              <a:t> </a:t>
            </a:r>
            <a:r>
              <a:rPr dirty="0"/>
              <a:t>for</a:t>
            </a:r>
            <a:r>
              <a:rPr spc="-27" dirty="0"/>
              <a:t> </a:t>
            </a:r>
            <a:r>
              <a:rPr dirty="0"/>
              <a:t>Matrix</a:t>
            </a:r>
            <a:r>
              <a:rPr spc="-27" dirty="0"/>
              <a:t> </a:t>
            </a:r>
            <a:r>
              <a:rPr spc="-4" dirty="0"/>
              <a:t>Multiplication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95965" y="864019"/>
          <a:ext cx="649144" cy="895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44210" y="864392"/>
          <a:ext cx="938263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8863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3891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306998" y="866947"/>
          <a:ext cx="625510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EB80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84AA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C32D2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475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2085616" y="997996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x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5789" y="990433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=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6221" y="673154"/>
            <a:ext cx="68801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A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13318" y="673154"/>
            <a:ext cx="1048820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  <a:tabLst>
                <a:tab pos="991211" algn="l"/>
              </a:tabLst>
            </a:pPr>
            <a:r>
              <a:rPr sz="744" spc="-21" dirty="0">
                <a:latin typeface="Candara"/>
                <a:cs typeface="Candara"/>
              </a:rPr>
              <a:t>B</a:t>
            </a:r>
            <a:r>
              <a:rPr sz="744" dirty="0">
                <a:latin typeface="Candara"/>
                <a:cs typeface="Candara"/>
              </a:rPr>
              <a:t>	</a:t>
            </a:r>
            <a:r>
              <a:rPr sz="744" spc="-21" dirty="0">
                <a:latin typeface="Candara"/>
                <a:cs typeface="Candara"/>
              </a:rPr>
              <a:t>C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9099" y="1882499"/>
            <a:ext cx="71427" cy="145607"/>
          </a:xfrm>
          <a:prstGeom prst="rect">
            <a:avLst/>
          </a:prstGeom>
        </p:spPr>
        <p:txBody>
          <a:bodyPr vert="horz" wrap="square" lIns="0" tIns="5515" rIns="0" bIns="0" rtlCol="0">
            <a:spAutoFit/>
          </a:bodyPr>
          <a:lstStyle/>
          <a:p>
            <a:pPr marL="5251">
              <a:spcBef>
                <a:spcPts val="43"/>
              </a:spcBef>
            </a:pPr>
            <a:r>
              <a:rPr sz="910" dirty="0">
                <a:latin typeface="Arial"/>
                <a:cs typeface="Arial"/>
              </a:rPr>
              <a:t> </a:t>
            </a:r>
            <a:endParaRPr sz="91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7024" y="726094"/>
            <a:ext cx="837953" cy="1139477"/>
          </a:xfrm>
          <a:prstGeom prst="rect">
            <a:avLst/>
          </a:prstGeom>
        </p:spPr>
        <p:txBody>
          <a:bodyPr vert="horz" wrap="square" lIns="0" tIns="5777" rIns="0" bIns="0" rtlCol="0">
            <a:spAutoFit/>
          </a:bodyPr>
          <a:lstStyle/>
          <a:p>
            <a:pPr marL="123147" marR="61967" indent="-118158">
              <a:lnSpc>
                <a:spcPct val="99400"/>
              </a:lnSpc>
              <a:spcBef>
                <a:spcPts val="45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Tiling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capitalizes </a:t>
            </a:r>
            <a:r>
              <a:rPr sz="744" dirty="0">
                <a:latin typeface="Candara"/>
                <a:cs typeface="Candara"/>
              </a:rPr>
              <a:t>on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this </a:t>
            </a:r>
            <a:r>
              <a:rPr sz="744" spc="-4" dirty="0">
                <a:latin typeface="Candara"/>
                <a:cs typeface="Candara"/>
              </a:rPr>
              <a:t>decomposition</a:t>
            </a:r>
            <a:endParaRPr sz="744">
              <a:latin typeface="Candara"/>
              <a:cs typeface="Candara"/>
            </a:endParaRPr>
          </a:p>
          <a:p>
            <a:pPr marL="123147" marR="2101" indent="-118158">
              <a:lnSpc>
                <a:spcPct val="99400"/>
              </a:lnSpc>
              <a:spcBef>
                <a:spcPts val="25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Each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output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tile</a:t>
            </a:r>
            <a:r>
              <a:rPr sz="744" spc="-14" dirty="0">
                <a:latin typeface="Candara"/>
                <a:cs typeface="Candara"/>
              </a:rPr>
              <a:t> is </a:t>
            </a:r>
            <a:r>
              <a:rPr sz="744" dirty="0">
                <a:latin typeface="Candara"/>
                <a:cs typeface="Candara"/>
              </a:rPr>
              <a:t>computed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by </a:t>
            </a:r>
            <a:r>
              <a:rPr sz="744" dirty="0">
                <a:latin typeface="Candara"/>
                <a:cs typeface="Candara"/>
              </a:rPr>
              <a:t>multiplying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pair </a:t>
            </a:r>
            <a:r>
              <a:rPr sz="744" dirty="0">
                <a:latin typeface="Candara"/>
                <a:cs typeface="Candara"/>
              </a:rPr>
              <a:t>of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input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tiles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and </a:t>
            </a:r>
            <a:r>
              <a:rPr sz="744" dirty="0">
                <a:latin typeface="Candara"/>
                <a:cs typeface="Candara"/>
              </a:rPr>
              <a:t>adding</a:t>
            </a:r>
            <a:r>
              <a:rPr sz="744" spc="-8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it</a:t>
            </a:r>
            <a:r>
              <a:rPr sz="744" spc="-8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to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the </a:t>
            </a:r>
            <a:r>
              <a:rPr sz="744" spc="-4" dirty="0">
                <a:latin typeface="Candara"/>
                <a:cs typeface="Candara"/>
              </a:rPr>
              <a:t>appropriate </a:t>
            </a:r>
            <a:r>
              <a:rPr sz="744" dirty="0">
                <a:latin typeface="Candara"/>
                <a:cs typeface="Candara"/>
              </a:rPr>
              <a:t>output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tile</a:t>
            </a:r>
            <a:endParaRPr sz="744">
              <a:latin typeface="Candara"/>
              <a:cs typeface="Candara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C3F0733-BC02-FC9F-4FEB-CCE89D449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493" y="2008528"/>
            <a:ext cx="2281507" cy="71535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FA40094-018B-F70E-70A1-D1BCDAF11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606" y="1698624"/>
            <a:ext cx="1741464" cy="113947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6EC75F4-6BBA-89D8-90E1-0207303AA8D5}"/>
                  </a:ext>
                </a:extLst>
              </p14:cNvPr>
              <p14:cNvContentPartPr/>
              <p14:nvPr/>
            </p14:nvContentPartPr>
            <p14:xfrm>
              <a:off x="118440" y="388440"/>
              <a:ext cx="4773240" cy="253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6EC75F4-6BBA-89D8-90E1-0207303AA8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080" y="379080"/>
                <a:ext cx="4791960" cy="255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5468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771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SEEM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290" y="765571"/>
            <a:ext cx="4289395" cy="167415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140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405716867"/>
      </p:ext>
    </p:extLst>
  </p:cSld>
  <p:clrMapOvr>
    <a:masterClrMapping/>
  </p:clrMapOvr>
  <p:transition>
    <p:cut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177165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55" dirty="0">
                <a:solidFill>
                  <a:srgbClr val="FFFFFF"/>
                </a:solidFill>
                <a:latin typeface="Tahoma"/>
                <a:cs typeface="Tahoma"/>
              </a:rPr>
              <a:t>SEEM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87" y="722065"/>
            <a:ext cx="4289582" cy="205363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141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676708313"/>
      </p:ext>
    </p:extLst>
  </p:cSld>
  <p:clrMapOvr>
    <a:masterClrMapping/>
  </p:clrMapOvr>
  <p:transition>
    <p:cut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384917"/>
            <a:ext cx="95948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60" dirty="0">
                <a:latin typeface="Arial"/>
                <a:cs typeface="Arial"/>
              </a:rPr>
              <a:t>Summary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142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861889462"/>
      </p:ext>
    </p:extLst>
  </p:cSld>
  <p:clrMapOvr>
    <a:masterClrMapping/>
  </p:clrMapOvr>
  <p:transition>
    <p:cut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4"/>
            <a:ext cx="169163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Comparative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1400">
              <a:latin typeface="Tahoma"/>
              <a:cs typeface="Tahoma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0006" y="1091984"/>
          <a:ext cx="4458970" cy="12236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71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6845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Advancement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b="1" spc="-10" dirty="0">
                          <a:latin typeface="Arial"/>
                          <a:cs typeface="Arial"/>
                        </a:rPr>
                        <a:t>Domain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Key</a:t>
                      </a:r>
                      <a:r>
                        <a:rPr sz="1000" b="1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10" dirty="0">
                          <a:latin typeface="Arial"/>
                          <a:cs typeface="Arial"/>
                        </a:rPr>
                        <a:t>Benefit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SEEM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Vision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5"/>
                        </a:lnSpc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Promptable</a:t>
                      </a:r>
                      <a:r>
                        <a:rPr sz="1000" spc="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segmentation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MoE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50" dirty="0">
                          <a:latin typeface="Tahoma"/>
                          <a:cs typeface="Tahoma"/>
                        </a:rPr>
                        <a:t>LLM/NLP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50" dirty="0">
                          <a:latin typeface="Tahoma"/>
                          <a:cs typeface="Tahoma"/>
                        </a:rPr>
                        <a:t>Sparse,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scalable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training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30" dirty="0">
                          <a:latin typeface="Tahoma"/>
                          <a:cs typeface="Tahoma"/>
                        </a:rPr>
                        <a:t>FlashAttention-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50" dirty="0">
                          <a:latin typeface="Tahoma"/>
                          <a:cs typeface="Tahoma"/>
                        </a:rPr>
                        <a:t>LLM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Efficiency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Fast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0" dirty="0">
                          <a:latin typeface="Tahoma"/>
                          <a:cs typeface="Tahoma"/>
                        </a:rPr>
                        <a:t>long-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context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inference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LLaMA</a:t>
                      </a:r>
                      <a:r>
                        <a:rPr sz="1000" spc="19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3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25" dirty="0">
                          <a:latin typeface="Tahoma"/>
                          <a:cs typeface="Tahoma"/>
                        </a:rPr>
                        <a:t>NLP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20" dirty="0">
                          <a:latin typeface="Tahoma"/>
                          <a:cs typeface="Tahoma"/>
                        </a:rPr>
                        <a:t>Open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GPT-4</a:t>
                      </a:r>
                      <a:r>
                        <a:rPr sz="1000" spc="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level</a:t>
                      </a:r>
                      <a:r>
                        <a:rPr sz="1000" spc="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models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40" dirty="0">
                          <a:latin typeface="Tahoma"/>
                          <a:cs typeface="Tahoma"/>
                        </a:rPr>
                        <a:t>DeepSeek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dirty="0">
                          <a:latin typeface="Tahoma"/>
                          <a:cs typeface="Tahoma"/>
                        </a:rPr>
                        <a:t>+</a:t>
                      </a:r>
                      <a:r>
                        <a:rPr sz="1000" spc="2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0" dirty="0">
                          <a:latin typeface="Tahoma"/>
                          <a:cs typeface="Tahoma"/>
                        </a:rPr>
                        <a:t>GRPO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25" dirty="0">
                          <a:latin typeface="Tahoma"/>
                          <a:cs typeface="Tahoma"/>
                        </a:rPr>
                        <a:t>NLP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Safe,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aligned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50" dirty="0">
                          <a:latin typeface="Tahoma"/>
                          <a:cs typeface="Tahoma"/>
                        </a:rPr>
                        <a:t>LLM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 training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BLT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50" dirty="0">
                          <a:latin typeface="Tahoma"/>
                          <a:cs typeface="Tahoma"/>
                        </a:rPr>
                        <a:t>NLP/LLM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35" dirty="0">
                          <a:latin typeface="Tahoma"/>
                          <a:cs typeface="Tahoma"/>
                        </a:rPr>
                        <a:t>Token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45" dirty="0">
                          <a:latin typeface="Tahoma"/>
                          <a:cs typeface="Tahoma"/>
                        </a:rPr>
                        <a:t>compression</a:t>
                      </a:r>
                      <a:r>
                        <a:rPr sz="1000" spc="-15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efficiency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5575"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LLDMs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25" dirty="0">
                          <a:latin typeface="Tahoma"/>
                          <a:cs typeface="Tahoma"/>
                        </a:rPr>
                        <a:t>NLP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1050"/>
                        </a:lnSpc>
                      </a:pPr>
                      <a:r>
                        <a:rPr sz="1000" spc="-40" dirty="0">
                          <a:latin typeface="Tahoma"/>
                          <a:cs typeface="Tahoma"/>
                        </a:rPr>
                        <a:t>Diffusion-</a:t>
                      </a:r>
                      <a:r>
                        <a:rPr sz="1000" spc="-30" dirty="0">
                          <a:latin typeface="Tahoma"/>
                          <a:cs typeface="Tahoma"/>
                        </a:rPr>
                        <a:t>based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10" dirty="0">
                          <a:latin typeface="Tahoma"/>
                          <a:cs typeface="Tahoma"/>
                        </a:rPr>
                        <a:t>generation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143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3864313158"/>
      </p:ext>
    </p:extLst>
  </p:cSld>
  <p:clrMapOvr>
    <a:masterClrMapping/>
  </p:clrMapOvr>
  <p:transition>
    <p:cut/>
  </p:transition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Future</a:t>
            </a:r>
            <a:r>
              <a:rPr spc="-45" dirty="0"/>
              <a:t> </a:t>
            </a:r>
            <a:r>
              <a:rPr spc="-25" dirty="0"/>
              <a:t>Directions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606" y="763111"/>
            <a:ext cx="3832860" cy="17240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6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Multimodal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Foundation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Models</a:t>
            </a:r>
            <a:endParaRPr sz="1000">
              <a:latin typeface="Tahoma"/>
              <a:cs typeface="Tahoma"/>
            </a:endParaRPr>
          </a:p>
          <a:p>
            <a:pPr marL="116205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9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10" dirty="0">
                <a:latin typeface="Tahoma"/>
                <a:cs typeface="Tahoma"/>
              </a:rPr>
              <a:t>Efficient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Training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(QLoRA,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MoE,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FlashAttention)</a:t>
            </a:r>
            <a:endParaRPr sz="1000">
              <a:latin typeface="Tahoma"/>
              <a:cs typeface="Tahoma"/>
            </a:endParaRPr>
          </a:p>
          <a:p>
            <a:pPr marL="11620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4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LLMs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 </a:t>
            </a:r>
            <a:r>
              <a:rPr sz="1000" spc="-35" dirty="0">
                <a:latin typeface="Tahoma"/>
                <a:cs typeface="Tahoma"/>
              </a:rPr>
              <a:t>Memory,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Tools,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Agents</a:t>
            </a:r>
            <a:endParaRPr sz="1000">
              <a:latin typeface="Tahoma"/>
              <a:cs typeface="Tahoma"/>
            </a:endParaRPr>
          </a:p>
          <a:p>
            <a:pPr marL="116205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7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Alternatives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(MLPs,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State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Space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Models)</a:t>
            </a:r>
            <a:endParaRPr sz="1000">
              <a:latin typeface="Tahoma"/>
              <a:cs typeface="Tahoma"/>
            </a:endParaRPr>
          </a:p>
          <a:p>
            <a:pPr marL="11620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10" dirty="0">
                <a:latin typeface="Tahoma"/>
                <a:cs typeface="Tahoma"/>
              </a:rPr>
              <a:t>Unified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Models: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Language,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Vision,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Audio,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Action</a:t>
            </a:r>
            <a:endParaRPr sz="10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endParaRPr sz="1000">
              <a:latin typeface="Tahoma"/>
              <a:cs typeface="Tahoma"/>
            </a:endParaRPr>
          </a:p>
          <a:p>
            <a:pPr marL="25400" marR="17780">
              <a:lnSpc>
                <a:spcPct val="100000"/>
              </a:lnSpc>
            </a:pPr>
            <a:r>
              <a:rPr sz="1000" b="1" spc="-10" dirty="0">
                <a:latin typeface="Arial"/>
                <a:cs typeface="Arial"/>
              </a:rPr>
              <a:t>Integration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of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these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advances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will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define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AI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agents,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robotics,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and </a:t>
            </a:r>
            <a:r>
              <a:rPr sz="1000" b="1" spc="-45" dirty="0">
                <a:latin typeface="Arial"/>
                <a:cs typeface="Arial"/>
              </a:rPr>
              <a:t>autonomous</a:t>
            </a:r>
            <a:r>
              <a:rPr sz="1000" b="1" spc="5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systems.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144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Key</a:t>
            </a:r>
            <a:r>
              <a:rPr spc="-20" dirty="0"/>
              <a:t> </a:t>
            </a:r>
            <a:r>
              <a:rPr spc="-75" dirty="0"/>
              <a:t>Takeaways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744010"/>
            <a:ext cx="4246245" cy="177165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SEEM</a:t>
            </a:r>
            <a:r>
              <a:rPr sz="1000" dirty="0">
                <a:latin typeface="Tahoma"/>
                <a:cs typeface="Tahoma"/>
              </a:rPr>
              <a:t>: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Revolutionizes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image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segmentation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 </a:t>
            </a:r>
            <a:r>
              <a:rPr sz="1000" spc="-50" dirty="0">
                <a:latin typeface="Tahoma"/>
                <a:cs typeface="Tahoma"/>
              </a:rPr>
              <a:t>prompt-</a:t>
            </a:r>
            <a:r>
              <a:rPr sz="1000" spc="-30" dirty="0">
                <a:latin typeface="Tahoma"/>
                <a:cs typeface="Tahoma"/>
              </a:rPr>
              <a:t>based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control.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MoE</a:t>
            </a:r>
            <a:r>
              <a:rPr sz="1000" dirty="0">
                <a:latin typeface="Tahoma"/>
                <a:cs typeface="Tahoma"/>
              </a:rPr>
              <a:t>: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Enables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sparse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usage</a:t>
            </a:r>
            <a:r>
              <a:rPr sz="1000" spc="-10" dirty="0">
                <a:latin typeface="Tahoma"/>
                <a:cs typeface="Tahoma"/>
              </a:rPr>
              <a:t> for </a:t>
            </a:r>
            <a:r>
              <a:rPr sz="1000" spc="-45" dirty="0">
                <a:latin typeface="Tahoma"/>
                <a:cs typeface="Tahoma"/>
              </a:rPr>
              <a:t>massive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</a:t>
            </a:r>
            <a:r>
              <a:rPr sz="1000" spc="-10" dirty="0">
                <a:latin typeface="Tahoma"/>
                <a:cs typeface="Tahoma"/>
              </a:rPr>
              <a:t> scaling.</a:t>
            </a:r>
            <a:endParaRPr sz="1000">
              <a:latin typeface="Tahoma"/>
              <a:cs typeface="Tahoma"/>
            </a:endParaRPr>
          </a:p>
          <a:p>
            <a:pPr marL="199390" marR="30480" indent="-16192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4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FlashAttention-</a:t>
            </a:r>
            <a:r>
              <a:rPr sz="1000" b="1" dirty="0">
                <a:latin typeface="Arial"/>
                <a:cs typeface="Arial"/>
              </a:rPr>
              <a:t>2</a:t>
            </a:r>
            <a:r>
              <a:rPr sz="1000" dirty="0">
                <a:latin typeface="Tahoma"/>
                <a:cs typeface="Tahoma"/>
              </a:rPr>
              <a:t>:</a:t>
            </a:r>
            <a:r>
              <a:rPr sz="1000" spc="1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Accelerates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inference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improves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memory </a:t>
            </a:r>
            <a:r>
              <a:rPr sz="1000" spc="-10" dirty="0">
                <a:latin typeface="Tahoma"/>
                <a:cs typeface="Tahoma"/>
              </a:rPr>
              <a:t>efficiency.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9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LLaMA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3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spc="100" dirty="0">
                <a:latin typeface="Arial"/>
                <a:cs typeface="Arial"/>
              </a:rPr>
              <a:t>&amp;</a:t>
            </a:r>
            <a:r>
              <a:rPr sz="1000" b="1" spc="7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DeepSeek</a:t>
            </a:r>
            <a:r>
              <a:rPr sz="1000" spc="-25" dirty="0">
                <a:latin typeface="Tahoma"/>
                <a:cs typeface="Tahoma"/>
              </a:rPr>
              <a:t>:</a:t>
            </a:r>
            <a:r>
              <a:rPr sz="1000" spc="1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Provide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top-</a:t>
            </a:r>
            <a:r>
              <a:rPr sz="1000" dirty="0">
                <a:latin typeface="Tahoma"/>
                <a:cs typeface="Tahoma"/>
              </a:rPr>
              <a:t>tier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open-</a:t>
            </a:r>
            <a:r>
              <a:rPr sz="1000" spc="-55" dirty="0">
                <a:latin typeface="Tahoma"/>
                <a:cs typeface="Tahoma"/>
              </a:rPr>
              <a:t>source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LLMs.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GRPO</a:t>
            </a:r>
            <a:r>
              <a:rPr sz="1000" spc="-10" dirty="0">
                <a:latin typeface="Tahoma"/>
                <a:cs typeface="Tahoma"/>
              </a:rPr>
              <a:t>: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Advances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50" dirty="0">
                <a:latin typeface="Tahoma"/>
                <a:cs typeface="Tahoma"/>
              </a:rPr>
              <a:t>LLM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alignment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beyond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PPO.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BLT</a:t>
            </a:r>
            <a:r>
              <a:rPr sz="1000" dirty="0">
                <a:latin typeface="Tahoma"/>
                <a:cs typeface="Tahoma"/>
              </a:rPr>
              <a:t>: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Reduces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redundancy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 </a:t>
            </a:r>
            <a:r>
              <a:rPr sz="1000" spc="-30" dirty="0">
                <a:latin typeface="Tahoma"/>
                <a:cs typeface="Tahoma"/>
              </a:rPr>
              <a:t>token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compression.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LLDMs</a:t>
            </a:r>
            <a:r>
              <a:rPr sz="1000" dirty="0">
                <a:latin typeface="Tahoma"/>
                <a:cs typeface="Tahoma"/>
              </a:rPr>
              <a:t>:</a:t>
            </a:r>
            <a:r>
              <a:rPr sz="1000" spc="9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Introduce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diffusion-</a:t>
            </a:r>
            <a:r>
              <a:rPr sz="1000" spc="-35" dirty="0">
                <a:latin typeface="Tahoma"/>
                <a:cs typeface="Tahoma"/>
              </a:rPr>
              <a:t>based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generation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radical</a:t>
            </a:r>
            <a:r>
              <a:rPr sz="1000" spc="-10" dirty="0">
                <a:latin typeface="Tahoma"/>
                <a:cs typeface="Tahoma"/>
              </a:rPr>
              <a:t> shift.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145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01922"/>
            <a:ext cx="110363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70" dirty="0">
                <a:latin typeface="Arial"/>
                <a:cs typeface="Arial"/>
              </a:rPr>
              <a:t>References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146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References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7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SEEM</a:t>
            </a:r>
            <a:r>
              <a:rPr sz="1000" b="0" dirty="0">
                <a:latin typeface="Tahoma"/>
                <a:cs typeface="Tahoma"/>
              </a:rPr>
              <a:t>: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55" dirty="0">
                <a:solidFill>
                  <a:srgbClr val="EC008C"/>
                </a:solidFill>
                <a:latin typeface="Cambria"/>
                <a:cs typeface="Cambria"/>
                <a:hlinkClick r:id="rId2"/>
              </a:rPr>
              <a:t>https://segment-</a:t>
            </a:r>
            <a:r>
              <a:rPr sz="1000" b="0" spc="-10" dirty="0">
                <a:solidFill>
                  <a:srgbClr val="EC008C"/>
                </a:solidFill>
                <a:latin typeface="Cambria"/>
                <a:cs typeface="Cambria"/>
                <a:hlinkClick r:id="rId2"/>
              </a:rPr>
              <a:t>anything.com/seem</a:t>
            </a:r>
            <a:endParaRPr sz="1000">
              <a:latin typeface="Cambria"/>
              <a:cs typeface="Cambria"/>
            </a:endParaRPr>
          </a:p>
          <a:p>
            <a:pPr marL="15430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/>
              <a:t>FlashAttention-</a:t>
            </a:r>
            <a:r>
              <a:rPr sz="1000" dirty="0"/>
              <a:t>2</a:t>
            </a:r>
            <a:r>
              <a:rPr sz="1000" b="0" dirty="0">
                <a:latin typeface="Tahoma"/>
                <a:cs typeface="Tahoma"/>
              </a:rPr>
              <a:t>:</a:t>
            </a:r>
            <a:r>
              <a:rPr sz="1000" b="0" spc="9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Dao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2023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</a:t>
            </a:r>
            <a:r>
              <a:rPr sz="1000" b="0" spc="-10" dirty="0">
                <a:solidFill>
                  <a:srgbClr val="EC008C"/>
                </a:solidFill>
                <a:latin typeface="Tahoma"/>
                <a:cs typeface="Tahoma"/>
                <a:hlinkClick r:id="rId3"/>
              </a:rPr>
              <a:t>arXiv:2307.08691</a:t>
            </a:r>
            <a:r>
              <a:rPr sz="1000" b="0" spc="-1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/>
              <a:t>LoRA</a:t>
            </a:r>
            <a:r>
              <a:rPr sz="1000" b="0" spc="-30" dirty="0">
                <a:latin typeface="Tahoma"/>
                <a:cs typeface="Tahoma"/>
              </a:rPr>
              <a:t>: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Hu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2021</a:t>
            </a:r>
            <a:endParaRPr sz="1000">
              <a:latin typeface="Tahoma"/>
              <a:cs typeface="Tahoma"/>
            </a:endParaRPr>
          </a:p>
          <a:p>
            <a:pPr marL="315595" marR="30480" indent="-16192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Mixture</a:t>
            </a:r>
            <a:r>
              <a:rPr sz="1000" spc="45" dirty="0"/>
              <a:t> </a:t>
            </a:r>
            <a:r>
              <a:rPr sz="1000" dirty="0"/>
              <a:t>of</a:t>
            </a:r>
            <a:r>
              <a:rPr sz="1000" spc="45" dirty="0"/>
              <a:t> </a:t>
            </a:r>
            <a:r>
              <a:rPr sz="1000" spc="-30" dirty="0"/>
              <a:t>Experts</a:t>
            </a:r>
            <a:r>
              <a:rPr sz="1000" b="0" spc="-30" dirty="0">
                <a:latin typeface="Tahoma"/>
                <a:cs typeface="Tahoma"/>
              </a:rPr>
              <a:t>:</a:t>
            </a:r>
            <a:r>
              <a:rPr sz="1000" b="0" spc="8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Fedus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2021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(Switch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Transformer),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Lepikhin </a:t>
            </a:r>
            <a:r>
              <a:rPr sz="1000" b="0" spc="-25" dirty="0">
                <a:latin typeface="Tahoma"/>
                <a:cs typeface="Tahoma"/>
              </a:rPr>
              <a:t>et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50" dirty="0">
                <a:latin typeface="Tahoma"/>
                <a:cs typeface="Tahoma"/>
              </a:rPr>
              <a:t> 2020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(GShard)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2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LLaMA</a:t>
            </a:r>
            <a:r>
              <a:rPr sz="1000" spc="70" dirty="0"/>
              <a:t> </a:t>
            </a:r>
            <a:r>
              <a:rPr sz="1000" dirty="0"/>
              <a:t>3</a:t>
            </a:r>
            <a:r>
              <a:rPr sz="1000" b="0" dirty="0">
                <a:latin typeface="Tahoma"/>
                <a:cs typeface="Tahoma"/>
              </a:rPr>
              <a:t>:</a:t>
            </a:r>
            <a:r>
              <a:rPr sz="1000" b="0" spc="1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Meta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AI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2024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55" dirty="0">
                <a:latin typeface="Tahoma"/>
                <a:cs typeface="Tahoma"/>
              </a:rPr>
              <a:t>release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notes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0" dirty="0"/>
              <a:t>DeepSeek</a:t>
            </a:r>
            <a:r>
              <a:rPr sz="1000" spc="75" dirty="0"/>
              <a:t> </a:t>
            </a:r>
            <a:r>
              <a:rPr sz="1000" spc="254" dirty="0"/>
              <a:t>+</a:t>
            </a:r>
            <a:r>
              <a:rPr sz="1000" spc="70" dirty="0"/>
              <a:t> </a:t>
            </a:r>
            <a:r>
              <a:rPr sz="1000" spc="-10" dirty="0"/>
              <a:t>GRPO</a:t>
            </a:r>
            <a:r>
              <a:rPr sz="1000" b="0" spc="-10" dirty="0">
                <a:latin typeface="Tahoma"/>
                <a:cs typeface="Tahoma"/>
              </a:rPr>
              <a:t>: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55" dirty="0">
                <a:solidFill>
                  <a:srgbClr val="EC008C"/>
                </a:solidFill>
                <a:latin typeface="Cambria"/>
                <a:cs typeface="Cambria"/>
                <a:hlinkClick r:id="rId4"/>
              </a:rPr>
              <a:t>https://github.com/deepseek-</a:t>
            </a:r>
            <a:r>
              <a:rPr sz="1000" b="0" spc="114" dirty="0">
                <a:solidFill>
                  <a:srgbClr val="EC008C"/>
                </a:solidFill>
                <a:latin typeface="Cambria"/>
                <a:cs typeface="Cambria"/>
                <a:hlinkClick r:id="rId4"/>
              </a:rPr>
              <a:t>ai</a:t>
            </a:r>
            <a:endParaRPr sz="1000">
              <a:latin typeface="Cambria"/>
              <a:cs typeface="Cambria"/>
            </a:endParaRPr>
          </a:p>
          <a:p>
            <a:pPr marL="15430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BLT</a:t>
            </a:r>
            <a:r>
              <a:rPr sz="1000" b="0" dirty="0">
                <a:latin typeface="Tahoma"/>
                <a:cs typeface="Tahoma"/>
              </a:rPr>
              <a:t>: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Meta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AI,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2024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</a:t>
            </a:r>
            <a:r>
              <a:rPr sz="1000" b="0" spc="-10" dirty="0">
                <a:solidFill>
                  <a:srgbClr val="EC008C"/>
                </a:solidFill>
                <a:latin typeface="Tahoma"/>
                <a:cs typeface="Tahoma"/>
                <a:hlinkClick r:id="rId5"/>
              </a:rPr>
              <a:t>arXiv:2404.11450</a:t>
            </a:r>
            <a:r>
              <a:rPr sz="1000" b="0" spc="-10" dirty="0"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LLDM</a:t>
            </a:r>
            <a:r>
              <a:rPr sz="1000" b="0" dirty="0">
                <a:latin typeface="Tahoma"/>
                <a:cs typeface="Tahoma"/>
              </a:rPr>
              <a:t>: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Li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2022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(Diffusion-</a:t>
            </a:r>
            <a:r>
              <a:rPr sz="1000" b="0" dirty="0">
                <a:latin typeface="Tahoma"/>
                <a:cs typeface="Tahoma"/>
              </a:rPr>
              <a:t>LM),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MaskGIT, </a:t>
            </a:r>
            <a:r>
              <a:rPr sz="1000" b="0" spc="-10" dirty="0">
                <a:latin typeface="Tahoma"/>
                <a:cs typeface="Tahoma"/>
              </a:rPr>
              <a:t>UniDiffuser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2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6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10" dirty="0"/>
              <a:t>GRPO</a:t>
            </a:r>
            <a:r>
              <a:rPr sz="1000" b="0" spc="-10" dirty="0">
                <a:latin typeface="Tahoma"/>
                <a:cs typeface="Tahoma"/>
              </a:rPr>
              <a:t>: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Sun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2024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147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70" dirty="0"/>
              <a:t>References</a:t>
            </a:r>
            <a:r>
              <a:rPr spc="4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296494" y="548443"/>
            <a:ext cx="4422140" cy="1679601"/>
          </a:xfrm>
          <a:prstGeom prst="rect">
            <a:avLst/>
          </a:prstGeom>
        </p:spPr>
        <p:txBody>
          <a:bodyPr vert="horz" wrap="square" lIns="0" tIns="393357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85"/>
              </a:spcBef>
            </a:pPr>
            <a:r>
              <a:rPr spc="-10" dirty="0"/>
              <a:t>Resources:</a:t>
            </a:r>
          </a:p>
          <a:p>
            <a:pPr marL="154305">
              <a:lnSpc>
                <a:spcPct val="100000"/>
              </a:lnSpc>
              <a:spcBef>
                <a:spcPts val="68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7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35" dirty="0">
                <a:latin typeface="Tahoma"/>
                <a:cs typeface="Tahoma"/>
              </a:rPr>
              <a:t>HuggingFace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ModelHub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70" dirty="0">
                <a:latin typeface="Tahoma"/>
                <a:cs typeface="Tahoma"/>
              </a:rPr>
              <a:t>&amp;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Papers</a:t>
            </a:r>
            <a:endParaRPr sz="1000" dirty="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8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Meta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AI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blog</a:t>
            </a:r>
            <a:endParaRPr sz="1000" dirty="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8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40" dirty="0">
                <a:latin typeface="Tahoma"/>
                <a:cs typeface="Tahoma"/>
              </a:rPr>
              <a:t>DeepSeek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official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GitHub</a:t>
            </a:r>
            <a:endParaRPr sz="1000" dirty="0">
              <a:latin typeface="Tahoma"/>
              <a:cs typeface="Tahoma"/>
            </a:endParaRPr>
          </a:p>
          <a:p>
            <a:pPr marL="154305">
              <a:lnSpc>
                <a:spcPts val="1200"/>
              </a:lnSpc>
              <a:spcBef>
                <a:spcPts val="68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4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0" dirty="0">
                <a:latin typeface="Tahoma"/>
                <a:cs typeface="Tahoma"/>
              </a:rPr>
              <a:t>Open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50" dirty="0">
                <a:latin typeface="Tahoma"/>
                <a:cs typeface="Tahoma"/>
              </a:rPr>
              <a:t>LLM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Leaderboard:</a:t>
            </a:r>
            <a:r>
              <a:rPr sz="1000" b="0" spc="105" dirty="0">
                <a:latin typeface="Tahoma"/>
                <a:cs typeface="Tahoma"/>
              </a:rPr>
              <a:t> </a:t>
            </a:r>
            <a:r>
              <a:rPr sz="1000" b="0" spc="100" dirty="0">
                <a:solidFill>
                  <a:srgbClr val="EC008C"/>
                </a:solidFill>
                <a:latin typeface="Cambria"/>
                <a:cs typeface="Cambria"/>
                <a:hlinkClick r:id="rId2"/>
              </a:rPr>
              <a:t>https:</a:t>
            </a:r>
            <a:r>
              <a:rPr b="0" dirty="0">
                <a:solidFill>
                  <a:srgbClr val="EC008C"/>
                </a:solidFill>
                <a:latin typeface="Cambria"/>
                <a:cs typeface="Cambria"/>
                <a:hlinkClick r:id="rId2"/>
              </a:rPr>
              <a:t>//huggingface.co/spaces/HuggingFaceH4/open-</a:t>
            </a:r>
            <a:r>
              <a:rPr b="0" spc="100" dirty="0">
                <a:solidFill>
                  <a:srgbClr val="EC008C"/>
                </a:solidFill>
                <a:latin typeface="Cambria"/>
                <a:cs typeface="Cambria"/>
                <a:hlinkClick r:id="rId2"/>
              </a:rPr>
              <a:t>llm-</a:t>
            </a:r>
            <a:r>
              <a:rPr b="0" spc="-10" dirty="0">
                <a:solidFill>
                  <a:srgbClr val="EC008C"/>
                </a:solidFill>
                <a:latin typeface="Cambria"/>
                <a:cs typeface="Cambria"/>
                <a:hlinkClick r:id="rId2"/>
              </a:rPr>
              <a:t>leaderboard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148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3043" y="660849"/>
            <a:ext cx="43434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solidFill>
                  <a:srgbClr val="000000"/>
                </a:solidFill>
                <a:latin typeface="Arial"/>
                <a:cs typeface="Arial"/>
              </a:rPr>
              <a:t>Credits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6235" y="1022715"/>
            <a:ext cx="178816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latin typeface="Tahoma"/>
                <a:cs typeface="Tahoma"/>
              </a:rPr>
              <a:t>Dr.</a:t>
            </a:r>
            <a:r>
              <a:rPr sz="1400" spc="150" dirty="0">
                <a:latin typeface="Tahoma"/>
                <a:cs typeface="Tahoma"/>
              </a:rPr>
              <a:t> </a:t>
            </a:r>
            <a:r>
              <a:rPr sz="1400" spc="-20" dirty="0">
                <a:latin typeface="Tahoma"/>
                <a:cs typeface="Tahoma"/>
              </a:rPr>
              <a:t>Prashant</a:t>
            </a:r>
            <a:r>
              <a:rPr sz="1400" spc="5" dirty="0">
                <a:latin typeface="Tahoma"/>
                <a:cs typeface="Tahoma"/>
              </a:rPr>
              <a:t> </a:t>
            </a:r>
            <a:r>
              <a:rPr sz="1400" spc="-50" dirty="0">
                <a:latin typeface="Tahoma"/>
                <a:cs typeface="Tahoma"/>
              </a:rPr>
              <a:t>Aparajeya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7990" y="1395328"/>
            <a:ext cx="4284345" cy="837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spc="-30" dirty="0">
                <a:latin typeface="Tahoma"/>
                <a:cs typeface="Tahoma"/>
              </a:rPr>
              <a:t>Computer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Vision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Scientist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80" dirty="0">
                <a:latin typeface="Tahoma"/>
                <a:cs typeface="Tahoma"/>
              </a:rPr>
              <a:t>—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Director(AISimply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Ltd)</a:t>
            </a:r>
            <a:endParaRPr sz="10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650"/>
              </a:spcBef>
            </a:pPr>
            <a:r>
              <a:rPr sz="800" spc="-10" dirty="0">
                <a:solidFill>
                  <a:srgbClr val="EC008C"/>
                </a:solidFill>
                <a:latin typeface="Tahoma"/>
                <a:cs typeface="Tahoma"/>
                <a:hlinkClick r:id="rId2"/>
              </a:rPr>
              <a:t>p.aparajeya@aisimply.uk</a:t>
            </a:r>
            <a:endParaRPr sz="80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750"/>
              </a:spcBef>
            </a:pPr>
            <a:endParaRPr sz="800">
              <a:latin typeface="Tahoma"/>
              <a:cs typeface="Tahoma"/>
            </a:endParaRPr>
          </a:p>
          <a:p>
            <a:pPr marL="12065" marR="5080" algn="ctr">
              <a:lnSpc>
                <a:spcPts val="950"/>
              </a:lnSpc>
              <a:spcBef>
                <a:spcPts val="5"/>
              </a:spcBef>
            </a:pPr>
            <a:r>
              <a:rPr sz="800" dirty="0">
                <a:latin typeface="Tahoma"/>
                <a:cs typeface="Tahoma"/>
              </a:rPr>
              <a:t>This</a:t>
            </a:r>
            <a:r>
              <a:rPr sz="800" spc="-5" dirty="0">
                <a:latin typeface="Tahoma"/>
                <a:cs typeface="Tahoma"/>
              </a:rPr>
              <a:t> </a:t>
            </a:r>
            <a:r>
              <a:rPr sz="800" dirty="0">
                <a:latin typeface="Tahoma"/>
                <a:cs typeface="Tahoma"/>
              </a:rPr>
              <a:t>project </a:t>
            </a:r>
            <a:r>
              <a:rPr sz="800" spc="-10" dirty="0">
                <a:latin typeface="Tahoma"/>
                <a:cs typeface="Tahoma"/>
              </a:rPr>
              <a:t>benefited</a:t>
            </a:r>
            <a:r>
              <a:rPr sz="800" dirty="0">
                <a:latin typeface="Tahoma"/>
                <a:cs typeface="Tahoma"/>
              </a:rPr>
              <a:t> from external collaboration, and </a:t>
            </a:r>
            <a:r>
              <a:rPr sz="800" spc="-10" dirty="0">
                <a:latin typeface="Tahoma"/>
                <a:cs typeface="Tahoma"/>
              </a:rPr>
              <a:t>we</a:t>
            </a:r>
            <a:r>
              <a:rPr sz="800" dirty="0">
                <a:latin typeface="Tahoma"/>
                <a:cs typeface="Tahoma"/>
              </a:rPr>
              <a:t> </a:t>
            </a:r>
            <a:r>
              <a:rPr sz="800" spc="-10" dirty="0">
                <a:latin typeface="Tahoma"/>
                <a:cs typeface="Tahoma"/>
              </a:rPr>
              <a:t>acknowledge</a:t>
            </a:r>
            <a:r>
              <a:rPr sz="800" dirty="0">
                <a:latin typeface="Tahoma"/>
                <a:cs typeface="Tahoma"/>
              </a:rPr>
              <a:t> their contribution </a:t>
            </a:r>
            <a:r>
              <a:rPr sz="800" spc="-20" dirty="0">
                <a:latin typeface="Tahoma"/>
                <a:cs typeface="Tahoma"/>
              </a:rPr>
              <a:t>with </a:t>
            </a:r>
            <a:r>
              <a:rPr sz="800" spc="-10" dirty="0">
                <a:latin typeface="Tahoma"/>
                <a:cs typeface="Tahoma"/>
              </a:rPr>
              <a:t>gratitude.</a:t>
            </a:r>
            <a:endParaRPr sz="8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90532" y="3180536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0915" y="317657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88718" y="317657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606139" y="3167693"/>
            <a:ext cx="203200" cy="55880"/>
            <a:chOff x="3606139" y="3167693"/>
            <a:chExt cx="203200" cy="55880"/>
          </a:xfrm>
        </p:grpSpPr>
        <p:sp>
          <p:nvSpPr>
            <p:cNvPr id="9" name="object 9"/>
            <p:cNvSpPr/>
            <p:nvPr/>
          </p:nvSpPr>
          <p:spPr>
            <a:xfrm>
              <a:off x="3669308" y="3170224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06139" y="317657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3901364" y="3166428"/>
            <a:ext cx="203200" cy="58419"/>
            <a:chOff x="3901364" y="3166428"/>
            <a:chExt cx="203200" cy="58419"/>
          </a:xfrm>
        </p:grpSpPr>
        <p:sp>
          <p:nvSpPr>
            <p:cNvPr id="12" name="object 12"/>
            <p:cNvSpPr/>
            <p:nvPr/>
          </p:nvSpPr>
          <p:spPr>
            <a:xfrm>
              <a:off x="3990265" y="31829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1364" y="317657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977565" y="3170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4196588" y="3166428"/>
            <a:ext cx="203200" cy="58419"/>
            <a:chOff x="4196588" y="3166428"/>
            <a:chExt cx="203200" cy="58419"/>
          </a:xfrm>
        </p:grpSpPr>
        <p:sp>
          <p:nvSpPr>
            <p:cNvPr id="16" name="object 16"/>
            <p:cNvSpPr/>
            <p:nvPr/>
          </p:nvSpPr>
          <p:spPr>
            <a:xfrm>
              <a:off x="4272789" y="3170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196588" y="317657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72789" y="3208324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699"/>
                  </a:moveTo>
                  <a:lnTo>
                    <a:pt x="50800" y="12699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/>
          <p:nvPr/>
        </p:nvSpPr>
        <p:spPr>
          <a:xfrm>
            <a:off x="4568013" y="317022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4769278" y="3167693"/>
            <a:ext cx="238760" cy="57150"/>
            <a:chOff x="4769278" y="3167693"/>
            <a:chExt cx="238760" cy="57150"/>
          </a:xfrm>
        </p:grpSpPr>
        <p:sp>
          <p:nvSpPr>
            <p:cNvPr id="21" name="object 21"/>
            <p:cNvSpPr/>
            <p:nvPr/>
          </p:nvSpPr>
          <p:spPr>
            <a:xfrm>
              <a:off x="4893730" y="3200704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866666" y="317420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771809" y="3170224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" y="114233"/>
            <a:ext cx="267335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0129">
              <a:spcBef>
                <a:spcPts val="39"/>
              </a:spcBef>
            </a:pPr>
            <a:r>
              <a:rPr dirty="0"/>
              <a:t>Tiling</a:t>
            </a:r>
            <a:r>
              <a:rPr spc="-25" dirty="0"/>
              <a:t> </a:t>
            </a:r>
            <a:r>
              <a:rPr dirty="0"/>
              <a:t>for</a:t>
            </a:r>
            <a:r>
              <a:rPr spc="-27" dirty="0"/>
              <a:t> </a:t>
            </a:r>
            <a:r>
              <a:rPr dirty="0"/>
              <a:t>Matrix</a:t>
            </a:r>
            <a:r>
              <a:rPr spc="-27" dirty="0"/>
              <a:t> </a:t>
            </a:r>
            <a:r>
              <a:rPr spc="-4" dirty="0"/>
              <a:t>Multiplication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3280" y="2852490"/>
            <a:ext cx="62236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12</a:t>
            </a:r>
            <a:endParaRPr sz="496">
              <a:latin typeface="Candara"/>
              <a:cs typeface="Candara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95965" y="864019"/>
          <a:ext cx="649144" cy="895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8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1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44210" y="864392"/>
          <a:ext cx="938263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306998" y="866947"/>
          <a:ext cx="625510" cy="5971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2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085616" y="997996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x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5789" y="990433"/>
            <a:ext cx="95323" cy="208620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1323" spc="-21" dirty="0">
                <a:latin typeface="Candara"/>
                <a:cs typeface="Candara"/>
              </a:rPr>
              <a:t>=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6221" y="673154"/>
            <a:ext cx="68801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A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13318" y="673154"/>
            <a:ext cx="1048820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  <a:tabLst>
                <a:tab pos="991211" algn="l"/>
              </a:tabLst>
            </a:pPr>
            <a:r>
              <a:rPr sz="744" spc="-21" dirty="0">
                <a:latin typeface="Candara"/>
                <a:cs typeface="Candara"/>
              </a:rPr>
              <a:t>B</a:t>
            </a:r>
            <a:r>
              <a:rPr sz="744" dirty="0">
                <a:latin typeface="Candara"/>
                <a:cs typeface="Candara"/>
              </a:rPr>
              <a:t>	</a:t>
            </a:r>
            <a:r>
              <a:rPr sz="744" spc="-21" dirty="0">
                <a:latin typeface="Candara"/>
                <a:cs typeface="Candara"/>
              </a:rPr>
              <a:t>C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024" y="726094"/>
            <a:ext cx="844781" cy="218082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123147" marR="21794" indent="-118158">
              <a:lnSpc>
                <a:spcPct val="100099"/>
              </a:lnSpc>
              <a:spcBef>
                <a:spcPts val="39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Tiling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enables matrix multiplication</a:t>
            </a:r>
            <a:r>
              <a:rPr sz="744" spc="12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of </a:t>
            </a:r>
            <a:r>
              <a:rPr sz="744" dirty="0">
                <a:latin typeface="Candara"/>
                <a:cs typeface="Candara"/>
              </a:rPr>
              <a:t>two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b="1" dirty="0">
                <a:latin typeface="Candara"/>
                <a:cs typeface="Candara"/>
              </a:rPr>
              <a:t>very</a:t>
            </a:r>
            <a:r>
              <a:rPr sz="744" b="1" spc="-10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large </a:t>
            </a:r>
            <a:r>
              <a:rPr sz="744" dirty="0">
                <a:latin typeface="Candara"/>
                <a:cs typeface="Candara"/>
              </a:rPr>
              <a:t>matrices</a:t>
            </a:r>
            <a:r>
              <a:rPr sz="744" spc="-31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to </a:t>
            </a:r>
            <a:r>
              <a:rPr sz="744" dirty="0">
                <a:latin typeface="Candara"/>
                <a:cs typeface="Candara"/>
              </a:rPr>
              <a:t>capitalize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the </a:t>
            </a:r>
            <a:r>
              <a:rPr sz="744" dirty="0">
                <a:latin typeface="Candara"/>
                <a:cs typeface="Candara"/>
              </a:rPr>
              <a:t>small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amount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of </a:t>
            </a:r>
            <a:r>
              <a:rPr sz="744" dirty="0">
                <a:latin typeface="Candara"/>
                <a:cs typeface="Candara"/>
              </a:rPr>
              <a:t>fast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memory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21" dirty="0">
                <a:latin typeface="Candara"/>
                <a:cs typeface="Candara"/>
              </a:rPr>
              <a:t>a </a:t>
            </a:r>
            <a:r>
              <a:rPr sz="744" dirty="0">
                <a:latin typeface="Candara"/>
                <a:cs typeface="Candara"/>
              </a:rPr>
              <a:t>device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(e.g.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GPU)</a:t>
            </a:r>
            <a:endParaRPr sz="744" dirty="0">
              <a:latin typeface="Candara"/>
              <a:cs typeface="Candara"/>
            </a:endParaRPr>
          </a:p>
          <a:p>
            <a:pPr marL="123147" indent="-117895">
              <a:lnSpc>
                <a:spcPts val="864"/>
              </a:lnSpc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Start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by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putting</a:t>
            </a:r>
            <a:endParaRPr sz="744" dirty="0">
              <a:latin typeface="Candara"/>
              <a:cs typeface="Candara"/>
            </a:endParaRPr>
          </a:p>
          <a:p>
            <a:pPr marL="123147" marR="119733">
              <a:lnSpc>
                <a:spcPct val="99800"/>
              </a:lnSpc>
              <a:spcBef>
                <a:spcPts val="21"/>
              </a:spcBef>
            </a:pPr>
            <a:r>
              <a:rPr sz="744" dirty="0">
                <a:latin typeface="Candara"/>
                <a:cs typeface="Candara"/>
              </a:rPr>
              <a:t>the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input </a:t>
            </a:r>
            <a:r>
              <a:rPr sz="744" dirty="0">
                <a:latin typeface="Candara"/>
                <a:cs typeface="Candara"/>
              </a:rPr>
              <a:t>matrices</a:t>
            </a:r>
            <a:r>
              <a:rPr sz="744" spc="-31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and </a:t>
            </a:r>
            <a:r>
              <a:rPr sz="744" dirty="0">
                <a:latin typeface="Candara"/>
                <a:cs typeface="Candara"/>
              </a:rPr>
              <a:t>storage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for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the </a:t>
            </a:r>
            <a:r>
              <a:rPr sz="744" dirty="0">
                <a:latin typeface="Candara"/>
                <a:cs typeface="Candara"/>
              </a:rPr>
              <a:t>output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matrix </a:t>
            </a:r>
            <a:r>
              <a:rPr sz="744" dirty="0">
                <a:latin typeface="Candara"/>
                <a:cs typeface="Candara"/>
              </a:rPr>
              <a:t>into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large/slow memory</a:t>
            </a:r>
            <a:endParaRPr sz="744" dirty="0">
              <a:latin typeface="Candara"/>
              <a:cs typeface="Candara"/>
            </a:endParaRPr>
          </a:p>
          <a:p>
            <a:pPr marL="123147" marR="112381" indent="-118158">
              <a:lnSpc>
                <a:spcPts val="901"/>
              </a:lnSpc>
              <a:spcBef>
                <a:spcPts val="4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Do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primary </a:t>
            </a:r>
            <a:r>
              <a:rPr sz="744" dirty="0">
                <a:latin typeface="Candara"/>
                <a:cs typeface="Candara"/>
              </a:rPr>
              <a:t>computation</a:t>
            </a:r>
            <a:r>
              <a:rPr sz="744" spc="-3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in</a:t>
            </a:r>
            <a:endParaRPr sz="744" dirty="0">
              <a:latin typeface="Candara"/>
              <a:cs typeface="Candara"/>
            </a:endParaRPr>
          </a:p>
          <a:p>
            <a:pPr marL="123147">
              <a:lnSpc>
                <a:spcPts val="883"/>
              </a:lnSpc>
            </a:pPr>
            <a:r>
              <a:rPr sz="744" dirty="0">
                <a:latin typeface="Candara"/>
                <a:cs typeface="Candara"/>
              </a:rPr>
              <a:t>slow/fast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memory</a:t>
            </a:r>
            <a:endParaRPr sz="744" dirty="0">
              <a:latin typeface="Candara"/>
              <a:cs typeface="Candar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2936" y="615968"/>
            <a:ext cx="3887515" cy="1246295"/>
          </a:xfrm>
          <a:custGeom>
            <a:avLst/>
            <a:gdLst/>
            <a:ahLst/>
            <a:cxnLst/>
            <a:rect l="l" t="t" r="r" b="b"/>
            <a:pathLst>
              <a:path w="9400540" h="3013710">
                <a:moveTo>
                  <a:pt x="0" y="0"/>
                </a:moveTo>
                <a:lnTo>
                  <a:pt x="9400335" y="0"/>
                </a:lnTo>
                <a:lnTo>
                  <a:pt x="9400335" y="3013500"/>
                </a:lnTo>
                <a:lnTo>
                  <a:pt x="0" y="3013500"/>
                </a:lnTo>
                <a:lnTo>
                  <a:pt x="0" y="0"/>
                </a:lnTo>
                <a:close/>
              </a:path>
            </a:pathLst>
          </a:custGeom>
          <a:ln w="12677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69143" y="1693502"/>
            <a:ext cx="1746020" cy="144056"/>
          </a:xfrm>
          <a:prstGeom prst="rect">
            <a:avLst/>
          </a:prstGeom>
        </p:spPr>
        <p:txBody>
          <a:bodyPr vert="horz" wrap="square" lIns="0" tIns="7090" rIns="0" bIns="0" rtlCol="0">
            <a:spAutoFit/>
          </a:bodyPr>
          <a:lstStyle/>
          <a:p>
            <a:pPr marL="15754">
              <a:spcBef>
                <a:spcPts val="56"/>
              </a:spcBef>
            </a:pPr>
            <a:r>
              <a:rPr sz="1334" i="1" spc="50" baseline="9043" dirty="0">
                <a:latin typeface="Georgia"/>
                <a:cs typeface="Georgia"/>
              </a:rPr>
              <a:t>C</a:t>
            </a:r>
            <a:r>
              <a:rPr sz="620" spc="33" dirty="0">
                <a:latin typeface="Adobe Heiti Std R"/>
                <a:cs typeface="Adobe Heiti Std R"/>
              </a:rPr>
              <a:t>00</a:t>
            </a:r>
            <a:r>
              <a:rPr sz="620" spc="157" dirty="0">
                <a:latin typeface="Adobe Heiti Std R"/>
                <a:cs typeface="Adobe Heiti Std R"/>
              </a:rPr>
              <a:t> </a:t>
            </a:r>
            <a:r>
              <a:rPr sz="1334" baseline="9043" dirty="0">
                <a:latin typeface="Lucida Sans Unicode"/>
                <a:cs typeface="Lucida Sans Unicode"/>
              </a:rPr>
              <a:t>=</a:t>
            </a:r>
            <a:r>
              <a:rPr sz="1334" spc="-40" baseline="9043" dirty="0">
                <a:latin typeface="Lucida Sans Unicode"/>
                <a:cs typeface="Lucida Sans Unicode"/>
              </a:rPr>
              <a:t> </a:t>
            </a:r>
            <a:r>
              <a:rPr sz="1334" i="1" spc="71" baseline="9043" dirty="0">
                <a:latin typeface="Georgia"/>
                <a:cs typeface="Georgia"/>
              </a:rPr>
              <a:t>A</a:t>
            </a:r>
            <a:r>
              <a:rPr sz="620" spc="47" dirty="0">
                <a:latin typeface="Adobe Heiti Std R"/>
                <a:cs typeface="Adobe Heiti Std R"/>
              </a:rPr>
              <a:t>00</a:t>
            </a:r>
            <a:r>
              <a:rPr sz="1334" i="1" spc="71" baseline="9043" dirty="0">
                <a:latin typeface="Georgia"/>
                <a:cs typeface="Georgia"/>
              </a:rPr>
              <a:t>B</a:t>
            </a:r>
            <a:r>
              <a:rPr sz="620" spc="47" dirty="0">
                <a:latin typeface="Adobe Heiti Std R"/>
                <a:cs typeface="Adobe Heiti Std R"/>
              </a:rPr>
              <a:t>00</a:t>
            </a:r>
            <a:r>
              <a:rPr sz="620" spc="110" dirty="0">
                <a:latin typeface="Adobe Heiti Std R"/>
                <a:cs typeface="Adobe Heiti Std R"/>
              </a:rPr>
              <a:t> </a:t>
            </a:r>
            <a:r>
              <a:rPr sz="1334" spc="-15" baseline="9043" dirty="0">
                <a:latin typeface="Lucida Sans Unicode"/>
                <a:cs typeface="Lucida Sans Unicode"/>
              </a:rPr>
              <a:t>+</a:t>
            </a:r>
            <a:r>
              <a:rPr sz="1334" spc="-121" baseline="9043" dirty="0">
                <a:latin typeface="Lucida Sans Unicode"/>
                <a:cs typeface="Lucida Sans Unicode"/>
              </a:rPr>
              <a:t> </a:t>
            </a:r>
            <a:r>
              <a:rPr sz="1334" i="1" spc="71" baseline="9043" dirty="0">
                <a:latin typeface="Georgia"/>
                <a:cs typeface="Georgia"/>
              </a:rPr>
              <a:t>A</a:t>
            </a:r>
            <a:r>
              <a:rPr sz="620" spc="47" dirty="0">
                <a:latin typeface="Adobe Heiti Std R"/>
                <a:cs typeface="Adobe Heiti Std R"/>
              </a:rPr>
              <a:t>01</a:t>
            </a:r>
            <a:r>
              <a:rPr sz="1334" i="1" spc="71" baseline="9043" dirty="0">
                <a:latin typeface="Georgia"/>
                <a:cs typeface="Georgia"/>
              </a:rPr>
              <a:t>B</a:t>
            </a:r>
            <a:r>
              <a:rPr sz="620" spc="47" dirty="0">
                <a:latin typeface="Adobe Heiti Std R"/>
                <a:cs typeface="Adobe Heiti Std R"/>
              </a:rPr>
              <a:t>10</a:t>
            </a:r>
            <a:r>
              <a:rPr sz="620" spc="110" dirty="0">
                <a:latin typeface="Adobe Heiti Std R"/>
                <a:cs typeface="Adobe Heiti Std R"/>
              </a:rPr>
              <a:t> </a:t>
            </a:r>
            <a:r>
              <a:rPr sz="1334" spc="-15" baseline="9043" dirty="0">
                <a:latin typeface="Lucida Sans Unicode"/>
                <a:cs typeface="Lucida Sans Unicode"/>
              </a:rPr>
              <a:t>+</a:t>
            </a:r>
            <a:r>
              <a:rPr sz="1334" spc="-121" baseline="9043" dirty="0">
                <a:latin typeface="Lucida Sans Unicode"/>
                <a:cs typeface="Lucida Sans Unicode"/>
              </a:rPr>
              <a:t> </a:t>
            </a:r>
            <a:r>
              <a:rPr sz="1334" i="1" spc="65" baseline="9043" dirty="0">
                <a:latin typeface="Georgia"/>
                <a:cs typeface="Georgia"/>
              </a:rPr>
              <a:t>A</a:t>
            </a:r>
            <a:r>
              <a:rPr sz="620" spc="43" dirty="0">
                <a:latin typeface="Adobe Heiti Std R"/>
                <a:cs typeface="Adobe Heiti Std R"/>
              </a:rPr>
              <a:t>02</a:t>
            </a:r>
            <a:r>
              <a:rPr sz="1334" i="1" spc="65" baseline="9043" dirty="0">
                <a:latin typeface="Georgia"/>
                <a:cs typeface="Georgia"/>
              </a:rPr>
              <a:t>B</a:t>
            </a:r>
            <a:r>
              <a:rPr sz="620" spc="43" dirty="0">
                <a:latin typeface="Adobe Heiti Std R"/>
                <a:cs typeface="Adobe Heiti Std R"/>
              </a:rPr>
              <a:t>20</a:t>
            </a:r>
            <a:endParaRPr sz="620">
              <a:latin typeface="Adobe Heiti Std R"/>
              <a:cs typeface="Adobe Heiti Std 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15650" y="463916"/>
            <a:ext cx="776243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dirty="0">
                <a:solidFill>
                  <a:srgbClr val="00B0F0"/>
                </a:solidFill>
                <a:latin typeface="Candara"/>
                <a:cs typeface="Candara"/>
              </a:rPr>
              <a:t>large/slow</a:t>
            </a:r>
            <a:r>
              <a:rPr sz="744" spc="-31" dirty="0">
                <a:solidFill>
                  <a:srgbClr val="00B0F0"/>
                </a:solidFill>
                <a:latin typeface="Candara"/>
                <a:cs typeface="Candara"/>
              </a:rPr>
              <a:t> </a:t>
            </a:r>
            <a:r>
              <a:rPr sz="744" spc="-4" dirty="0">
                <a:solidFill>
                  <a:srgbClr val="00B0F0"/>
                </a:solidFill>
                <a:latin typeface="Candara"/>
                <a:cs typeface="Candara"/>
              </a:rPr>
              <a:t>memory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2936" y="1922742"/>
            <a:ext cx="1598965" cy="598200"/>
          </a:xfrm>
          <a:custGeom>
            <a:avLst/>
            <a:gdLst/>
            <a:ahLst/>
            <a:cxnLst/>
            <a:rect l="l" t="t" r="r" b="b"/>
            <a:pathLst>
              <a:path w="3866515" h="1446529">
                <a:moveTo>
                  <a:pt x="0" y="0"/>
                </a:moveTo>
                <a:lnTo>
                  <a:pt x="3865918" y="0"/>
                </a:lnTo>
                <a:lnTo>
                  <a:pt x="3865918" y="1446305"/>
                </a:lnTo>
                <a:lnTo>
                  <a:pt x="0" y="1446305"/>
                </a:lnTo>
                <a:lnTo>
                  <a:pt x="0" y="0"/>
                </a:lnTo>
                <a:close/>
              </a:path>
            </a:pathLst>
          </a:custGeom>
          <a:ln w="1267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81982" y="2522271"/>
            <a:ext cx="747619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dirty="0">
                <a:solidFill>
                  <a:srgbClr val="FF0000"/>
                </a:solidFill>
                <a:latin typeface="Candara"/>
                <a:cs typeface="Candara"/>
              </a:rPr>
              <a:t>small/fast</a:t>
            </a:r>
            <a:r>
              <a:rPr sz="744" spc="-23" dirty="0">
                <a:solidFill>
                  <a:srgbClr val="FF0000"/>
                </a:solidFill>
                <a:latin typeface="Candara"/>
                <a:cs typeface="Candara"/>
              </a:rPr>
              <a:t> </a:t>
            </a:r>
            <a:r>
              <a:rPr sz="744" spc="-4" dirty="0">
                <a:solidFill>
                  <a:srgbClr val="FF0000"/>
                </a:solidFill>
                <a:latin typeface="Candara"/>
                <a:cs typeface="Candara"/>
              </a:rPr>
              <a:t>memory</a:t>
            </a:r>
            <a:endParaRPr sz="744">
              <a:latin typeface="Candara"/>
              <a:cs typeface="Candara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026929" y="2022404"/>
          <a:ext cx="312756" cy="29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589849" y="2022404"/>
          <a:ext cx="312756" cy="29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object 19"/>
          <p:cNvGraphicFramePr>
            <a:graphicFrameLocks noGrp="1"/>
          </p:cNvGraphicFramePr>
          <p:nvPr/>
        </p:nvGraphicFramePr>
        <p:xfrm>
          <a:off x="2153178" y="2022403"/>
          <a:ext cx="312756" cy="2985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4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5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1150112" y="2333200"/>
            <a:ext cx="63286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X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7682" y="2333200"/>
            <a:ext cx="62761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Y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286236" y="2343284"/>
            <a:ext cx="59610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spc="-21" dirty="0">
                <a:latin typeface="Candara"/>
                <a:cs typeface="Candara"/>
              </a:rPr>
              <a:t>Z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27235" y="1892880"/>
            <a:ext cx="431975" cy="617705"/>
          </a:xfrm>
          <a:prstGeom prst="rect">
            <a:avLst/>
          </a:prstGeom>
        </p:spPr>
        <p:txBody>
          <a:bodyPr vert="horz" wrap="square" lIns="0" tIns="35976" rIns="0" bIns="0" rtlCol="0">
            <a:spAutoFit/>
          </a:bodyPr>
          <a:lstStyle/>
          <a:p>
            <a:pPr marL="26520" indent="-11028">
              <a:spcBef>
                <a:spcPts val="283"/>
              </a:spcBef>
            </a:pPr>
            <a:r>
              <a:rPr sz="827" i="1" spc="93" dirty="0">
                <a:latin typeface="Georgia"/>
                <a:cs typeface="Georgia"/>
              </a:rPr>
              <a:t>X</a:t>
            </a:r>
            <a:r>
              <a:rPr sz="827" i="1" spc="87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35" dirty="0">
                <a:latin typeface="Lucida Sans Unicode"/>
                <a:cs typeface="Lucida Sans Unicode"/>
              </a:rPr>
              <a:t> </a:t>
            </a:r>
            <a:r>
              <a:rPr sz="827" i="1" spc="12" dirty="0">
                <a:latin typeface="Georgia"/>
                <a:cs typeface="Georgia"/>
              </a:rPr>
              <a:t>A</a:t>
            </a:r>
            <a:r>
              <a:rPr sz="868" spc="18" baseline="-11904" dirty="0">
                <a:latin typeface="Kepler Std Ext Subh"/>
                <a:cs typeface="Kepler Std Ext Subh"/>
              </a:rPr>
              <a:t>00</a:t>
            </a:r>
            <a:endParaRPr sz="868" baseline="-11904">
              <a:latin typeface="Kepler Std Ext Subh"/>
              <a:cs typeface="Kepler Std Ext Subh"/>
            </a:endParaRPr>
          </a:p>
          <a:p>
            <a:pPr marL="26520">
              <a:spcBef>
                <a:spcPts val="244"/>
              </a:spcBef>
              <a:tabLst>
                <a:tab pos="140214" algn="l"/>
              </a:tabLst>
            </a:pPr>
            <a:r>
              <a:rPr sz="827" i="1" spc="-21" dirty="0">
                <a:latin typeface="Georgia"/>
                <a:cs typeface="Georgia"/>
              </a:rPr>
              <a:t>Y</a:t>
            </a:r>
            <a:r>
              <a:rPr sz="827" i="1" dirty="0">
                <a:latin typeface="Georgia"/>
                <a:cs typeface="Georgia"/>
              </a:rPr>
              <a:t>	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45" dirty="0">
                <a:latin typeface="Lucida Sans Unicode"/>
                <a:cs typeface="Lucida Sans Unicode"/>
              </a:rPr>
              <a:t> </a:t>
            </a:r>
            <a:r>
              <a:rPr sz="827" i="1" spc="19" dirty="0">
                <a:latin typeface="Georgia"/>
                <a:cs typeface="Georgia"/>
              </a:rPr>
              <a:t>B</a:t>
            </a:r>
            <a:r>
              <a:rPr sz="868" spc="28" baseline="-11904" dirty="0">
                <a:latin typeface="Kepler Std Ext Subh"/>
                <a:cs typeface="Kepler Std Ext Subh"/>
              </a:rPr>
              <a:t>00</a:t>
            </a:r>
            <a:endParaRPr sz="868" baseline="-11904">
              <a:latin typeface="Kepler Std Ext Subh"/>
              <a:cs typeface="Kepler Std Ext Subh"/>
            </a:endParaRPr>
          </a:p>
          <a:p>
            <a:pPr marL="15754" marR="12603" indent="16017">
              <a:lnSpc>
                <a:spcPts val="1236"/>
              </a:lnSpc>
              <a:spcBef>
                <a:spcPts val="37"/>
              </a:spcBef>
            </a:pPr>
            <a:r>
              <a:rPr sz="827" i="1" spc="64" dirty="0">
                <a:latin typeface="Georgia"/>
                <a:cs typeface="Georgia"/>
              </a:rPr>
              <a:t>Z</a:t>
            </a:r>
            <a:r>
              <a:rPr sz="827" i="1" spc="81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37" dirty="0">
                <a:latin typeface="Lucida Sans Unicode"/>
                <a:cs typeface="Lucida Sans Unicode"/>
              </a:rPr>
              <a:t> </a:t>
            </a:r>
            <a:r>
              <a:rPr sz="827" i="1" spc="84" dirty="0">
                <a:latin typeface="Georgia"/>
                <a:cs typeface="Georgia"/>
              </a:rPr>
              <a:t>XY </a:t>
            </a:r>
            <a:r>
              <a:rPr sz="827" i="1" spc="93" dirty="0">
                <a:latin typeface="Georgia"/>
                <a:cs typeface="Georgia"/>
              </a:rPr>
              <a:t>X</a:t>
            </a:r>
            <a:r>
              <a:rPr sz="827" i="1" spc="87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35" dirty="0">
                <a:latin typeface="Lucida Sans Unicode"/>
                <a:cs typeface="Lucida Sans Unicode"/>
              </a:rPr>
              <a:t> </a:t>
            </a:r>
            <a:r>
              <a:rPr sz="827" i="1" spc="41" dirty="0">
                <a:latin typeface="Georgia"/>
                <a:cs typeface="Georgia"/>
              </a:rPr>
              <a:t>A</a:t>
            </a:r>
            <a:endParaRPr sz="827">
              <a:latin typeface="Georgia"/>
              <a:cs typeface="Georgi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352470" y="2441926"/>
            <a:ext cx="94536" cy="93900"/>
          </a:xfrm>
          <a:prstGeom prst="rect">
            <a:avLst/>
          </a:prstGeom>
        </p:spPr>
        <p:txBody>
          <a:bodyPr vert="horz" wrap="square" lIns="0" tIns="4727" rIns="0" bIns="0" rtlCol="0">
            <a:spAutoFit/>
          </a:bodyPr>
          <a:lstStyle/>
          <a:p>
            <a:pPr marL="5251">
              <a:spcBef>
                <a:spcPts val="37"/>
              </a:spcBef>
            </a:pPr>
            <a:r>
              <a:rPr sz="579" spc="-10" dirty="0">
                <a:latin typeface="Kepler Std Ext Subh"/>
                <a:cs typeface="Kepler Std Ext Subh"/>
              </a:rPr>
              <a:t>01</a:t>
            </a:r>
            <a:endParaRPr sz="579">
              <a:latin typeface="Kepler Std Ext Subh"/>
              <a:cs typeface="Kepler Std Ext Sub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38204" y="2520350"/>
            <a:ext cx="629187" cy="316532"/>
          </a:xfrm>
          <a:prstGeom prst="rect">
            <a:avLst/>
          </a:prstGeom>
        </p:spPr>
        <p:txBody>
          <a:bodyPr vert="horz" wrap="square" lIns="0" tIns="35976" rIns="0" bIns="0" rtlCol="0">
            <a:spAutoFit/>
          </a:bodyPr>
          <a:lstStyle/>
          <a:p>
            <a:pPr marL="15754">
              <a:spcBef>
                <a:spcPts val="283"/>
              </a:spcBef>
              <a:tabLst>
                <a:tab pos="129186" algn="l"/>
              </a:tabLst>
            </a:pPr>
            <a:r>
              <a:rPr sz="827" i="1" spc="-21" dirty="0">
                <a:latin typeface="Georgia"/>
                <a:cs typeface="Georgia"/>
              </a:rPr>
              <a:t>Y</a:t>
            </a:r>
            <a:r>
              <a:rPr sz="827" i="1" dirty="0">
                <a:latin typeface="Georgia"/>
                <a:cs typeface="Georgia"/>
              </a:rPr>
              <a:t>	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45" dirty="0">
                <a:latin typeface="Lucida Sans Unicode"/>
                <a:cs typeface="Lucida Sans Unicode"/>
              </a:rPr>
              <a:t> </a:t>
            </a:r>
            <a:r>
              <a:rPr sz="827" i="1" spc="19" dirty="0">
                <a:latin typeface="Georgia"/>
                <a:cs typeface="Georgia"/>
              </a:rPr>
              <a:t>B</a:t>
            </a:r>
            <a:r>
              <a:rPr sz="868" spc="28" baseline="-11904" dirty="0">
                <a:latin typeface="Kepler Std Ext Subh"/>
                <a:cs typeface="Kepler Std Ext Subh"/>
              </a:rPr>
              <a:t>10</a:t>
            </a:r>
            <a:endParaRPr sz="868" baseline="-11904">
              <a:latin typeface="Kepler Std Ext Subh"/>
              <a:cs typeface="Kepler Std Ext Subh"/>
            </a:endParaRPr>
          </a:p>
          <a:p>
            <a:pPr marL="20743">
              <a:spcBef>
                <a:spcPts val="244"/>
              </a:spcBef>
            </a:pPr>
            <a:r>
              <a:rPr sz="827" i="1" spc="64" dirty="0">
                <a:latin typeface="Georgia"/>
                <a:cs typeface="Georgia"/>
              </a:rPr>
              <a:t>Z</a:t>
            </a:r>
            <a:r>
              <a:rPr sz="827" i="1" spc="83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33" dirty="0">
                <a:latin typeface="Lucida Sans Unicode"/>
                <a:cs typeface="Lucida Sans Unicode"/>
              </a:rPr>
              <a:t> </a:t>
            </a:r>
            <a:r>
              <a:rPr sz="827" i="1" spc="64" dirty="0">
                <a:latin typeface="Georgia"/>
                <a:cs typeface="Georgia"/>
              </a:rPr>
              <a:t>Z</a:t>
            </a:r>
            <a:r>
              <a:rPr sz="827" i="1" spc="41" dirty="0">
                <a:latin typeface="Georgia"/>
                <a:cs typeface="Georgia"/>
              </a:rPr>
              <a:t> </a:t>
            </a:r>
            <a:r>
              <a:rPr sz="827" spc="-17" dirty="0">
                <a:latin typeface="Lucida Sans Unicode"/>
                <a:cs typeface="Lucida Sans Unicode"/>
              </a:rPr>
              <a:t>+</a:t>
            </a:r>
            <a:r>
              <a:rPr sz="827" spc="-79" dirty="0">
                <a:latin typeface="Lucida Sans Unicode"/>
                <a:cs typeface="Lucida Sans Unicode"/>
              </a:rPr>
              <a:t> </a:t>
            </a:r>
            <a:r>
              <a:rPr sz="827" i="1" spc="84" dirty="0">
                <a:latin typeface="Georgia"/>
                <a:cs typeface="Georgia"/>
              </a:rPr>
              <a:t>XY</a:t>
            </a:r>
            <a:endParaRPr sz="827">
              <a:latin typeface="Georgia"/>
              <a:cs typeface="Georgi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38387" y="2388356"/>
            <a:ext cx="323259" cy="132052"/>
          </a:xfrm>
          <a:prstGeom prst="rect">
            <a:avLst/>
          </a:prstGeom>
        </p:spPr>
        <p:txBody>
          <a:bodyPr vert="horz" wrap="square" lIns="0" tIns="4727" rIns="0" bIns="0" rtlCol="0">
            <a:spAutoFit/>
          </a:bodyPr>
          <a:lstStyle/>
          <a:p>
            <a:pPr marL="5251">
              <a:spcBef>
                <a:spcPts val="37"/>
              </a:spcBef>
            </a:pPr>
            <a:r>
              <a:rPr sz="827" i="1" spc="87" dirty="0">
                <a:latin typeface="Georgia"/>
                <a:cs typeface="Georgia"/>
              </a:rPr>
              <a:t>X</a:t>
            </a:r>
            <a:r>
              <a:rPr sz="827" i="1" spc="83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41" dirty="0">
                <a:latin typeface="Lucida Sans Unicode"/>
                <a:cs typeface="Lucida Sans Unicode"/>
              </a:rPr>
              <a:t> </a:t>
            </a:r>
            <a:r>
              <a:rPr sz="827" i="1" spc="35" dirty="0">
                <a:latin typeface="Georgia"/>
                <a:cs typeface="Georgia"/>
              </a:rPr>
              <a:t>A</a:t>
            </a:r>
            <a:endParaRPr sz="827">
              <a:latin typeface="Georgia"/>
              <a:cs typeface="Georgi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50980" y="2435452"/>
            <a:ext cx="94010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spc="-10" dirty="0">
                <a:latin typeface="Adobe Heiti Std R"/>
                <a:cs typeface="Adobe Heiti Std R"/>
              </a:rPr>
              <a:t>02</a:t>
            </a:r>
            <a:endParaRPr sz="579">
              <a:latin typeface="Adobe Heiti Std R"/>
              <a:cs typeface="Adobe Heiti Std R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9403" y="2513936"/>
            <a:ext cx="704290" cy="474085"/>
          </a:xfrm>
          <a:prstGeom prst="rect">
            <a:avLst/>
          </a:prstGeom>
        </p:spPr>
        <p:txBody>
          <a:bodyPr vert="horz" wrap="square" lIns="0" tIns="36239" rIns="0" bIns="0" rtlCol="0">
            <a:spAutoFit/>
          </a:bodyPr>
          <a:lstStyle/>
          <a:p>
            <a:pPr marL="95051">
              <a:spcBef>
                <a:spcPts val="285"/>
              </a:spcBef>
            </a:pPr>
            <a:r>
              <a:rPr sz="827" i="1" dirty="0">
                <a:latin typeface="Georgia"/>
                <a:cs typeface="Georgia"/>
              </a:rPr>
              <a:t>Y</a:t>
            </a:r>
            <a:r>
              <a:rPr sz="827" i="1" spc="179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52" dirty="0">
                <a:latin typeface="Lucida Sans Unicode"/>
                <a:cs typeface="Lucida Sans Unicode"/>
              </a:rPr>
              <a:t> </a:t>
            </a:r>
            <a:r>
              <a:rPr sz="827" i="1" spc="14" dirty="0">
                <a:latin typeface="Georgia"/>
                <a:cs typeface="Georgia"/>
              </a:rPr>
              <a:t>B</a:t>
            </a:r>
            <a:r>
              <a:rPr sz="868" spc="22" baseline="-11904" dirty="0">
                <a:latin typeface="Adobe Heiti Std R"/>
                <a:cs typeface="Adobe Heiti Std R"/>
              </a:rPr>
              <a:t>20</a:t>
            </a:r>
            <a:endParaRPr sz="868" baseline="-11904">
              <a:latin typeface="Adobe Heiti Std R"/>
              <a:cs typeface="Adobe Heiti Std R"/>
            </a:endParaRPr>
          </a:p>
          <a:p>
            <a:pPr marL="15754" marR="12603" indent="84286">
              <a:lnSpc>
                <a:spcPct val="124500"/>
              </a:lnSpc>
            </a:pPr>
            <a:r>
              <a:rPr sz="827" i="1" spc="64" dirty="0">
                <a:latin typeface="Georgia"/>
                <a:cs typeface="Georgia"/>
              </a:rPr>
              <a:t>Z</a:t>
            </a:r>
            <a:r>
              <a:rPr sz="827" i="1" spc="79" dirty="0">
                <a:latin typeface="Georgia"/>
                <a:cs typeface="Georgia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37" dirty="0">
                <a:latin typeface="Lucida Sans Unicode"/>
                <a:cs typeface="Lucida Sans Unicode"/>
              </a:rPr>
              <a:t> </a:t>
            </a:r>
            <a:r>
              <a:rPr sz="827" i="1" spc="64" dirty="0">
                <a:latin typeface="Georgia"/>
                <a:cs typeface="Georgia"/>
              </a:rPr>
              <a:t>Z</a:t>
            </a:r>
            <a:r>
              <a:rPr sz="827" i="1" spc="37" dirty="0">
                <a:latin typeface="Georgia"/>
                <a:cs typeface="Georgia"/>
              </a:rPr>
              <a:t> </a:t>
            </a:r>
            <a:r>
              <a:rPr sz="827" spc="-23" dirty="0">
                <a:latin typeface="Lucida Sans Unicode"/>
                <a:cs typeface="Lucida Sans Unicode"/>
              </a:rPr>
              <a:t>+</a:t>
            </a:r>
            <a:r>
              <a:rPr sz="827" spc="-79" dirty="0">
                <a:latin typeface="Lucida Sans Unicode"/>
                <a:cs typeface="Lucida Sans Unicode"/>
              </a:rPr>
              <a:t> </a:t>
            </a:r>
            <a:r>
              <a:rPr sz="827" i="1" spc="81" dirty="0">
                <a:latin typeface="Georgia"/>
                <a:cs typeface="Georgia"/>
              </a:rPr>
              <a:t>XY </a:t>
            </a:r>
            <a:r>
              <a:rPr sz="827" i="1" dirty="0">
                <a:latin typeface="Georgia"/>
                <a:cs typeface="Georgia"/>
              </a:rPr>
              <a:t>C</a:t>
            </a:r>
            <a:r>
              <a:rPr sz="868" baseline="-11904" dirty="0">
                <a:latin typeface="Adobe Heiti Std R"/>
                <a:cs typeface="Adobe Heiti Std R"/>
              </a:rPr>
              <a:t>00</a:t>
            </a:r>
            <a:r>
              <a:rPr sz="868" spc="232" baseline="-11904" dirty="0">
                <a:latin typeface="Adobe Heiti Std R"/>
                <a:cs typeface="Adobe Heiti Std R"/>
              </a:rPr>
              <a:t> </a:t>
            </a:r>
            <a:r>
              <a:rPr sz="827" dirty="0">
                <a:latin typeface="Lucida Sans Unicode"/>
                <a:cs typeface="Lucida Sans Unicode"/>
              </a:rPr>
              <a:t>=</a:t>
            </a:r>
            <a:r>
              <a:rPr sz="827" spc="-17" dirty="0">
                <a:latin typeface="Lucida Sans Unicode"/>
                <a:cs typeface="Lucida Sans Unicode"/>
              </a:rPr>
              <a:t> </a:t>
            </a:r>
            <a:r>
              <a:rPr sz="827" i="1" spc="43" dirty="0">
                <a:latin typeface="Georgia"/>
                <a:cs typeface="Georgia"/>
              </a:rPr>
              <a:t>Z</a:t>
            </a:r>
            <a:endParaRPr sz="827">
              <a:latin typeface="Georgia"/>
              <a:cs typeface="Georgi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0CAFF8D-EB1D-1DBD-A336-D2AAA6229CF4}"/>
                  </a:ext>
                </a:extLst>
              </p14:cNvPr>
              <p14:cNvContentPartPr/>
              <p14:nvPr/>
            </p14:nvContentPartPr>
            <p14:xfrm>
              <a:off x="810720" y="390600"/>
              <a:ext cx="4023720" cy="27291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0CAFF8D-EB1D-1DBD-A336-D2AAA6229C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1360" y="381240"/>
                <a:ext cx="4042440" cy="274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55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46050" y="98425"/>
            <a:ext cx="28194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327690">
              <a:spcBef>
                <a:spcPts val="39"/>
              </a:spcBef>
            </a:pPr>
            <a:r>
              <a:rPr dirty="0"/>
              <a:t>Tiling</a:t>
            </a:r>
            <a:r>
              <a:rPr spc="-12" dirty="0"/>
              <a:t> </a:t>
            </a:r>
            <a:r>
              <a:rPr dirty="0"/>
              <a:t>for</a:t>
            </a:r>
            <a:r>
              <a:rPr spc="-17" dirty="0"/>
              <a:t> </a:t>
            </a:r>
            <a:r>
              <a:rPr spc="-8" dirty="0"/>
              <a:t>Self-</a:t>
            </a:r>
            <a:r>
              <a:rPr spc="-4" dirty="0"/>
              <a:t>Attention?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79103" y="706826"/>
            <a:ext cx="4418753" cy="858324"/>
          </a:xfrm>
          <a:prstGeom prst="rect">
            <a:avLst/>
          </a:prstGeom>
        </p:spPr>
        <p:txBody>
          <a:bodyPr vert="horz" wrap="square" lIns="0" tIns="13918" rIns="0" bIns="0" rtlCol="0">
            <a:spAutoFit/>
          </a:bodyPr>
          <a:lstStyle/>
          <a:p>
            <a:pPr marL="152029" marR="419066" indent="-141789">
              <a:lnSpc>
                <a:spcPts val="1567"/>
              </a:lnSpc>
              <a:spcBef>
                <a:spcPts val="110"/>
              </a:spcBef>
              <a:buFont typeface="Arial"/>
              <a:buChar char="•"/>
              <a:tabLst>
                <a:tab pos="152029" algn="l"/>
              </a:tabLst>
            </a:pPr>
            <a:r>
              <a:rPr sz="1323" dirty="0">
                <a:latin typeface="Candara"/>
                <a:cs typeface="Candara"/>
              </a:rPr>
              <a:t>It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would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be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great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if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we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could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directly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use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tiling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for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self- attention</a:t>
            </a:r>
            <a:endParaRPr sz="1323" dirty="0">
              <a:latin typeface="Candara"/>
              <a:cs typeface="Candara"/>
            </a:endParaRPr>
          </a:p>
          <a:p>
            <a:pPr marL="152029" marR="7352" indent="-141789">
              <a:lnSpc>
                <a:spcPct val="101899"/>
              </a:lnSpc>
              <a:spcBef>
                <a:spcPts val="229"/>
              </a:spcBef>
              <a:buFont typeface="Arial"/>
              <a:buChar char="•"/>
              <a:tabLst>
                <a:tab pos="152029" algn="l"/>
              </a:tabLst>
            </a:pPr>
            <a:r>
              <a:rPr sz="1323" dirty="0">
                <a:latin typeface="Candara"/>
                <a:cs typeface="Candara"/>
              </a:rPr>
              <a:t>Unfortunately,</a:t>
            </a:r>
            <a:r>
              <a:rPr sz="1323" spc="-2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whereas</a:t>
            </a:r>
            <a:r>
              <a:rPr sz="1323" spc="-3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the</a:t>
            </a:r>
            <a:r>
              <a:rPr sz="1323" spc="-3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addition</a:t>
            </a:r>
            <a:r>
              <a:rPr sz="1323" spc="-2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in</a:t>
            </a:r>
            <a:r>
              <a:rPr sz="1323" spc="-2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matrix</a:t>
            </a:r>
            <a:r>
              <a:rPr sz="1323" spc="-31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multiplication </a:t>
            </a:r>
            <a:r>
              <a:rPr sz="1323" dirty="0">
                <a:latin typeface="Candara"/>
                <a:cs typeface="Candara"/>
              </a:rPr>
              <a:t>is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associative,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the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softmax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in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self-</a:t>
            </a:r>
            <a:r>
              <a:rPr sz="1323" dirty="0">
                <a:latin typeface="Candara"/>
                <a:cs typeface="Candara"/>
              </a:rPr>
              <a:t>attention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is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spc="-8" dirty="0">
                <a:latin typeface="Candara"/>
                <a:cs typeface="Candara"/>
              </a:rPr>
              <a:t>not!</a:t>
            </a:r>
            <a:endParaRPr sz="1323" dirty="0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782">
              <a:lnSpc>
                <a:spcPts val="500"/>
              </a:lnSpc>
            </a:pPr>
            <a:r>
              <a:rPr spc="-10" dirty="0"/>
              <a:t>13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1611DF-68BF-6029-5B44-0EBC3BB2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350" y="1775110"/>
            <a:ext cx="2477221" cy="285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F7C0C5C-FB0F-FEA9-A3E8-F417F1C4E23C}"/>
                  </a:ext>
                </a:extLst>
              </p14:cNvPr>
              <p14:cNvContentPartPr/>
              <p14:nvPr/>
            </p14:nvContentPartPr>
            <p14:xfrm>
              <a:off x="333000" y="1599120"/>
              <a:ext cx="4108320" cy="162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F7C0C5C-FB0F-FEA9-A3E8-F417F1C4E2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640" y="1589760"/>
                <a:ext cx="4127040" cy="164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122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0383" y="1852664"/>
            <a:ext cx="1658050" cy="387462"/>
          </a:xfrm>
          <a:prstGeom prst="rect">
            <a:avLst/>
          </a:prstGeom>
        </p:spPr>
        <p:txBody>
          <a:bodyPr vert="horz" wrap="square" lIns="0" tIns="18907" rIns="0" bIns="0" rtlCol="0">
            <a:spAutoFit/>
          </a:bodyPr>
          <a:lstStyle/>
          <a:p>
            <a:pPr marL="5251">
              <a:spcBef>
                <a:spcPts val="149"/>
              </a:spcBef>
            </a:pPr>
            <a:r>
              <a:rPr sz="827" spc="-4" dirty="0">
                <a:solidFill>
                  <a:schemeClr val="tx1"/>
                </a:solidFill>
              </a:rPr>
              <a:t>Background</a:t>
            </a:r>
            <a:endParaRPr sz="827">
              <a:solidFill>
                <a:schemeClr val="tx1"/>
              </a:solidFill>
            </a:endParaRPr>
          </a:p>
          <a:p>
            <a:pPr marL="5251">
              <a:spcBef>
                <a:spcPts val="215"/>
              </a:spcBef>
            </a:pPr>
            <a:r>
              <a:rPr b="1" dirty="0">
                <a:solidFill>
                  <a:schemeClr val="tx1"/>
                </a:solidFill>
                <a:latin typeface="Candara"/>
                <a:cs typeface="Candara"/>
              </a:rPr>
              <a:t>ONLINE</a:t>
            </a:r>
            <a:r>
              <a:rPr b="1" spc="-45" dirty="0">
                <a:solidFill>
                  <a:schemeClr val="tx1"/>
                </a:solidFill>
                <a:latin typeface="Candara"/>
                <a:cs typeface="Candara"/>
              </a:rPr>
              <a:t> </a:t>
            </a:r>
            <a:r>
              <a:rPr b="1" spc="-4" dirty="0">
                <a:solidFill>
                  <a:schemeClr val="tx1"/>
                </a:solidFill>
                <a:latin typeface="Candara"/>
                <a:cs typeface="Candara"/>
              </a:rPr>
              <a:t>SOFTMAX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1A94BC-85AF-7149-CF87-DC73ABB104F4}"/>
                  </a:ext>
                </a:extLst>
              </p14:cNvPr>
              <p14:cNvContentPartPr/>
              <p14:nvPr/>
            </p14:nvContentPartPr>
            <p14:xfrm>
              <a:off x="412560" y="2314800"/>
              <a:ext cx="1193040" cy="4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1A94BC-85AF-7149-CF87-DC73ABB104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200" y="2305440"/>
                <a:ext cx="1211760" cy="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8974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96828" y="62023"/>
            <a:ext cx="2917777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56694">
              <a:spcBef>
                <a:spcPts val="39"/>
              </a:spcBef>
            </a:pPr>
            <a:r>
              <a:rPr dirty="0"/>
              <a:t>Regular</a:t>
            </a:r>
            <a:r>
              <a:rPr spc="-47" dirty="0"/>
              <a:t> </a:t>
            </a:r>
            <a:r>
              <a:rPr spc="-4" dirty="0"/>
              <a:t>Softmax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2977" y="1109788"/>
            <a:ext cx="1689375" cy="13420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3897" y="1052587"/>
            <a:ext cx="755497" cy="5451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5693" y="497948"/>
            <a:ext cx="822460" cy="2177308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123147" marR="13129" indent="-118158">
              <a:lnSpc>
                <a:spcPct val="99800"/>
              </a:lnSpc>
              <a:spcBef>
                <a:spcPts val="41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The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standard softmax </a:t>
            </a:r>
            <a:r>
              <a:rPr sz="744" dirty="0">
                <a:latin typeface="Candara"/>
                <a:cs typeface="Candara"/>
              </a:rPr>
              <a:t>computation</a:t>
            </a:r>
            <a:r>
              <a:rPr sz="744" spc="-3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is </a:t>
            </a:r>
            <a:r>
              <a:rPr sz="744" dirty="0">
                <a:latin typeface="Candara"/>
                <a:cs typeface="Candara"/>
              </a:rPr>
              <a:t>used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heavily </a:t>
            </a:r>
            <a:r>
              <a:rPr sz="744" dirty="0">
                <a:latin typeface="Candara"/>
                <a:cs typeface="Candara"/>
              </a:rPr>
              <a:t>throughout</a:t>
            </a:r>
            <a:r>
              <a:rPr sz="744" spc="-3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deep </a:t>
            </a:r>
            <a:r>
              <a:rPr sz="744" spc="-4" dirty="0">
                <a:latin typeface="Candara"/>
                <a:cs typeface="Candara"/>
              </a:rPr>
              <a:t>learning</a:t>
            </a:r>
            <a:endParaRPr sz="744" dirty="0">
              <a:latin typeface="Candara"/>
              <a:cs typeface="Candara"/>
            </a:endParaRPr>
          </a:p>
          <a:p>
            <a:pPr marL="123147" marR="10240" indent="-118158">
              <a:lnSpc>
                <a:spcPts val="901"/>
              </a:lnSpc>
              <a:spcBef>
                <a:spcPts val="4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Yet,</a:t>
            </a:r>
            <a:r>
              <a:rPr sz="744" spc="-2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often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we </a:t>
            </a:r>
            <a:r>
              <a:rPr sz="744" dirty="0">
                <a:latin typeface="Candara"/>
                <a:cs typeface="Candara"/>
              </a:rPr>
              <a:t>need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to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compute</a:t>
            </a:r>
            <a:endParaRPr sz="744" dirty="0">
              <a:latin typeface="Candara"/>
              <a:cs typeface="Candara"/>
            </a:endParaRPr>
          </a:p>
          <a:p>
            <a:pPr marL="123147" marR="50151">
              <a:lnSpc>
                <a:spcPts val="864"/>
              </a:lnSpc>
              <a:spcBef>
                <a:spcPts val="43"/>
              </a:spcBef>
            </a:pP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very </a:t>
            </a:r>
            <a:r>
              <a:rPr sz="744" dirty="0">
                <a:latin typeface="Candara"/>
                <a:cs typeface="Candara"/>
              </a:rPr>
              <a:t>large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logits</a:t>
            </a:r>
            <a:endParaRPr sz="744" dirty="0">
              <a:latin typeface="Candara"/>
              <a:cs typeface="Candara"/>
            </a:endParaRPr>
          </a:p>
          <a:p>
            <a:pPr marL="123147" marR="2101" indent="-118158">
              <a:lnSpc>
                <a:spcPct val="99400"/>
              </a:lnSpc>
              <a:buFont typeface="Arial"/>
              <a:buChar char="•"/>
              <a:tabLst>
                <a:tab pos="123147" algn="l"/>
              </a:tabLst>
            </a:pPr>
            <a:r>
              <a:rPr sz="744" spc="-14" dirty="0">
                <a:latin typeface="Candara"/>
                <a:cs typeface="Candara"/>
              </a:rPr>
              <a:t>To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avoid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issues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of </a:t>
            </a:r>
            <a:r>
              <a:rPr sz="744" dirty="0">
                <a:latin typeface="Candara"/>
                <a:cs typeface="Candara"/>
              </a:rPr>
              <a:t>overflow</a:t>
            </a:r>
            <a:r>
              <a:rPr sz="744" spc="-2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when </a:t>
            </a:r>
            <a:r>
              <a:rPr sz="744" dirty="0">
                <a:latin typeface="Candara"/>
                <a:cs typeface="Candara"/>
              </a:rPr>
              <a:t>raising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e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to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some</a:t>
            </a:r>
            <a:endParaRPr sz="744" dirty="0">
              <a:latin typeface="Candara"/>
              <a:cs typeface="Candara"/>
            </a:endParaRPr>
          </a:p>
          <a:p>
            <a:pPr marL="123147" marR="50676" algn="just">
              <a:lnSpc>
                <a:spcPct val="99400"/>
              </a:lnSpc>
              <a:spcBef>
                <a:spcPts val="25"/>
              </a:spcBef>
            </a:pPr>
            <a:r>
              <a:rPr sz="744" dirty="0">
                <a:latin typeface="Candara"/>
                <a:cs typeface="Candara"/>
              </a:rPr>
              <a:t>large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power,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we </a:t>
            </a:r>
            <a:r>
              <a:rPr sz="744" dirty="0">
                <a:latin typeface="Candara"/>
                <a:cs typeface="Candara"/>
              </a:rPr>
              <a:t>can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use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safe </a:t>
            </a: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instead</a:t>
            </a:r>
            <a:endParaRPr sz="744" dirty="0">
              <a:latin typeface="Candara"/>
              <a:cs typeface="Candara"/>
            </a:endParaRPr>
          </a:p>
          <a:p>
            <a:pPr marL="123147" indent="-117895" algn="just">
              <a:lnSpc>
                <a:spcPts val="864"/>
              </a:lnSpc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Every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deep</a:t>
            </a:r>
            <a:endParaRPr sz="744" dirty="0">
              <a:latin typeface="Candara"/>
              <a:cs typeface="Candara"/>
            </a:endParaRPr>
          </a:p>
          <a:p>
            <a:pPr marL="123147" marR="59341" algn="just">
              <a:lnSpc>
                <a:spcPct val="101099"/>
              </a:lnSpc>
              <a:spcBef>
                <a:spcPts val="10"/>
              </a:spcBef>
            </a:pPr>
            <a:r>
              <a:rPr sz="744" dirty="0">
                <a:latin typeface="Candara"/>
                <a:cs typeface="Candara"/>
              </a:rPr>
              <a:t>learning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library </a:t>
            </a:r>
            <a:r>
              <a:rPr sz="744" dirty="0">
                <a:latin typeface="Candara"/>
                <a:cs typeface="Candara"/>
              </a:rPr>
              <a:t>implements</a:t>
            </a:r>
            <a:r>
              <a:rPr sz="744" spc="-3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this</a:t>
            </a:r>
            <a:endParaRPr sz="744" dirty="0">
              <a:latin typeface="Candara"/>
              <a:cs typeface="Candar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05">
              <a:lnSpc>
                <a:spcPts val="500"/>
              </a:lnSpc>
            </a:pPr>
            <a:r>
              <a:rPr spc="-10" dirty="0"/>
              <a:t>15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522" y="2927772"/>
            <a:ext cx="1383897" cy="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51">
              <a:lnSpc>
                <a:spcPts val="577"/>
              </a:lnSpc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https://arxiv.org/pdf/1805.02867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DEF0505-FBB2-7363-35EE-2223EF529171}"/>
                  </a:ext>
                </a:extLst>
              </p14:cNvPr>
              <p14:cNvContentPartPr/>
              <p14:nvPr/>
            </p14:nvContentPartPr>
            <p14:xfrm>
              <a:off x="1017720" y="312480"/>
              <a:ext cx="3911400" cy="25801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DEF0505-FBB2-7363-35EE-2223EF5291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8360" y="303120"/>
                <a:ext cx="3930120" cy="25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018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03250" y="84248"/>
            <a:ext cx="28956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805047">
              <a:spcBef>
                <a:spcPts val="39"/>
              </a:spcBef>
            </a:pPr>
            <a:r>
              <a:rPr dirty="0"/>
              <a:t>Safe</a:t>
            </a:r>
            <a:r>
              <a:rPr spc="-29" dirty="0"/>
              <a:t> </a:t>
            </a:r>
            <a:r>
              <a:rPr spc="-4" dirty="0"/>
              <a:t>Softmax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153" y="988838"/>
            <a:ext cx="1217190" cy="671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11928" y="783660"/>
            <a:ext cx="2040891" cy="19553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5693" y="497948"/>
            <a:ext cx="822460" cy="2177308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123147" marR="13129" indent="-118158">
              <a:lnSpc>
                <a:spcPct val="99800"/>
              </a:lnSpc>
              <a:spcBef>
                <a:spcPts val="41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The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standard softmax </a:t>
            </a:r>
            <a:r>
              <a:rPr sz="744" dirty="0">
                <a:latin typeface="Candara"/>
                <a:cs typeface="Candara"/>
              </a:rPr>
              <a:t>computation</a:t>
            </a:r>
            <a:r>
              <a:rPr sz="744" spc="-3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is </a:t>
            </a:r>
            <a:r>
              <a:rPr sz="744" dirty="0">
                <a:latin typeface="Candara"/>
                <a:cs typeface="Candara"/>
              </a:rPr>
              <a:t>used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heavily </a:t>
            </a:r>
            <a:r>
              <a:rPr sz="744" dirty="0">
                <a:latin typeface="Candara"/>
                <a:cs typeface="Candara"/>
              </a:rPr>
              <a:t>throughout</a:t>
            </a:r>
            <a:r>
              <a:rPr sz="744" spc="-3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deep </a:t>
            </a:r>
            <a:r>
              <a:rPr sz="744" spc="-4" dirty="0">
                <a:latin typeface="Candara"/>
                <a:cs typeface="Candara"/>
              </a:rPr>
              <a:t>learning</a:t>
            </a:r>
            <a:endParaRPr sz="744" dirty="0">
              <a:latin typeface="Candara"/>
              <a:cs typeface="Candara"/>
            </a:endParaRPr>
          </a:p>
          <a:p>
            <a:pPr marL="123147" marR="10240" indent="-118158">
              <a:lnSpc>
                <a:spcPts val="901"/>
              </a:lnSpc>
              <a:spcBef>
                <a:spcPts val="4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Yet,</a:t>
            </a:r>
            <a:r>
              <a:rPr sz="744" spc="-2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often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we </a:t>
            </a:r>
            <a:r>
              <a:rPr sz="744" dirty="0">
                <a:latin typeface="Candara"/>
                <a:cs typeface="Candara"/>
              </a:rPr>
              <a:t>need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to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compute</a:t>
            </a:r>
            <a:endParaRPr sz="744" dirty="0">
              <a:latin typeface="Candara"/>
              <a:cs typeface="Candara"/>
            </a:endParaRPr>
          </a:p>
          <a:p>
            <a:pPr marL="123147" marR="50151">
              <a:lnSpc>
                <a:spcPts val="864"/>
              </a:lnSpc>
              <a:spcBef>
                <a:spcPts val="43"/>
              </a:spcBef>
            </a:pP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very </a:t>
            </a:r>
            <a:r>
              <a:rPr sz="744" dirty="0">
                <a:latin typeface="Candara"/>
                <a:cs typeface="Candara"/>
              </a:rPr>
              <a:t>large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logits</a:t>
            </a:r>
            <a:endParaRPr sz="744" dirty="0">
              <a:latin typeface="Candara"/>
              <a:cs typeface="Candara"/>
            </a:endParaRPr>
          </a:p>
          <a:p>
            <a:pPr marL="123147" marR="2101" indent="-118158">
              <a:lnSpc>
                <a:spcPct val="99400"/>
              </a:lnSpc>
              <a:buFont typeface="Arial"/>
              <a:buChar char="•"/>
              <a:tabLst>
                <a:tab pos="123147" algn="l"/>
              </a:tabLst>
            </a:pPr>
            <a:r>
              <a:rPr sz="744" spc="-14" dirty="0">
                <a:latin typeface="Candara"/>
                <a:cs typeface="Candara"/>
              </a:rPr>
              <a:t>To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avoid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issues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of </a:t>
            </a:r>
            <a:r>
              <a:rPr sz="744" dirty="0">
                <a:latin typeface="Candara"/>
                <a:cs typeface="Candara"/>
              </a:rPr>
              <a:t>overflow</a:t>
            </a:r>
            <a:r>
              <a:rPr sz="744" spc="-2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when </a:t>
            </a:r>
            <a:r>
              <a:rPr sz="744" dirty="0">
                <a:latin typeface="Candara"/>
                <a:cs typeface="Candara"/>
              </a:rPr>
              <a:t>raising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e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to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some</a:t>
            </a:r>
            <a:endParaRPr sz="744" dirty="0">
              <a:latin typeface="Candara"/>
              <a:cs typeface="Candara"/>
            </a:endParaRPr>
          </a:p>
          <a:p>
            <a:pPr marL="123147" marR="50676" algn="just">
              <a:lnSpc>
                <a:spcPct val="99400"/>
              </a:lnSpc>
              <a:spcBef>
                <a:spcPts val="25"/>
              </a:spcBef>
            </a:pPr>
            <a:r>
              <a:rPr sz="744" dirty="0">
                <a:latin typeface="Candara"/>
                <a:cs typeface="Candara"/>
              </a:rPr>
              <a:t>large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power,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spc="-10" dirty="0">
                <a:latin typeface="Candara"/>
                <a:cs typeface="Candara"/>
              </a:rPr>
              <a:t>we </a:t>
            </a:r>
            <a:r>
              <a:rPr sz="744" dirty="0">
                <a:latin typeface="Candara"/>
                <a:cs typeface="Candara"/>
              </a:rPr>
              <a:t>can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use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safe </a:t>
            </a: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instead</a:t>
            </a:r>
            <a:endParaRPr sz="744" dirty="0">
              <a:latin typeface="Candara"/>
              <a:cs typeface="Candara"/>
            </a:endParaRPr>
          </a:p>
          <a:p>
            <a:pPr marL="123147" indent="-117895" algn="just">
              <a:lnSpc>
                <a:spcPts val="864"/>
              </a:lnSpc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Every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deep</a:t>
            </a:r>
            <a:endParaRPr sz="744" dirty="0">
              <a:latin typeface="Candara"/>
              <a:cs typeface="Candara"/>
            </a:endParaRPr>
          </a:p>
          <a:p>
            <a:pPr marL="123147" marR="59341" algn="just">
              <a:lnSpc>
                <a:spcPct val="101099"/>
              </a:lnSpc>
              <a:spcBef>
                <a:spcPts val="10"/>
              </a:spcBef>
            </a:pPr>
            <a:r>
              <a:rPr sz="744" dirty="0">
                <a:latin typeface="Candara"/>
                <a:cs typeface="Candara"/>
              </a:rPr>
              <a:t>learning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library </a:t>
            </a:r>
            <a:r>
              <a:rPr sz="744" dirty="0">
                <a:latin typeface="Candara"/>
                <a:cs typeface="Candara"/>
              </a:rPr>
              <a:t>implements</a:t>
            </a:r>
            <a:r>
              <a:rPr sz="744" spc="-37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this</a:t>
            </a:r>
            <a:endParaRPr sz="744" dirty="0">
              <a:latin typeface="Candara"/>
              <a:cs typeface="Candar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05">
              <a:lnSpc>
                <a:spcPts val="500"/>
              </a:lnSpc>
            </a:pPr>
            <a:r>
              <a:rPr spc="-10" dirty="0"/>
              <a:t>16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522" y="2927772"/>
            <a:ext cx="1383897" cy="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51">
              <a:lnSpc>
                <a:spcPts val="577"/>
              </a:lnSpc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https://arxiv.org/pdf/1805.02867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39F079-3771-FDB2-53C9-5C3FFDD23595}"/>
                  </a:ext>
                </a:extLst>
              </p14:cNvPr>
              <p14:cNvContentPartPr/>
              <p14:nvPr/>
            </p14:nvContentPartPr>
            <p14:xfrm>
              <a:off x="237240" y="309240"/>
              <a:ext cx="4278240" cy="238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39F079-3771-FDB2-53C9-5C3FFDD235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7880" y="299880"/>
                <a:ext cx="4296960" cy="24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96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278" y="479425"/>
            <a:ext cx="4680000" cy="177124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3390532" y="3180536"/>
            <a:ext cx="43180" cy="30480"/>
          </a:xfrm>
          <a:custGeom>
            <a:avLst/>
            <a:gdLst/>
            <a:ahLst/>
            <a:cxnLst/>
            <a:rect l="l" t="t" r="r" b="b"/>
            <a:pathLst>
              <a:path w="43179" h="30480">
                <a:moveTo>
                  <a:pt x="0" y="30366"/>
                </a:moveTo>
                <a:lnTo>
                  <a:pt x="43019" y="30366"/>
                </a:lnTo>
                <a:lnTo>
                  <a:pt x="43019" y="0"/>
                </a:lnTo>
                <a:lnTo>
                  <a:pt x="0" y="0"/>
                </a:lnTo>
                <a:lnTo>
                  <a:pt x="0" y="30366"/>
                </a:lnTo>
                <a:close/>
              </a:path>
            </a:pathLst>
          </a:custGeom>
          <a:ln w="5060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10915" y="317657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25400" y="0"/>
                </a:moveTo>
                <a:lnTo>
                  <a:pt x="0" y="19050"/>
                </a:lnTo>
                <a:lnTo>
                  <a:pt x="25400" y="38100"/>
                </a:lnTo>
                <a:lnTo>
                  <a:pt x="2540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8718" y="3176574"/>
            <a:ext cx="25400" cy="38100"/>
          </a:xfrm>
          <a:custGeom>
            <a:avLst/>
            <a:gdLst/>
            <a:ahLst/>
            <a:cxnLst/>
            <a:rect l="l" t="t" r="r" b="b"/>
            <a:pathLst>
              <a:path w="25400" h="38100">
                <a:moveTo>
                  <a:pt x="0" y="0"/>
                </a:moveTo>
                <a:lnTo>
                  <a:pt x="0" y="38100"/>
                </a:lnTo>
                <a:lnTo>
                  <a:pt x="2540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D6D6E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606139" y="3167693"/>
            <a:ext cx="203200" cy="55880"/>
            <a:chOff x="3606139" y="3167693"/>
            <a:chExt cx="203200" cy="55880"/>
          </a:xfrm>
        </p:grpSpPr>
        <p:sp>
          <p:nvSpPr>
            <p:cNvPr id="7" name="object 7"/>
            <p:cNvSpPr/>
            <p:nvPr/>
          </p:nvSpPr>
          <p:spPr>
            <a:xfrm>
              <a:off x="3669308" y="3170224"/>
              <a:ext cx="64135" cy="50800"/>
            </a:xfrm>
            <a:custGeom>
              <a:avLst/>
              <a:gdLst/>
              <a:ahLst/>
              <a:cxnLst/>
              <a:rect l="l" t="t" r="r" b="b"/>
              <a:pathLst>
                <a:path w="64135" h="50800">
                  <a:moveTo>
                    <a:pt x="0" y="50800"/>
                  </a:moveTo>
                  <a:lnTo>
                    <a:pt x="43019" y="50800"/>
                  </a:lnTo>
                  <a:lnTo>
                    <a:pt x="43019" y="20434"/>
                  </a:lnTo>
                  <a:lnTo>
                    <a:pt x="0" y="20434"/>
                  </a:lnTo>
                  <a:lnTo>
                    <a:pt x="0" y="50800"/>
                  </a:lnTo>
                  <a:close/>
                </a:path>
                <a:path w="64135" h="50800">
                  <a:moveTo>
                    <a:pt x="10491" y="20320"/>
                  </a:moveTo>
                  <a:lnTo>
                    <a:pt x="10491" y="10160"/>
                  </a:lnTo>
                  <a:lnTo>
                    <a:pt x="53672" y="10160"/>
                  </a:lnTo>
                  <a:lnTo>
                    <a:pt x="53672" y="40640"/>
                  </a:lnTo>
                  <a:lnTo>
                    <a:pt x="43512" y="40640"/>
                  </a:lnTo>
                </a:path>
                <a:path w="64135" h="50800">
                  <a:moveTo>
                    <a:pt x="20652" y="10160"/>
                  </a:moveTo>
                  <a:lnTo>
                    <a:pt x="20652" y="0"/>
                  </a:lnTo>
                  <a:lnTo>
                    <a:pt x="63832" y="0"/>
                  </a:lnTo>
                  <a:lnTo>
                    <a:pt x="63832" y="30480"/>
                  </a:lnTo>
                  <a:lnTo>
                    <a:pt x="53672" y="304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06139" y="317657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901364" y="3166428"/>
            <a:ext cx="203200" cy="58419"/>
            <a:chOff x="3901364" y="3166428"/>
            <a:chExt cx="203200" cy="58419"/>
          </a:xfrm>
        </p:grpSpPr>
        <p:sp>
          <p:nvSpPr>
            <p:cNvPr id="10" name="object 10"/>
            <p:cNvSpPr/>
            <p:nvPr/>
          </p:nvSpPr>
          <p:spPr>
            <a:xfrm>
              <a:off x="3990265" y="3182924"/>
              <a:ext cx="38100" cy="0"/>
            </a:xfrm>
            <a:custGeom>
              <a:avLst/>
              <a:gdLst/>
              <a:ahLst/>
              <a:cxnLst/>
              <a:rect l="l" t="t" r="r" b="b"/>
              <a:pathLst>
                <a:path w="38100">
                  <a:moveTo>
                    <a:pt x="0" y="0"/>
                  </a:moveTo>
                  <a:lnTo>
                    <a:pt x="38100" y="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1364" y="317657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77565" y="31702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>
                  <a:moveTo>
                    <a:pt x="0" y="0"/>
                  </a:moveTo>
                  <a:lnTo>
                    <a:pt x="38100" y="0"/>
                  </a:lnTo>
                </a:path>
                <a:path w="50800" h="50800">
                  <a:moveTo>
                    <a:pt x="12700" y="25400"/>
                  </a:moveTo>
                  <a:lnTo>
                    <a:pt x="50800" y="25400"/>
                  </a:lnTo>
                </a:path>
                <a:path w="50800" h="50800">
                  <a:moveTo>
                    <a:pt x="0" y="38100"/>
                  </a:moveTo>
                  <a:lnTo>
                    <a:pt x="38100" y="38100"/>
                  </a:lnTo>
                </a:path>
                <a:path w="50800" h="50800">
                  <a:moveTo>
                    <a:pt x="12700" y="50800"/>
                  </a:moveTo>
                  <a:lnTo>
                    <a:pt x="50800" y="508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196588" y="3166428"/>
            <a:ext cx="203200" cy="58419"/>
            <a:chOff x="4196588" y="3166428"/>
            <a:chExt cx="203200" cy="58419"/>
          </a:xfrm>
        </p:grpSpPr>
        <p:sp>
          <p:nvSpPr>
            <p:cNvPr id="14" name="object 14"/>
            <p:cNvSpPr/>
            <p:nvPr/>
          </p:nvSpPr>
          <p:spPr>
            <a:xfrm>
              <a:off x="4272789" y="3170224"/>
              <a:ext cx="50800" cy="25400"/>
            </a:xfrm>
            <a:custGeom>
              <a:avLst/>
              <a:gdLst/>
              <a:ahLst/>
              <a:cxnLst/>
              <a:rect l="l" t="t" r="r" b="b"/>
              <a:pathLst>
                <a:path w="50800" h="25400">
                  <a:moveTo>
                    <a:pt x="0" y="0"/>
                  </a:moveTo>
                  <a:lnTo>
                    <a:pt x="38100" y="0"/>
                  </a:lnTo>
                </a:path>
                <a:path w="50800" h="25400">
                  <a:moveTo>
                    <a:pt x="12700" y="12700"/>
                  </a:moveTo>
                  <a:lnTo>
                    <a:pt x="50800" y="12700"/>
                  </a:lnTo>
                </a:path>
                <a:path w="50800" h="25400">
                  <a:moveTo>
                    <a:pt x="12700" y="25400"/>
                  </a:moveTo>
                  <a:lnTo>
                    <a:pt x="50800" y="2540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196588" y="3176574"/>
              <a:ext cx="203200" cy="38100"/>
            </a:xfrm>
            <a:custGeom>
              <a:avLst/>
              <a:gdLst/>
              <a:ahLst/>
              <a:cxnLst/>
              <a:rect l="l" t="t" r="r" b="b"/>
              <a:pathLst>
                <a:path w="203200" h="38100">
                  <a:moveTo>
                    <a:pt x="25400" y="0"/>
                  </a:moveTo>
                  <a:lnTo>
                    <a:pt x="0" y="19050"/>
                  </a:lnTo>
                  <a:lnTo>
                    <a:pt x="25400" y="38100"/>
                  </a:lnTo>
                  <a:lnTo>
                    <a:pt x="25400" y="0"/>
                  </a:lnTo>
                  <a:close/>
                </a:path>
                <a:path w="203200" h="38100">
                  <a:moveTo>
                    <a:pt x="177802" y="0"/>
                  </a:moveTo>
                  <a:lnTo>
                    <a:pt x="177802" y="38100"/>
                  </a:lnTo>
                  <a:lnTo>
                    <a:pt x="203202" y="19050"/>
                  </a:lnTo>
                  <a:lnTo>
                    <a:pt x="177802" y="0"/>
                  </a:lnTo>
                  <a:close/>
                </a:path>
              </a:pathLst>
            </a:custGeom>
            <a:solidFill>
              <a:srgbClr val="D6D6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272789" y="3208324"/>
              <a:ext cx="50800" cy="12700"/>
            </a:xfrm>
            <a:custGeom>
              <a:avLst/>
              <a:gdLst/>
              <a:ahLst/>
              <a:cxnLst/>
              <a:rect l="l" t="t" r="r" b="b"/>
              <a:pathLst>
                <a:path w="50800" h="12700">
                  <a:moveTo>
                    <a:pt x="0" y="0"/>
                  </a:moveTo>
                  <a:lnTo>
                    <a:pt x="38100" y="0"/>
                  </a:lnTo>
                </a:path>
                <a:path w="50800" h="12700">
                  <a:moveTo>
                    <a:pt x="12700" y="12700"/>
                  </a:moveTo>
                  <a:lnTo>
                    <a:pt x="50800" y="12700"/>
                  </a:lnTo>
                </a:path>
              </a:pathLst>
            </a:custGeom>
            <a:ln w="7591">
              <a:solidFill>
                <a:srgbClr val="D6D6E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4568013" y="3170224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0"/>
                </a:moveTo>
                <a:lnTo>
                  <a:pt x="38100" y="0"/>
                </a:lnTo>
              </a:path>
              <a:path w="50800" h="50800">
                <a:moveTo>
                  <a:pt x="12700" y="12700"/>
                </a:moveTo>
                <a:lnTo>
                  <a:pt x="50800" y="12700"/>
                </a:lnTo>
              </a:path>
              <a:path w="50800" h="50800">
                <a:moveTo>
                  <a:pt x="12700" y="25400"/>
                </a:moveTo>
                <a:lnTo>
                  <a:pt x="50800" y="25400"/>
                </a:lnTo>
              </a:path>
              <a:path w="50800" h="50800">
                <a:moveTo>
                  <a:pt x="0" y="38100"/>
                </a:moveTo>
                <a:lnTo>
                  <a:pt x="38100" y="38100"/>
                </a:lnTo>
              </a:path>
              <a:path w="50800" h="50800">
                <a:moveTo>
                  <a:pt x="12700" y="50800"/>
                </a:moveTo>
                <a:lnTo>
                  <a:pt x="50800" y="50800"/>
                </a:lnTo>
              </a:path>
            </a:pathLst>
          </a:custGeom>
          <a:ln w="7591">
            <a:solidFill>
              <a:srgbClr val="ADAD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4769278" y="3167693"/>
            <a:ext cx="238760" cy="57150"/>
            <a:chOff x="4769278" y="3167693"/>
            <a:chExt cx="238760" cy="57150"/>
          </a:xfrm>
        </p:grpSpPr>
        <p:sp>
          <p:nvSpPr>
            <p:cNvPr id="19" name="object 19"/>
            <p:cNvSpPr/>
            <p:nvPr/>
          </p:nvSpPr>
          <p:spPr>
            <a:xfrm>
              <a:off x="4893730" y="3200704"/>
              <a:ext cx="20320" cy="20320"/>
            </a:xfrm>
            <a:custGeom>
              <a:avLst/>
              <a:gdLst/>
              <a:ahLst/>
              <a:cxnLst/>
              <a:rect l="l" t="t" r="r" b="b"/>
              <a:pathLst>
                <a:path w="20320" h="20319">
                  <a:moveTo>
                    <a:pt x="0" y="0"/>
                  </a:moveTo>
                  <a:lnTo>
                    <a:pt x="20320" y="20320"/>
                  </a:lnTo>
                </a:path>
              </a:pathLst>
            </a:custGeom>
            <a:ln w="7591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66666" y="3174209"/>
              <a:ext cx="30480" cy="30480"/>
            </a:xfrm>
            <a:custGeom>
              <a:avLst/>
              <a:gdLst/>
              <a:ahLst/>
              <a:cxnLst/>
              <a:rect l="l" t="t" r="r" b="b"/>
              <a:pathLst>
                <a:path w="30479" h="30480">
                  <a:moveTo>
                    <a:pt x="30366" y="15183"/>
                  </a:moveTo>
                  <a:lnTo>
                    <a:pt x="30366" y="6797"/>
                  </a:lnTo>
                  <a:lnTo>
                    <a:pt x="23568" y="0"/>
                  </a:lnTo>
                  <a:lnTo>
                    <a:pt x="15183" y="0"/>
                  </a:lnTo>
                  <a:lnTo>
                    <a:pt x="6797" y="0"/>
                  </a:lnTo>
                  <a:lnTo>
                    <a:pt x="0" y="6797"/>
                  </a:lnTo>
                  <a:lnTo>
                    <a:pt x="0" y="15183"/>
                  </a:lnTo>
                  <a:lnTo>
                    <a:pt x="0" y="23568"/>
                  </a:lnTo>
                  <a:lnTo>
                    <a:pt x="6797" y="30366"/>
                  </a:lnTo>
                  <a:lnTo>
                    <a:pt x="15183" y="30366"/>
                  </a:lnTo>
                  <a:lnTo>
                    <a:pt x="23568" y="30366"/>
                  </a:lnTo>
                  <a:lnTo>
                    <a:pt x="30366" y="23568"/>
                  </a:lnTo>
                  <a:lnTo>
                    <a:pt x="30366" y="15183"/>
                  </a:lnTo>
                  <a:close/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771809" y="3170224"/>
              <a:ext cx="233679" cy="50800"/>
            </a:xfrm>
            <a:custGeom>
              <a:avLst/>
              <a:gdLst/>
              <a:ahLst/>
              <a:cxnLst/>
              <a:rect l="l" t="t" r="r" b="b"/>
              <a:pathLst>
                <a:path w="233679" h="50800">
                  <a:moveTo>
                    <a:pt x="40640" y="50800"/>
                  </a:moveTo>
                  <a:lnTo>
                    <a:pt x="50400" y="48796"/>
                  </a:lnTo>
                  <a:lnTo>
                    <a:pt x="58488" y="43339"/>
                  </a:lnTo>
                  <a:lnTo>
                    <a:pt x="64002" y="35262"/>
                  </a:lnTo>
                  <a:lnTo>
                    <a:pt x="66040" y="25400"/>
                  </a:lnTo>
                  <a:lnTo>
                    <a:pt x="64036" y="15537"/>
                  </a:lnTo>
                  <a:lnTo>
                    <a:pt x="58579" y="7461"/>
                  </a:lnTo>
                  <a:lnTo>
                    <a:pt x="50502" y="2004"/>
                  </a:lnTo>
                  <a:lnTo>
                    <a:pt x="40640" y="0"/>
                  </a:lnTo>
                  <a:lnTo>
                    <a:pt x="30778" y="2004"/>
                  </a:lnTo>
                  <a:lnTo>
                    <a:pt x="22701" y="7461"/>
                  </a:lnTo>
                  <a:lnTo>
                    <a:pt x="17244" y="15537"/>
                  </a:lnTo>
                  <a:lnTo>
                    <a:pt x="15240" y="25400"/>
                  </a:lnTo>
                </a:path>
                <a:path w="233679" h="50800">
                  <a:moveTo>
                    <a:pt x="30480" y="17780"/>
                  </a:moveTo>
                  <a:lnTo>
                    <a:pt x="15240" y="30480"/>
                  </a:lnTo>
                  <a:lnTo>
                    <a:pt x="0" y="17780"/>
                  </a:lnTo>
                </a:path>
                <a:path w="233679" h="50800">
                  <a:moveTo>
                    <a:pt x="193042" y="50800"/>
                  </a:moveTo>
                  <a:lnTo>
                    <a:pt x="183179" y="48796"/>
                  </a:lnTo>
                  <a:lnTo>
                    <a:pt x="175103" y="43339"/>
                  </a:lnTo>
                  <a:lnTo>
                    <a:pt x="169646" y="35262"/>
                  </a:lnTo>
                  <a:lnTo>
                    <a:pt x="167642" y="25400"/>
                  </a:lnTo>
                  <a:lnTo>
                    <a:pt x="169646" y="15537"/>
                  </a:lnTo>
                  <a:lnTo>
                    <a:pt x="175103" y="7461"/>
                  </a:lnTo>
                  <a:lnTo>
                    <a:pt x="183179" y="2004"/>
                  </a:lnTo>
                  <a:lnTo>
                    <a:pt x="193042" y="0"/>
                  </a:lnTo>
                  <a:lnTo>
                    <a:pt x="202904" y="2004"/>
                  </a:lnTo>
                  <a:lnTo>
                    <a:pt x="210981" y="7461"/>
                  </a:lnTo>
                  <a:lnTo>
                    <a:pt x="216438" y="15537"/>
                  </a:lnTo>
                  <a:lnTo>
                    <a:pt x="218442" y="25400"/>
                  </a:lnTo>
                </a:path>
                <a:path w="233679" h="50800">
                  <a:moveTo>
                    <a:pt x="233682" y="17780"/>
                  </a:moveTo>
                  <a:lnTo>
                    <a:pt x="218442" y="30480"/>
                  </a:lnTo>
                  <a:lnTo>
                    <a:pt x="203202" y="17780"/>
                  </a:lnTo>
                </a:path>
              </a:pathLst>
            </a:custGeom>
            <a:ln w="5060">
              <a:solidFill>
                <a:srgbClr val="ADAD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D9CFBF7-BBC0-A767-142D-3A3D002DEB26}"/>
                  </a:ext>
                </a:extLst>
              </p14:cNvPr>
              <p14:cNvContentPartPr/>
              <p14:nvPr/>
            </p14:nvContentPartPr>
            <p14:xfrm>
              <a:off x="207720" y="260280"/>
              <a:ext cx="4742640" cy="2571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D9CFBF7-BBC0-A767-142D-3A3D002DEB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360" y="250920"/>
                <a:ext cx="4761360" cy="258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50" y="98425"/>
            <a:ext cx="1381533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dirty="0"/>
              <a:t>Online</a:t>
            </a:r>
            <a:r>
              <a:rPr spc="-27" dirty="0"/>
              <a:t> </a:t>
            </a:r>
            <a:r>
              <a:rPr spc="-4" dirty="0"/>
              <a:t>Softmax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203" y="907356"/>
            <a:ext cx="3101866" cy="14521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693" y="497949"/>
            <a:ext cx="1333740" cy="140843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123147" marR="2101" indent="-118158">
              <a:spcBef>
                <a:spcPts val="39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The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problem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with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usual </a:t>
            </a:r>
            <a:r>
              <a:rPr sz="744" dirty="0">
                <a:latin typeface="Candara"/>
                <a:cs typeface="Candara"/>
              </a:rPr>
              <a:t>safe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is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that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it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requires </a:t>
            </a:r>
            <a:r>
              <a:rPr sz="744" dirty="0">
                <a:latin typeface="Candara"/>
                <a:cs typeface="Candara"/>
              </a:rPr>
              <a:t>three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iterations,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with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each</a:t>
            </a:r>
            <a:r>
              <a:rPr sz="744" spc="20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one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accessing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memory</a:t>
            </a:r>
            <a:endParaRPr sz="744">
              <a:latin typeface="Candara"/>
              <a:cs typeface="Candara"/>
            </a:endParaRPr>
          </a:p>
          <a:p>
            <a:pPr marL="123147" indent="-117895">
              <a:lnSpc>
                <a:spcPts val="872"/>
              </a:lnSpc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Online</a:t>
            </a:r>
            <a:r>
              <a:rPr sz="744" spc="-2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reduces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this</a:t>
            </a:r>
            <a:endParaRPr sz="744">
              <a:latin typeface="Candara"/>
              <a:cs typeface="Candara"/>
            </a:endParaRPr>
          </a:p>
          <a:p>
            <a:pPr marL="123147" marR="7352">
              <a:lnSpc>
                <a:spcPts val="872"/>
              </a:lnSpc>
              <a:spcBef>
                <a:spcPts val="58"/>
              </a:spcBef>
            </a:pPr>
            <a:r>
              <a:rPr sz="744" dirty="0">
                <a:latin typeface="Candara"/>
                <a:cs typeface="Candara"/>
              </a:rPr>
              <a:t>to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only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two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iterations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through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data!</a:t>
            </a:r>
            <a:endParaRPr sz="744">
              <a:latin typeface="Candara"/>
              <a:cs typeface="Candara"/>
            </a:endParaRPr>
          </a:p>
          <a:p>
            <a:pPr marL="117895" marR="38598" indent="-117895" algn="r">
              <a:lnSpc>
                <a:spcPts val="879"/>
              </a:lnSpc>
              <a:buFont typeface="Arial"/>
              <a:buChar char="•"/>
              <a:tabLst>
                <a:tab pos="117895" algn="l"/>
              </a:tabLst>
            </a:pPr>
            <a:r>
              <a:rPr sz="744" dirty="0">
                <a:latin typeface="Candara"/>
                <a:cs typeface="Candara"/>
              </a:rPr>
              <a:t>This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results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in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not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only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</a:t>
            </a:r>
            <a:r>
              <a:rPr sz="744" spc="-8" dirty="0">
                <a:latin typeface="Candara"/>
                <a:cs typeface="Candara"/>
              </a:rPr>
              <a:t> 1.33x</a:t>
            </a:r>
            <a:endParaRPr sz="744">
              <a:latin typeface="Candara"/>
              <a:cs typeface="Candara"/>
            </a:endParaRPr>
          </a:p>
          <a:p>
            <a:pPr marR="49889" algn="r">
              <a:lnSpc>
                <a:spcPts val="879"/>
              </a:lnSpc>
              <a:spcBef>
                <a:spcPts val="19"/>
              </a:spcBef>
            </a:pPr>
            <a:r>
              <a:rPr sz="744" dirty="0">
                <a:latin typeface="Candara"/>
                <a:cs typeface="Candara"/>
              </a:rPr>
              <a:t>apparent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speedup,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but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also</a:t>
            </a:r>
            <a:r>
              <a:rPr sz="744" spc="-21" dirty="0">
                <a:latin typeface="Candara"/>
                <a:cs typeface="Candara"/>
              </a:rPr>
              <a:t> a</a:t>
            </a:r>
            <a:endParaRPr sz="744">
              <a:latin typeface="Candara"/>
              <a:cs typeface="Candara"/>
            </a:endParaRPr>
          </a:p>
          <a:p>
            <a:pPr marL="123147">
              <a:lnSpc>
                <a:spcPts val="879"/>
              </a:lnSpc>
            </a:pPr>
            <a:r>
              <a:rPr sz="744" dirty="0">
                <a:latin typeface="Candara"/>
                <a:cs typeface="Candara"/>
              </a:rPr>
              <a:t>1.3x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speedup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in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practice</a:t>
            </a:r>
            <a:endParaRPr sz="744">
              <a:latin typeface="Candara"/>
              <a:cs typeface="Candara"/>
            </a:endParaRPr>
          </a:p>
          <a:p>
            <a:pPr marL="123147" marR="72470">
              <a:lnSpc>
                <a:spcPts val="872"/>
              </a:lnSpc>
              <a:spcBef>
                <a:spcPts val="66"/>
              </a:spcBef>
            </a:pPr>
            <a:r>
              <a:rPr sz="744" dirty="0">
                <a:latin typeface="Candara"/>
                <a:cs typeface="Candara"/>
              </a:rPr>
              <a:t>because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of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reduced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memory </a:t>
            </a:r>
            <a:r>
              <a:rPr sz="744" dirty="0">
                <a:latin typeface="Candara"/>
                <a:cs typeface="Candara"/>
              </a:rPr>
              <a:t>bandwidth</a:t>
            </a:r>
            <a:r>
              <a:rPr sz="744" spc="-31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requirements</a:t>
            </a:r>
            <a:endParaRPr sz="744">
              <a:latin typeface="Candara"/>
              <a:cs typeface="Candar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05">
              <a:lnSpc>
                <a:spcPts val="500"/>
              </a:lnSpc>
            </a:pPr>
            <a:r>
              <a:rPr spc="-10" dirty="0"/>
              <a:t>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522" y="2927772"/>
            <a:ext cx="1383897" cy="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51">
              <a:lnSpc>
                <a:spcPts val="577"/>
              </a:lnSpc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https://arxiv.org/pdf/1805.02867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8511B3-2777-0AF4-2508-013E7E2E40B0}"/>
                  </a:ext>
                </a:extLst>
              </p14:cNvPr>
              <p14:cNvContentPartPr/>
              <p14:nvPr/>
            </p14:nvContentPartPr>
            <p14:xfrm>
              <a:off x="42120" y="378000"/>
              <a:ext cx="4869000" cy="2543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8511B3-2777-0AF4-2508-013E7E2E40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0" y="368640"/>
                <a:ext cx="4887720" cy="256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968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796" y="98425"/>
            <a:ext cx="1381533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dirty="0"/>
              <a:t>Online</a:t>
            </a:r>
            <a:r>
              <a:rPr spc="-27" dirty="0"/>
              <a:t> </a:t>
            </a:r>
            <a:r>
              <a:rPr spc="-4" dirty="0"/>
              <a:t>Softmax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5693" y="497949"/>
            <a:ext cx="1333740" cy="140843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123147" marR="2101" indent="-118158">
              <a:spcBef>
                <a:spcPts val="39"/>
              </a:spcBef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The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problem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with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usual </a:t>
            </a:r>
            <a:r>
              <a:rPr sz="744" dirty="0">
                <a:latin typeface="Candara"/>
                <a:cs typeface="Candara"/>
              </a:rPr>
              <a:t>safe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is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that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it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requires </a:t>
            </a:r>
            <a:r>
              <a:rPr sz="744" dirty="0">
                <a:latin typeface="Candara"/>
                <a:cs typeface="Candara"/>
              </a:rPr>
              <a:t>three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iterations,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with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each</a:t>
            </a:r>
            <a:r>
              <a:rPr sz="744" spc="20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one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accessing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memory</a:t>
            </a:r>
            <a:endParaRPr sz="744">
              <a:latin typeface="Candara"/>
              <a:cs typeface="Candara"/>
            </a:endParaRPr>
          </a:p>
          <a:p>
            <a:pPr marL="123147" indent="-117895">
              <a:lnSpc>
                <a:spcPts val="872"/>
              </a:lnSpc>
              <a:buFont typeface="Arial"/>
              <a:buChar char="•"/>
              <a:tabLst>
                <a:tab pos="123147" algn="l"/>
              </a:tabLst>
            </a:pPr>
            <a:r>
              <a:rPr sz="744" dirty="0">
                <a:latin typeface="Candara"/>
                <a:cs typeface="Candara"/>
              </a:rPr>
              <a:t>Online</a:t>
            </a:r>
            <a:r>
              <a:rPr sz="744" spc="-2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softmax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reduces</a:t>
            </a:r>
            <a:r>
              <a:rPr sz="744" spc="-29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this</a:t>
            </a:r>
            <a:endParaRPr sz="744">
              <a:latin typeface="Candara"/>
              <a:cs typeface="Candara"/>
            </a:endParaRPr>
          </a:p>
          <a:p>
            <a:pPr marL="123147" marR="7352">
              <a:lnSpc>
                <a:spcPts val="872"/>
              </a:lnSpc>
              <a:spcBef>
                <a:spcPts val="58"/>
              </a:spcBef>
            </a:pPr>
            <a:r>
              <a:rPr sz="744" dirty="0">
                <a:latin typeface="Candara"/>
                <a:cs typeface="Candara"/>
              </a:rPr>
              <a:t>to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only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two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iterations</a:t>
            </a:r>
            <a:r>
              <a:rPr sz="744" spc="-19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through </a:t>
            </a:r>
            <a:r>
              <a:rPr sz="744" dirty="0">
                <a:latin typeface="Candara"/>
                <a:cs typeface="Candara"/>
              </a:rPr>
              <a:t>the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data!</a:t>
            </a:r>
            <a:endParaRPr sz="744">
              <a:latin typeface="Candara"/>
              <a:cs typeface="Candara"/>
            </a:endParaRPr>
          </a:p>
          <a:p>
            <a:pPr marL="117895" marR="38073" indent="-117895" algn="r">
              <a:lnSpc>
                <a:spcPts val="879"/>
              </a:lnSpc>
              <a:buFont typeface="Arial"/>
              <a:buChar char="•"/>
              <a:tabLst>
                <a:tab pos="117895" algn="l"/>
              </a:tabLst>
            </a:pPr>
            <a:r>
              <a:rPr sz="744" dirty="0">
                <a:latin typeface="Candara"/>
                <a:cs typeface="Candara"/>
              </a:rPr>
              <a:t>This</a:t>
            </a:r>
            <a:r>
              <a:rPr sz="744" spc="-14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results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in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not</a:t>
            </a:r>
            <a:r>
              <a:rPr sz="744" spc="-8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only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</a:t>
            </a:r>
            <a:r>
              <a:rPr sz="744" spc="-10" dirty="0">
                <a:latin typeface="Candara"/>
                <a:cs typeface="Candara"/>
              </a:rPr>
              <a:t> </a:t>
            </a:r>
            <a:r>
              <a:rPr sz="744" spc="-8" dirty="0">
                <a:latin typeface="Candara"/>
                <a:cs typeface="Candara"/>
              </a:rPr>
              <a:t>1.33x</a:t>
            </a:r>
            <a:endParaRPr sz="744">
              <a:latin typeface="Candara"/>
              <a:cs typeface="Candara"/>
            </a:endParaRPr>
          </a:p>
          <a:p>
            <a:pPr marR="49889" algn="r">
              <a:lnSpc>
                <a:spcPts val="879"/>
              </a:lnSpc>
              <a:spcBef>
                <a:spcPts val="19"/>
              </a:spcBef>
            </a:pPr>
            <a:r>
              <a:rPr sz="744" dirty="0">
                <a:latin typeface="Candara"/>
                <a:cs typeface="Candara"/>
              </a:rPr>
              <a:t>apparent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speedup,</a:t>
            </a:r>
            <a:r>
              <a:rPr sz="744" spc="-21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but</a:t>
            </a:r>
            <a:r>
              <a:rPr sz="744" spc="-17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also</a:t>
            </a:r>
            <a:r>
              <a:rPr sz="744" spc="-21" dirty="0">
                <a:latin typeface="Candara"/>
                <a:cs typeface="Candara"/>
              </a:rPr>
              <a:t> a</a:t>
            </a:r>
            <a:endParaRPr sz="744">
              <a:latin typeface="Candara"/>
              <a:cs typeface="Candara"/>
            </a:endParaRPr>
          </a:p>
          <a:p>
            <a:pPr marL="123147">
              <a:lnSpc>
                <a:spcPts val="879"/>
              </a:lnSpc>
            </a:pPr>
            <a:r>
              <a:rPr sz="744" dirty="0">
                <a:latin typeface="Candara"/>
                <a:cs typeface="Candara"/>
              </a:rPr>
              <a:t>1.3x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speedup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in</a:t>
            </a:r>
            <a:r>
              <a:rPr sz="744" spc="-12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practice</a:t>
            </a:r>
            <a:endParaRPr sz="744">
              <a:latin typeface="Candara"/>
              <a:cs typeface="Candara"/>
            </a:endParaRPr>
          </a:p>
          <a:p>
            <a:pPr marL="123147" marR="72470">
              <a:lnSpc>
                <a:spcPts val="872"/>
              </a:lnSpc>
              <a:spcBef>
                <a:spcPts val="66"/>
              </a:spcBef>
            </a:pPr>
            <a:r>
              <a:rPr sz="744" dirty="0">
                <a:latin typeface="Candara"/>
                <a:cs typeface="Candara"/>
              </a:rPr>
              <a:t>because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of</a:t>
            </a:r>
            <a:r>
              <a:rPr sz="744" spc="-23" dirty="0">
                <a:latin typeface="Candara"/>
                <a:cs typeface="Candara"/>
              </a:rPr>
              <a:t> </a:t>
            </a:r>
            <a:r>
              <a:rPr sz="744" dirty="0">
                <a:latin typeface="Candara"/>
                <a:cs typeface="Candara"/>
              </a:rPr>
              <a:t>reduced</a:t>
            </a:r>
            <a:r>
              <a:rPr sz="744" spc="-25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memory </a:t>
            </a:r>
            <a:r>
              <a:rPr sz="744" dirty="0">
                <a:latin typeface="Candara"/>
                <a:cs typeface="Candara"/>
              </a:rPr>
              <a:t>bandwidth</a:t>
            </a:r>
            <a:r>
              <a:rPr sz="744" spc="-31" dirty="0">
                <a:latin typeface="Candara"/>
                <a:cs typeface="Candara"/>
              </a:rPr>
              <a:t> </a:t>
            </a:r>
            <a:r>
              <a:rPr sz="744" spc="-4" dirty="0">
                <a:latin typeface="Candara"/>
                <a:cs typeface="Candara"/>
              </a:rPr>
              <a:t>requirements</a:t>
            </a:r>
            <a:endParaRPr sz="744">
              <a:latin typeface="Candara"/>
              <a:cs typeface="Candar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4545" y="726022"/>
            <a:ext cx="2557350" cy="204422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05">
              <a:lnSpc>
                <a:spcPts val="500"/>
              </a:lnSpc>
            </a:pPr>
            <a:r>
              <a:rPr spc="-10" dirty="0"/>
              <a:t>18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522" y="2927772"/>
            <a:ext cx="1383897" cy="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51">
              <a:lnSpc>
                <a:spcPts val="577"/>
              </a:lnSpc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https://arxiv.org/pdf/1805.02867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70E836-F6DF-277F-F157-2616426201BC}"/>
                  </a:ext>
                </a:extLst>
              </p14:cNvPr>
              <p14:cNvContentPartPr/>
              <p14:nvPr/>
            </p14:nvContentPartPr>
            <p14:xfrm>
              <a:off x="1279440" y="986040"/>
              <a:ext cx="3376080" cy="1361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70E836-F6DF-277F-F157-261642620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080" y="976680"/>
                <a:ext cx="3394800" cy="137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206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62311" y="110305"/>
            <a:ext cx="25908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743605">
              <a:spcBef>
                <a:spcPts val="39"/>
              </a:spcBef>
            </a:pPr>
            <a:r>
              <a:rPr spc="-4" dirty="0"/>
              <a:t>FlashAttention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55" y="685348"/>
            <a:ext cx="3251237" cy="51415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146778" indent="-141527">
              <a:spcBef>
                <a:spcPts val="39"/>
              </a:spcBef>
              <a:buFont typeface="Arial"/>
              <a:buChar char="•"/>
              <a:tabLst>
                <a:tab pos="146778" algn="l"/>
              </a:tabLst>
            </a:pPr>
            <a:r>
              <a:rPr sz="827" dirty="0">
                <a:latin typeface="Candara"/>
                <a:cs typeface="Candara"/>
              </a:rPr>
              <a:t>One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of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the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most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impactful</a:t>
            </a:r>
            <a:r>
              <a:rPr sz="827" spc="-10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ideas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in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ML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spc="-4" dirty="0">
                <a:latin typeface="Candara"/>
                <a:cs typeface="Candara"/>
              </a:rPr>
              <a:t>recently</a:t>
            </a:r>
            <a:endParaRPr sz="827" dirty="0">
              <a:latin typeface="Candara"/>
              <a:cs typeface="Candara"/>
            </a:endParaRPr>
          </a:p>
          <a:p>
            <a:pPr marL="146778" indent="-141527">
              <a:buFont typeface="Arial"/>
              <a:buChar char="•"/>
              <a:tabLst>
                <a:tab pos="146778" algn="l"/>
              </a:tabLst>
            </a:pPr>
            <a:r>
              <a:rPr sz="827" dirty="0">
                <a:latin typeface="Candara"/>
                <a:cs typeface="Candara"/>
              </a:rPr>
              <a:t>Even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though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many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people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probably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don’t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even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know</a:t>
            </a:r>
            <a:r>
              <a:rPr sz="827" spc="-10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they</a:t>
            </a:r>
            <a:r>
              <a:rPr sz="827" spc="-17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are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using</a:t>
            </a:r>
            <a:r>
              <a:rPr sz="827" spc="-17" dirty="0">
                <a:latin typeface="Candara"/>
                <a:cs typeface="Candara"/>
              </a:rPr>
              <a:t> </a:t>
            </a:r>
            <a:r>
              <a:rPr sz="827" spc="-10" dirty="0">
                <a:latin typeface="Candara"/>
                <a:cs typeface="Candara"/>
              </a:rPr>
              <a:t>it!</a:t>
            </a:r>
            <a:endParaRPr sz="827" dirty="0">
              <a:latin typeface="Candara"/>
              <a:cs typeface="Candara"/>
            </a:endParaRPr>
          </a:p>
          <a:p>
            <a:pPr marL="146778" indent="-141527">
              <a:buFont typeface="Arial"/>
              <a:buChar char="•"/>
              <a:tabLst>
                <a:tab pos="146778" algn="l"/>
              </a:tabLst>
            </a:pPr>
            <a:r>
              <a:rPr sz="827" dirty="0">
                <a:latin typeface="Candara"/>
                <a:cs typeface="Candara"/>
              </a:rPr>
              <a:t>Introduced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at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HAET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spc="-4" dirty="0">
                <a:latin typeface="Candara"/>
                <a:cs typeface="Candara"/>
              </a:rPr>
              <a:t>Workshop</a:t>
            </a:r>
            <a:r>
              <a:rPr sz="827" spc="-12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@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ICML</a:t>
            </a:r>
            <a:r>
              <a:rPr sz="827" spc="-17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July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spc="-8" dirty="0">
                <a:latin typeface="Candara"/>
                <a:cs typeface="Candara"/>
              </a:rPr>
              <a:t>2022</a:t>
            </a:r>
            <a:endParaRPr sz="827" dirty="0">
              <a:latin typeface="Candara"/>
              <a:cs typeface="Candara"/>
            </a:endParaRPr>
          </a:p>
          <a:p>
            <a:pPr marL="146778" indent="-141527">
              <a:buFont typeface="Arial"/>
              <a:buChar char="•"/>
              <a:tabLst>
                <a:tab pos="146778" algn="l"/>
              </a:tabLst>
            </a:pPr>
            <a:r>
              <a:rPr sz="827" dirty="0">
                <a:latin typeface="Candara"/>
                <a:cs typeface="Candara"/>
              </a:rPr>
              <a:t>Published</a:t>
            </a:r>
            <a:r>
              <a:rPr sz="827" spc="-17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@</a:t>
            </a:r>
            <a:r>
              <a:rPr sz="827" spc="-19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NeurIPS</a:t>
            </a:r>
            <a:r>
              <a:rPr sz="827" spc="-14" dirty="0">
                <a:latin typeface="Candara"/>
                <a:cs typeface="Candara"/>
              </a:rPr>
              <a:t> </a:t>
            </a:r>
            <a:r>
              <a:rPr sz="827" dirty="0">
                <a:latin typeface="Candara"/>
                <a:cs typeface="Candara"/>
              </a:rPr>
              <a:t>Dec</a:t>
            </a:r>
            <a:r>
              <a:rPr sz="827" spc="-19" dirty="0">
                <a:latin typeface="Candara"/>
                <a:cs typeface="Candara"/>
              </a:rPr>
              <a:t> </a:t>
            </a:r>
            <a:r>
              <a:rPr sz="827" spc="-8" dirty="0">
                <a:latin typeface="Candara"/>
                <a:cs typeface="Candara"/>
              </a:rPr>
              <a:t>2022</a:t>
            </a:r>
            <a:endParaRPr sz="827" dirty="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51973" y="2875084"/>
            <a:ext cx="57772" cy="648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9"/>
              </a:lnSpc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22</a:t>
            </a:r>
            <a:endParaRPr sz="496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82149"/>
            <a:ext cx="5036648" cy="155305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2550" y="3070225"/>
            <a:ext cx="3691879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50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56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https://slideslive.com/38988230/flashattention-fast-and-memoryefficient-exact-attention-with-ioawareness</a:t>
            </a:r>
            <a:endParaRPr sz="579" dirty="0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80F1719-5504-82CF-1866-9FF1952474D9}"/>
                  </a:ext>
                </a:extLst>
              </p14:cNvPr>
              <p14:cNvContentPartPr/>
              <p14:nvPr/>
            </p14:nvContentPartPr>
            <p14:xfrm>
              <a:off x="322920" y="1085760"/>
              <a:ext cx="2368440" cy="14544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80F1719-5504-82CF-1866-9FF1952474D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560" y="1076400"/>
                <a:ext cx="2387160" cy="147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5201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70162" y="106544"/>
            <a:ext cx="2762218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806623">
              <a:spcBef>
                <a:spcPts val="39"/>
              </a:spcBef>
            </a:pPr>
            <a:r>
              <a:rPr dirty="0"/>
              <a:t>GPU</a:t>
            </a:r>
            <a:r>
              <a:rPr spc="-31" dirty="0"/>
              <a:t> </a:t>
            </a:r>
            <a:r>
              <a:rPr spc="-4" dirty="0"/>
              <a:t>Memory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55" y="706826"/>
            <a:ext cx="2083723" cy="1757416"/>
          </a:xfrm>
          <a:prstGeom prst="rect">
            <a:avLst/>
          </a:prstGeom>
        </p:spPr>
        <p:txBody>
          <a:bodyPr vert="horz" wrap="square" lIns="0" tIns="13918" rIns="0" bIns="0" rtlCol="0">
            <a:spAutoFit/>
          </a:bodyPr>
          <a:lstStyle/>
          <a:p>
            <a:pPr marL="5251" marR="650917">
              <a:lnSpc>
                <a:spcPts val="1567"/>
              </a:lnSpc>
              <a:spcBef>
                <a:spcPts val="110"/>
              </a:spcBef>
            </a:pPr>
            <a:r>
              <a:rPr sz="1323" dirty="0">
                <a:latin typeface="Candara"/>
                <a:cs typeface="Candara"/>
              </a:rPr>
              <a:t>Memory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is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arranged hierarchicaly</a:t>
            </a:r>
            <a:endParaRPr sz="1323">
              <a:latin typeface="Candara"/>
              <a:cs typeface="Candara"/>
            </a:endParaRPr>
          </a:p>
          <a:p>
            <a:pPr marL="146778" marR="7615" indent="-141789">
              <a:lnSpc>
                <a:spcPct val="101899"/>
              </a:lnSpc>
              <a:spcBef>
                <a:spcPts val="229"/>
              </a:spcBef>
              <a:buFont typeface="Arial"/>
              <a:buChar char="•"/>
              <a:tabLst>
                <a:tab pos="146778" algn="l"/>
              </a:tabLst>
            </a:pPr>
            <a:r>
              <a:rPr sz="1323" dirty="0">
                <a:latin typeface="Candara"/>
                <a:cs typeface="Candara"/>
              </a:rPr>
              <a:t>GPU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SRAM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is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small,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spc="-10" dirty="0">
                <a:latin typeface="Candara"/>
                <a:cs typeface="Candara"/>
              </a:rPr>
              <a:t>and </a:t>
            </a:r>
            <a:r>
              <a:rPr sz="1323" dirty="0">
                <a:latin typeface="Candara"/>
                <a:cs typeface="Candara"/>
              </a:rPr>
              <a:t>supports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the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fastest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access</a:t>
            </a:r>
            <a:endParaRPr sz="1323">
              <a:latin typeface="Candara"/>
              <a:cs typeface="Candara"/>
            </a:endParaRPr>
          </a:p>
          <a:p>
            <a:pPr marL="146778" marR="2101" indent="-141789">
              <a:lnSpc>
                <a:spcPts val="1580"/>
              </a:lnSpc>
              <a:spcBef>
                <a:spcPts val="366"/>
              </a:spcBef>
              <a:buFont typeface="Arial"/>
              <a:buChar char="•"/>
              <a:tabLst>
                <a:tab pos="146778" algn="l"/>
              </a:tabLst>
            </a:pPr>
            <a:r>
              <a:rPr sz="1323" dirty="0">
                <a:latin typeface="Candara"/>
                <a:cs typeface="Candara"/>
              </a:rPr>
              <a:t>GPU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HBM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is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larger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but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spc="-8" dirty="0">
                <a:latin typeface="Candara"/>
                <a:cs typeface="Candara"/>
              </a:rPr>
              <a:t>with </a:t>
            </a:r>
            <a:r>
              <a:rPr sz="1323" dirty="0">
                <a:latin typeface="Candara"/>
                <a:cs typeface="Candara"/>
              </a:rPr>
              <a:t>much</a:t>
            </a:r>
            <a:r>
              <a:rPr sz="1323" spc="-25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slower</a:t>
            </a:r>
            <a:r>
              <a:rPr sz="1323" spc="-25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access</a:t>
            </a:r>
            <a:endParaRPr sz="1323">
              <a:latin typeface="Candara"/>
              <a:cs typeface="Candara"/>
            </a:endParaRPr>
          </a:p>
          <a:p>
            <a:pPr marL="146778" marR="4201" indent="-141789">
              <a:lnSpc>
                <a:spcPct val="101200"/>
              </a:lnSpc>
              <a:spcBef>
                <a:spcPts val="236"/>
              </a:spcBef>
              <a:buFont typeface="Arial"/>
              <a:buChar char="•"/>
              <a:tabLst>
                <a:tab pos="146778" algn="l"/>
              </a:tabLst>
            </a:pPr>
            <a:r>
              <a:rPr sz="1323" dirty="0">
                <a:latin typeface="Candara"/>
                <a:cs typeface="Candara"/>
              </a:rPr>
              <a:t>CPU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DRAM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is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huge,</a:t>
            </a:r>
            <a:r>
              <a:rPr sz="1323" spc="-12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but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spc="-10" dirty="0">
                <a:latin typeface="Candara"/>
                <a:cs typeface="Candara"/>
              </a:rPr>
              <a:t>the </a:t>
            </a:r>
            <a:r>
              <a:rPr sz="1323" dirty="0">
                <a:latin typeface="Candara"/>
                <a:cs typeface="Candara"/>
              </a:rPr>
              <a:t>slowest</a:t>
            </a:r>
            <a:r>
              <a:rPr sz="1323" spc="-12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of</a:t>
            </a:r>
            <a:r>
              <a:rPr sz="1323" spc="-10" dirty="0">
                <a:latin typeface="Candara"/>
                <a:cs typeface="Candara"/>
              </a:rPr>
              <a:t> all</a:t>
            </a:r>
            <a:endParaRPr sz="1323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2131" y="2852490"/>
            <a:ext cx="72740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24</a:t>
            </a:r>
            <a:endParaRPr sz="496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6650" y="827001"/>
            <a:ext cx="2224520" cy="16775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523" y="2907539"/>
            <a:ext cx="1356849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https://arxiv.org/pdf/2205.14135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047B68A-98B0-D999-E218-18EDA44E5DFA}"/>
                  </a:ext>
                </a:extLst>
              </p14:cNvPr>
              <p14:cNvContentPartPr/>
              <p14:nvPr/>
            </p14:nvContentPartPr>
            <p14:xfrm>
              <a:off x="119520" y="408600"/>
              <a:ext cx="4623120" cy="2142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047B68A-98B0-D999-E218-18EDA44E5D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60" y="399240"/>
                <a:ext cx="4641840" cy="21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1022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C5D33-005F-7DDE-9667-AB0F9D225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B579C9AE-3714-D5B0-8AE2-7F0C08285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70162" y="106544"/>
            <a:ext cx="2762218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806623">
              <a:spcBef>
                <a:spcPts val="39"/>
              </a:spcBef>
            </a:pPr>
            <a:r>
              <a:rPr dirty="0"/>
              <a:t>GPU</a:t>
            </a:r>
            <a:r>
              <a:rPr spc="-31" dirty="0"/>
              <a:t> </a:t>
            </a:r>
            <a:r>
              <a:rPr spc="-4" dirty="0"/>
              <a:t>Memory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EBF0C51-8252-F365-1E23-14B3F4E7BF77}"/>
              </a:ext>
            </a:extLst>
          </p:cNvPr>
          <p:cNvSpPr txBox="1"/>
          <p:nvPr/>
        </p:nvSpPr>
        <p:spPr>
          <a:xfrm>
            <a:off x="4842131" y="2852490"/>
            <a:ext cx="72740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24</a:t>
            </a:r>
            <a:endParaRPr sz="496">
              <a:latin typeface="Candara"/>
              <a:cs typeface="Candara"/>
            </a:endParaRPr>
          </a:p>
        </p:txBody>
      </p:sp>
      <p:pic>
        <p:nvPicPr>
          <p:cNvPr id="1026" name="Picture 2" descr="GPU Compute Model">
            <a:extLst>
              <a:ext uri="{FF2B5EF4-FFF2-40B4-BE49-F238E27FC236}">
                <a16:creationId xmlns:a16="http://schemas.microsoft.com/office/drawing/2014/main" id="{30322434-ED95-965F-D450-D3E808A8A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51" y="1012825"/>
            <a:ext cx="4730750" cy="14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875FF3-43F3-091D-EAFA-3AC390B0E8AD}"/>
                  </a:ext>
                </a:extLst>
              </p14:cNvPr>
              <p14:cNvContentPartPr/>
              <p14:nvPr/>
            </p14:nvContentPartPr>
            <p14:xfrm>
              <a:off x="171360" y="625320"/>
              <a:ext cx="3371760" cy="1929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875FF3-43F3-091D-EAFA-3AC390B0E8A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000" y="615960"/>
                <a:ext cx="3390480" cy="194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934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523" y="98425"/>
            <a:ext cx="2924908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dirty="0"/>
              <a:t>GPU</a:t>
            </a:r>
            <a:r>
              <a:rPr spc="-25" dirty="0"/>
              <a:t> </a:t>
            </a:r>
            <a:r>
              <a:rPr dirty="0"/>
              <a:t>Memory</a:t>
            </a:r>
            <a:r>
              <a:rPr spc="-21" dirty="0"/>
              <a:t> </a:t>
            </a:r>
            <a:r>
              <a:rPr dirty="0"/>
              <a:t>and</a:t>
            </a:r>
            <a:r>
              <a:rPr spc="-23" dirty="0"/>
              <a:t> </a:t>
            </a:r>
            <a:r>
              <a:rPr spc="-4" dirty="0"/>
              <a:t>Transformers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55" y="686196"/>
            <a:ext cx="1216884" cy="1488587"/>
          </a:xfrm>
          <a:prstGeom prst="rect">
            <a:avLst/>
          </a:prstGeom>
        </p:spPr>
        <p:txBody>
          <a:bodyPr vert="horz" wrap="square" lIns="0" tIns="34138" rIns="0" bIns="0" rtlCol="0">
            <a:spAutoFit/>
          </a:bodyPr>
          <a:lstStyle/>
          <a:p>
            <a:pPr marL="5251" marR="97152">
              <a:lnSpc>
                <a:spcPct val="79100"/>
              </a:lnSpc>
              <a:spcBef>
                <a:spcPts val="269"/>
              </a:spcBef>
            </a:pPr>
            <a:r>
              <a:rPr sz="910" spc="-4" dirty="0">
                <a:latin typeface="Candara"/>
                <a:cs typeface="Candara"/>
              </a:rPr>
              <a:t>Transformer</a:t>
            </a:r>
            <a:r>
              <a:rPr sz="910" spc="-31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training</a:t>
            </a:r>
            <a:r>
              <a:rPr sz="910" spc="-27" dirty="0">
                <a:latin typeface="Candara"/>
                <a:cs typeface="Candara"/>
              </a:rPr>
              <a:t> </a:t>
            </a:r>
            <a:r>
              <a:rPr sz="910" spc="-10" dirty="0">
                <a:latin typeface="Candara"/>
                <a:cs typeface="Candara"/>
              </a:rPr>
              <a:t>is </a:t>
            </a:r>
            <a:r>
              <a:rPr sz="910" dirty="0">
                <a:latin typeface="Candara"/>
                <a:cs typeface="Candara"/>
              </a:rPr>
              <a:t>usually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memory-</a:t>
            </a:r>
            <a:r>
              <a:rPr sz="910" spc="-8" dirty="0">
                <a:latin typeface="Candara"/>
                <a:cs typeface="Candara"/>
              </a:rPr>
              <a:t>bound</a:t>
            </a:r>
            <a:endParaRPr sz="910">
              <a:latin typeface="Candara"/>
              <a:cs typeface="Candara"/>
            </a:endParaRPr>
          </a:p>
          <a:p>
            <a:pPr marL="146778" marR="56453" indent="-141789">
              <a:lnSpc>
                <a:spcPct val="81400"/>
              </a:lnSpc>
              <a:spcBef>
                <a:spcPts val="182"/>
              </a:spcBef>
              <a:buFont typeface="Arial"/>
              <a:buChar char="•"/>
              <a:tabLst>
                <a:tab pos="146778" algn="l"/>
              </a:tabLst>
            </a:pPr>
            <a:r>
              <a:rPr sz="910" dirty="0">
                <a:latin typeface="Candara"/>
                <a:cs typeface="Candara"/>
              </a:rPr>
              <a:t>Matrix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multiplication </a:t>
            </a:r>
            <a:r>
              <a:rPr sz="910" dirty="0">
                <a:latin typeface="Candara"/>
                <a:cs typeface="Candara"/>
              </a:rPr>
              <a:t>takes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up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99%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of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10" dirty="0">
                <a:latin typeface="Candara"/>
                <a:cs typeface="Candara"/>
              </a:rPr>
              <a:t>the </a:t>
            </a:r>
            <a:r>
              <a:rPr sz="910" spc="-4" dirty="0">
                <a:latin typeface="Candara"/>
                <a:cs typeface="Candara"/>
              </a:rPr>
              <a:t>FLOPS</a:t>
            </a:r>
            <a:endParaRPr sz="910">
              <a:latin typeface="Candara"/>
              <a:cs typeface="Candara"/>
            </a:endParaRPr>
          </a:p>
          <a:p>
            <a:pPr marL="146778" marR="39648" indent="-141789">
              <a:lnSpc>
                <a:spcPct val="79100"/>
              </a:lnSpc>
              <a:spcBef>
                <a:spcPts val="219"/>
              </a:spcBef>
              <a:buFont typeface="Arial"/>
              <a:buChar char="•"/>
              <a:tabLst>
                <a:tab pos="146778" algn="l"/>
              </a:tabLst>
            </a:pPr>
            <a:r>
              <a:rPr sz="910" dirty="0">
                <a:latin typeface="Candara"/>
                <a:cs typeface="Candara"/>
              </a:rPr>
              <a:t>But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only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takes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up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10" dirty="0">
                <a:latin typeface="Candara"/>
                <a:cs typeface="Candara"/>
              </a:rPr>
              <a:t>61% </a:t>
            </a:r>
            <a:r>
              <a:rPr sz="910" dirty="0">
                <a:latin typeface="Candara"/>
                <a:cs typeface="Candara"/>
              </a:rPr>
              <a:t>of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runtime</a:t>
            </a:r>
            <a:endParaRPr sz="910">
              <a:latin typeface="Candara"/>
              <a:cs typeface="Candara"/>
            </a:endParaRPr>
          </a:p>
          <a:p>
            <a:pPr marL="146778" marR="2101" indent="-141789">
              <a:lnSpc>
                <a:spcPct val="79500"/>
              </a:lnSpc>
              <a:spcBef>
                <a:spcPts val="244"/>
              </a:spcBef>
              <a:buFont typeface="Arial"/>
              <a:buChar char="•"/>
              <a:tabLst>
                <a:tab pos="146778" algn="l"/>
              </a:tabLst>
            </a:pPr>
            <a:r>
              <a:rPr sz="910" dirty="0">
                <a:latin typeface="Candara"/>
                <a:cs typeface="Candara"/>
              </a:rPr>
              <a:t>Lots</a:t>
            </a:r>
            <a:r>
              <a:rPr sz="910" spc="-8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of</a:t>
            </a:r>
            <a:r>
              <a:rPr sz="910" spc="-6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time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is</a:t>
            </a:r>
            <a:r>
              <a:rPr sz="910" spc="-8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wasted </a:t>
            </a:r>
            <a:r>
              <a:rPr sz="910" dirty="0">
                <a:latin typeface="Candara"/>
                <a:cs typeface="Candara"/>
              </a:rPr>
              <a:t>moving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data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around </a:t>
            </a:r>
            <a:r>
              <a:rPr sz="910" dirty="0">
                <a:latin typeface="Candara"/>
                <a:cs typeface="Candara"/>
              </a:rPr>
              <a:t>on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8" dirty="0">
                <a:latin typeface="Candara"/>
                <a:cs typeface="Candara"/>
              </a:rPr>
              <a:t> </a:t>
            </a:r>
            <a:r>
              <a:rPr sz="910" spc="-10" dirty="0">
                <a:latin typeface="Candara"/>
                <a:cs typeface="Candara"/>
              </a:rPr>
              <a:t>GPU</a:t>
            </a:r>
            <a:endParaRPr sz="910">
              <a:latin typeface="Candara"/>
              <a:cs typeface="Candara"/>
            </a:endParaRPr>
          </a:p>
          <a:p>
            <a:pPr marL="146778" marR="272288" indent="-141789">
              <a:lnSpc>
                <a:spcPts val="872"/>
              </a:lnSpc>
              <a:spcBef>
                <a:spcPts val="190"/>
              </a:spcBef>
              <a:buFont typeface="Arial"/>
              <a:buChar char="•"/>
              <a:tabLst>
                <a:tab pos="146778" algn="l"/>
              </a:tabLst>
            </a:pPr>
            <a:r>
              <a:rPr sz="910" dirty="0">
                <a:latin typeface="Candara"/>
                <a:cs typeface="Candara"/>
              </a:rPr>
              <a:t>Instead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of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doing computation</a:t>
            </a:r>
            <a:endParaRPr sz="91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44754" y="2852490"/>
            <a:ext cx="70114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25</a:t>
            </a:r>
            <a:endParaRPr sz="496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9405" y="718062"/>
            <a:ext cx="2644240" cy="8806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2523" y="2902497"/>
            <a:ext cx="1390724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https://arxiv.org/pdf/2007.00072</a:t>
            </a:r>
            <a:endParaRPr sz="579">
              <a:latin typeface="Candara"/>
              <a:cs typeface="Candar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5529" y="1701251"/>
            <a:ext cx="1141902" cy="120395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929938" y="2907539"/>
            <a:ext cx="1356849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https://arxiv.org/pdf/2205.14135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9ACB4DE-DEF0-0E4C-8B92-48F6E18A0EA7}"/>
                  </a:ext>
                </a:extLst>
              </p14:cNvPr>
              <p14:cNvContentPartPr/>
              <p14:nvPr/>
            </p14:nvContentPartPr>
            <p14:xfrm>
              <a:off x="1758600" y="850680"/>
              <a:ext cx="2692800" cy="2220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9ACB4DE-DEF0-0E4C-8B92-48F6E18A0EA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9240" y="841320"/>
                <a:ext cx="2711520" cy="223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4289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50762" y="98425"/>
            <a:ext cx="3757512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78487">
              <a:spcBef>
                <a:spcPts val="39"/>
              </a:spcBef>
            </a:pPr>
            <a:r>
              <a:rPr dirty="0"/>
              <a:t>Operator</a:t>
            </a:r>
            <a:r>
              <a:rPr spc="-41" dirty="0"/>
              <a:t> </a:t>
            </a:r>
            <a:r>
              <a:rPr spc="-4" dirty="0"/>
              <a:t>Fusion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55" y="677373"/>
            <a:ext cx="2084511" cy="596852"/>
          </a:xfrm>
          <a:prstGeom prst="rect">
            <a:avLst/>
          </a:prstGeom>
        </p:spPr>
        <p:txBody>
          <a:bodyPr vert="horz" wrap="square" lIns="0" tIns="33613" rIns="0" bIns="0" rtlCol="0">
            <a:spAutoFit/>
          </a:bodyPr>
          <a:lstStyle/>
          <a:p>
            <a:pPr marL="5251" marR="2101">
              <a:lnSpc>
                <a:spcPct val="79500"/>
              </a:lnSpc>
              <a:spcBef>
                <a:spcPts val="265"/>
              </a:spcBef>
            </a:pPr>
            <a:r>
              <a:rPr sz="910" b="1" spc="-4" dirty="0">
                <a:latin typeface="Candara"/>
                <a:cs typeface="Candara"/>
              </a:rPr>
              <a:t>Version</a:t>
            </a:r>
            <a:r>
              <a:rPr sz="910" b="1" spc="-17" dirty="0">
                <a:latin typeface="Candara"/>
                <a:cs typeface="Candara"/>
              </a:rPr>
              <a:t> </a:t>
            </a:r>
            <a:r>
              <a:rPr sz="910" b="1" dirty="0">
                <a:latin typeface="Candara"/>
                <a:cs typeface="Candara"/>
              </a:rPr>
              <a:t>A:</a:t>
            </a:r>
            <a:r>
              <a:rPr sz="910" b="1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Usually,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we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compute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neural </a:t>
            </a:r>
            <a:r>
              <a:rPr sz="910" dirty="0">
                <a:latin typeface="Candara"/>
                <a:cs typeface="Candara"/>
              </a:rPr>
              <a:t>network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one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layer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one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at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time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by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moving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layer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input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to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GPU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SRAM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(fast/small), </a:t>
            </a:r>
            <a:r>
              <a:rPr sz="910" dirty="0">
                <a:latin typeface="Candara"/>
                <a:cs typeface="Candara"/>
              </a:rPr>
              <a:t>doing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some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computation,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then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returning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output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to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GPU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HBM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(slow/large)</a:t>
            </a:r>
            <a:endParaRPr sz="91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92819" y="677373"/>
            <a:ext cx="2135192" cy="708870"/>
          </a:xfrm>
          <a:prstGeom prst="rect">
            <a:avLst/>
          </a:prstGeom>
        </p:spPr>
        <p:txBody>
          <a:bodyPr vert="horz" wrap="square" lIns="0" tIns="33613" rIns="0" bIns="0" rtlCol="0">
            <a:spAutoFit/>
          </a:bodyPr>
          <a:lstStyle/>
          <a:p>
            <a:pPr marL="5251" marR="2101">
              <a:lnSpc>
                <a:spcPct val="79500"/>
              </a:lnSpc>
              <a:spcBef>
                <a:spcPts val="265"/>
              </a:spcBef>
            </a:pPr>
            <a:r>
              <a:rPr sz="910" b="1" spc="-4" dirty="0">
                <a:latin typeface="Candara"/>
                <a:cs typeface="Candara"/>
              </a:rPr>
              <a:t>Version</a:t>
            </a:r>
            <a:r>
              <a:rPr sz="910" b="1" spc="-23" dirty="0">
                <a:latin typeface="Candara"/>
                <a:cs typeface="Candara"/>
              </a:rPr>
              <a:t> </a:t>
            </a:r>
            <a:r>
              <a:rPr sz="910" b="1" dirty="0">
                <a:latin typeface="Candara"/>
                <a:cs typeface="Candara"/>
              </a:rPr>
              <a:t>B:</a:t>
            </a:r>
            <a:r>
              <a:rPr sz="910" b="1" spc="-23" dirty="0">
                <a:latin typeface="Candara"/>
                <a:cs typeface="Candara"/>
              </a:rPr>
              <a:t> </a:t>
            </a:r>
            <a:r>
              <a:rPr sz="910" b="1" dirty="0">
                <a:solidFill>
                  <a:srgbClr val="3891A7"/>
                </a:solidFill>
                <a:latin typeface="Candara"/>
                <a:cs typeface="Candara"/>
              </a:rPr>
              <a:t>Operator</a:t>
            </a:r>
            <a:r>
              <a:rPr sz="910" b="1" spc="-19" dirty="0">
                <a:solidFill>
                  <a:srgbClr val="3891A7"/>
                </a:solidFill>
                <a:latin typeface="Candara"/>
                <a:cs typeface="Candara"/>
              </a:rPr>
              <a:t> </a:t>
            </a:r>
            <a:r>
              <a:rPr sz="910" b="1" dirty="0">
                <a:solidFill>
                  <a:srgbClr val="3891A7"/>
                </a:solidFill>
                <a:latin typeface="Candara"/>
                <a:cs typeface="Candara"/>
              </a:rPr>
              <a:t>fusion</a:t>
            </a:r>
            <a:r>
              <a:rPr sz="910" b="1" spc="-25" dirty="0">
                <a:solidFill>
                  <a:srgbClr val="3891A7"/>
                </a:solidFill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instead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moves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original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input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to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GPU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SRAM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(fast/small), </a:t>
            </a:r>
            <a:r>
              <a:rPr sz="910" dirty="0">
                <a:latin typeface="Candara"/>
                <a:cs typeface="Candara"/>
              </a:rPr>
              <a:t>does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whole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sequence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of</a:t>
            </a:r>
            <a:r>
              <a:rPr sz="910" spc="-8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layer </a:t>
            </a:r>
            <a:r>
              <a:rPr sz="910" dirty="0">
                <a:latin typeface="Candara"/>
                <a:cs typeface="Candara"/>
              </a:rPr>
              <a:t>computations</a:t>
            </a:r>
            <a:r>
              <a:rPr sz="910" spc="-25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without</a:t>
            </a:r>
            <a:r>
              <a:rPr sz="910" spc="-2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ever</a:t>
            </a:r>
            <a:r>
              <a:rPr sz="910" spc="-2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touching</a:t>
            </a:r>
            <a:r>
              <a:rPr sz="910" spc="-25" dirty="0">
                <a:latin typeface="Candara"/>
                <a:cs typeface="Candara"/>
              </a:rPr>
              <a:t> </a:t>
            </a:r>
            <a:r>
              <a:rPr sz="910" spc="-8" dirty="0">
                <a:latin typeface="Candara"/>
                <a:cs typeface="Candara"/>
              </a:rPr>
              <a:t>HBM, </a:t>
            </a:r>
            <a:r>
              <a:rPr sz="910" dirty="0">
                <a:latin typeface="Candara"/>
                <a:cs typeface="Candara"/>
              </a:rPr>
              <a:t>and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then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returns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final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layer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output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10" dirty="0">
                <a:latin typeface="Candara"/>
                <a:cs typeface="Candara"/>
              </a:rPr>
              <a:t>to </a:t>
            </a:r>
            <a:r>
              <a:rPr sz="910" dirty="0">
                <a:latin typeface="Candara"/>
                <a:cs typeface="Candara"/>
              </a:rPr>
              <a:t>GPU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HBM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(slow/large)</a:t>
            </a:r>
            <a:endParaRPr sz="910">
              <a:latin typeface="Candara"/>
              <a:cs typeface="Candar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40819" y="2852490"/>
            <a:ext cx="74053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26</a:t>
            </a:r>
            <a:endParaRPr sz="496">
              <a:latin typeface="Candara"/>
              <a:cs typeface="Candar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523" y="2907539"/>
            <a:ext cx="1387573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https://horace.io/brrr_intro.html</a:t>
            </a:r>
            <a:endParaRPr sz="579" dirty="0">
              <a:latin typeface="Candara"/>
              <a:cs typeface="Candara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7297" y="1525368"/>
            <a:ext cx="1338624" cy="135501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07070" y="1527889"/>
            <a:ext cx="1352490" cy="13650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D5AFBB0-C6CF-F7D4-972E-B6199848BF76}"/>
                  </a:ext>
                </a:extLst>
              </p14:cNvPr>
              <p14:cNvContentPartPr/>
              <p14:nvPr/>
            </p14:nvContentPartPr>
            <p14:xfrm>
              <a:off x="154080" y="362880"/>
              <a:ext cx="4149360" cy="2381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D5AFBB0-C6CF-F7D4-972E-B6199848BF7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20" y="353520"/>
                <a:ext cx="4168080" cy="240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1046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95157" y="82490"/>
            <a:ext cx="3187975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678487">
              <a:spcBef>
                <a:spcPts val="39"/>
              </a:spcBef>
            </a:pPr>
            <a:r>
              <a:rPr dirty="0"/>
              <a:t>Operator</a:t>
            </a:r>
            <a:r>
              <a:rPr spc="-41" dirty="0"/>
              <a:t> </a:t>
            </a:r>
            <a:r>
              <a:rPr spc="-4" dirty="0"/>
              <a:t>Fusion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22613" y="431195"/>
            <a:ext cx="1828739" cy="1018826"/>
          </a:xfrm>
          <a:prstGeom prst="rect">
            <a:avLst/>
          </a:prstGeom>
        </p:spPr>
        <p:txBody>
          <a:bodyPr vert="horz" wrap="square" lIns="0" tIns="33613" rIns="0" bIns="0" rtlCol="0">
            <a:spAutoFit/>
          </a:bodyPr>
          <a:lstStyle/>
          <a:p>
            <a:pPr marL="5251" marR="2101">
              <a:lnSpc>
                <a:spcPct val="79500"/>
              </a:lnSpc>
              <a:spcBef>
                <a:spcPts val="265"/>
              </a:spcBef>
            </a:pPr>
            <a:r>
              <a:rPr spc="-4" dirty="0">
                <a:latin typeface="Candara"/>
                <a:cs typeface="Candara"/>
              </a:rPr>
              <a:t>Version</a:t>
            </a:r>
            <a:r>
              <a:rPr spc="-17" dirty="0">
                <a:latin typeface="Candara"/>
                <a:cs typeface="Candara"/>
              </a:rPr>
              <a:t> </a:t>
            </a:r>
            <a:r>
              <a:rPr b="1" dirty="0">
                <a:latin typeface="Candara"/>
                <a:cs typeface="Candara"/>
              </a:rPr>
              <a:t>A:</a:t>
            </a:r>
            <a:r>
              <a:rPr spc="-19" dirty="0">
                <a:latin typeface="Candara"/>
                <a:cs typeface="Candara"/>
              </a:rPr>
              <a:t> </a:t>
            </a:r>
            <a:r>
              <a:rPr dirty="0"/>
              <a:t>Usually,</a:t>
            </a:r>
            <a:r>
              <a:rPr spc="-19" dirty="0"/>
              <a:t> </a:t>
            </a:r>
            <a:r>
              <a:rPr dirty="0"/>
              <a:t>we</a:t>
            </a:r>
            <a:r>
              <a:rPr spc="-19" dirty="0"/>
              <a:t> </a:t>
            </a:r>
            <a:r>
              <a:rPr dirty="0"/>
              <a:t>compute</a:t>
            </a:r>
            <a:r>
              <a:rPr spc="-19" dirty="0"/>
              <a:t> </a:t>
            </a:r>
            <a:r>
              <a:rPr dirty="0"/>
              <a:t>a</a:t>
            </a:r>
            <a:r>
              <a:rPr spc="-17" dirty="0"/>
              <a:t> </a:t>
            </a:r>
            <a:r>
              <a:rPr spc="-4" dirty="0"/>
              <a:t>neural </a:t>
            </a:r>
            <a:r>
              <a:rPr dirty="0"/>
              <a:t>network</a:t>
            </a:r>
            <a:r>
              <a:rPr spc="-12" dirty="0"/>
              <a:t> </a:t>
            </a:r>
            <a:r>
              <a:rPr dirty="0"/>
              <a:t>one</a:t>
            </a:r>
            <a:r>
              <a:rPr spc="-12" dirty="0"/>
              <a:t> </a:t>
            </a:r>
            <a:r>
              <a:rPr dirty="0"/>
              <a:t>layer</a:t>
            </a:r>
            <a:r>
              <a:rPr spc="-12" dirty="0"/>
              <a:t> </a:t>
            </a:r>
            <a:r>
              <a:rPr dirty="0"/>
              <a:t>one</a:t>
            </a:r>
            <a:r>
              <a:rPr spc="-14" dirty="0"/>
              <a:t> </a:t>
            </a:r>
            <a:r>
              <a:rPr dirty="0"/>
              <a:t>at</a:t>
            </a:r>
            <a:r>
              <a:rPr spc="-12" dirty="0"/>
              <a:t> </a:t>
            </a:r>
            <a:r>
              <a:rPr dirty="0"/>
              <a:t>a</a:t>
            </a:r>
            <a:r>
              <a:rPr spc="-12" dirty="0"/>
              <a:t> </a:t>
            </a:r>
            <a:r>
              <a:rPr dirty="0"/>
              <a:t>time</a:t>
            </a:r>
            <a:r>
              <a:rPr spc="-12" dirty="0"/>
              <a:t> </a:t>
            </a:r>
            <a:r>
              <a:rPr dirty="0"/>
              <a:t>by</a:t>
            </a:r>
            <a:r>
              <a:rPr spc="-12" dirty="0"/>
              <a:t> </a:t>
            </a:r>
            <a:r>
              <a:rPr spc="-4" dirty="0"/>
              <a:t>moving </a:t>
            </a:r>
            <a:r>
              <a:rPr dirty="0"/>
              <a:t>the</a:t>
            </a:r>
            <a:r>
              <a:rPr spc="-14" dirty="0"/>
              <a:t> </a:t>
            </a:r>
            <a:r>
              <a:rPr dirty="0"/>
              <a:t>layer</a:t>
            </a:r>
            <a:r>
              <a:rPr spc="-12" dirty="0"/>
              <a:t> </a:t>
            </a:r>
            <a:r>
              <a:rPr dirty="0"/>
              <a:t>input</a:t>
            </a:r>
            <a:r>
              <a:rPr spc="-14" dirty="0"/>
              <a:t> </a:t>
            </a:r>
            <a:r>
              <a:rPr dirty="0"/>
              <a:t>to</a:t>
            </a:r>
            <a:r>
              <a:rPr spc="-12" dirty="0"/>
              <a:t> </a:t>
            </a:r>
            <a:r>
              <a:rPr dirty="0"/>
              <a:t>GPU</a:t>
            </a:r>
            <a:r>
              <a:rPr spc="-14" dirty="0"/>
              <a:t> </a:t>
            </a:r>
            <a:r>
              <a:rPr dirty="0"/>
              <a:t>SRAM</a:t>
            </a:r>
            <a:r>
              <a:rPr spc="-12" dirty="0"/>
              <a:t> </a:t>
            </a:r>
            <a:r>
              <a:rPr spc="-4" dirty="0"/>
              <a:t>(fast/small), </a:t>
            </a:r>
            <a:r>
              <a:rPr dirty="0"/>
              <a:t>doing</a:t>
            </a:r>
            <a:r>
              <a:rPr spc="-14" dirty="0"/>
              <a:t> </a:t>
            </a:r>
            <a:r>
              <a:rPr dirty="0"/>
              <a:t>some</a:t>
            </a:r>
            <a:r>
              <a:rPr spc="-17" dirty="0"/>
              <a:t> </a:t>
            </a:r>
            <a:r>
              <a:rPr dirty="0"/>
              <a:t>computation,</a:t>
            </a:r>
            <a:r>
              <a:rPr spc="-17" dirty="0"/>
              <a:t> </a:t>
            </a:r>
            <a:r>
              <a:rPr dirty="0"/>
              <a:t>then</a:t>
            </a:r>
            <a:r>
              <a:rPr spc="-17" dirty="0"/>
              <a:t> </a:t>
            </a:r>
            <a:r>
              <a:rPr spc="-4" dirty="0"/>
              <a:t>returning </a:t>
            </a:r>
            <a:r>
              <a:rPr dirty="0"/>
              <a:t>the</a:t>
            </a:r>
            <a:r>
              <a:rPr spc="-12" dirty="0"/>
              <a:t> </a:t>
            </a:r>
            <a:r>
              <a:rPr dirty="0"/>
              <a:t>output</a:t>
            </a:r>
            <a:r>
              <a:rPr spc="-10" dirty="0"/>
              <a:t> </a:t>
            </a:r>
            <a:r>
              <a:rPr dirty="0"/>
              <a:t>to</a:t>
            </a:r>
            <a:r>
              <a:rPr spc="-12" dirty="0"/>
              <a:t> </a:t>
            </a:r>
            <a:r>
              <a:rPr dirty="0"/>
              <a:t>GPU</a:t>
            </a:r>
            <a:r>
              <a:rPr spc="-10" dirty="0"/>
              <a:t> </a:t>
            </a:r>
            <a:r>
              <a:rPr dirty="0"/>
              <a:t>HBM</a:t>
            </a:r>
            <a:r>
              <a:rPr spc="-10" dirty="0"/>
              <a:t> </a:t>
            </a:r>
            <a:r>
              <a:rPr spc="-4" dirty="0"/>
              <a:t>(slow/large)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92819" y="677373"/>
            <a:ext cx="2135192" cy="708870"/>
          </a:xfrm>
          <a:prstGeom prst="rect">
            <a:avLst/>
          </a:prstGeom>
        </p:spPr>
        <p:txBody>
          <a:bodyPr vert="horz" wrap="square" lIns="0" tIns="33613" rIns="0" bIns="0" rtlCol="0">
            <a:spAutoFit/>
          </a:bodyPr>
          <a:lstStyle/>
          <a:p>
            <a:pPr marL="5251" marR="2101">
              <a:lnSpc>
                <a:spcPct val="79500"/>
              </a:lnSpc>
              <a:spcBef>
                <a:spcPts val="265"/>
              </a:spcBef>
            </a:pPr>
            <a:r>
              <a:rPr sz="910" b="1" spc="-4" dirty="0">
                <a:latin typeface="Candara"/>
                <a:cs typeface="Candara"/>
              </a:rPr>
              <a:t>Version</a:t>
            </a:r>
            <a:r>
              <a:rPr sz="910" b="1" spc="-23" dirty="0">
                <a:latin typeface="Candara"/>
                <a:cs typeface="Candara"/>
              </a:rPr>
              <a:t> </a:t>
            </a:r>
            <a:r>
              <a:rPr sz="910" b="1" dirty="0">
                <a:latin typeface="Candara"/>
                <a:cs typeface="Candara"/>
              </a:rPr>
              <a:t>B:</a:t>
            </a:r>
            <a:r>
              <a:rPr sz="910" b="1" spc="-23" dirty="0">
                <a:latin typeface="Candara"/>
                <a:cs typeface="Candara"/>
              </a:rPr>
              <a:t> </a:t>
            </a:r>
            <a:r>
              <a:rPr sz="910" b="1" dirty="0">
                <a:solidFill>
                  <a:srgbClr val="3891A7"/>
                </a:solidFill>
                <a:latin typeface="Candara"/>
                <a:cs typeface="Candara"/>
              </a:rPr>
              <a:t>Operator</a:t>
            </a:r>
            <a:r>
              <a:rPr sz="910" b="1" spc="-19" dirty="0">
                <a:solidFill>
                  <a:srgbClr val="3891A7"/>
                </a:solidFill>
                <a:latin typeface="Candara"/>
                <a:cs typeface="Candara"/>
              </a:rPr>
              <a:t> </a:t>
            </a:r>
            <a:r>
              <a:rPr sz="910" b="1" dirty="0">
                <a:solidFill>
                  <a:srgbClr val="3891A7"/>
                </a:solidFill>
                <a:latin typeface="Candara"/>
                <a:cs typeface="Candara"/>
              </a:rPr>
              <a:t>fusion</a:t>
            </a:r>
            <a:r>
              <a:rPr sz="910" b="1" spc="-25" dirty="0">
                <a:solidFill>
                  <a:srgbClr val="3891A7"/>
                </a:solidFill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instead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moves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original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input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to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GPU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SRAM</a:t>
            </a:r>
            <a:r>
              <a:rPr sz="910" spc="-14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(fast/small), </a:t>
            </a:r>
            <a:r>
              <a:rPr sz="910" dirty="0">
                <a:latin typeface="Candara"/>
                <a:cs typeface="Candara"/>
              </a:rPr>
              <a:t>does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whole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sequence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of</a:t>
            </a:r>
            <a:r>
              <a:rPr sz="910" spc="-8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layer </a:t>
            </a:r>
            <a:r>
              <a:rPr sz="910" dirty="0">
                <a:latin typeface="Candara"/>
                <a:cs typeface="Candara"/>
              </a:rPr>
              <a:t>computations</a:t>
            </a:r>
            <a:r>
              <a:rPr sz="910" spc="-25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without</a:t>
            </a:r>
            <a:r>
              <a:rPr sz="910" spc="-2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ever</a:t>
            </a:r>
            <a:r>
              <a:rPr sz="910" spc="-2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touching</a:t>
            </a:r>
            <a:r>
              <a:rPr sz="910" spc="-25" dirty="0">
                <a:latin typeface="Candara"/>
                <a:cs typeface="Candara"/>
              </a:rPr>
              <a:t> </a:t>
            </a:r>
            <a:r>
              <a:rPr sz="910" spc="-8" dirty="0">
                <a:latin typeface="Candara"/>
                <a:cs typeface="Candara"/>
              </a:rPr>
              <a:t>HBM, </a:t>
            </a:r>
            <a:r>
              <a:rPr sz="910" dirty="0">
                <a:latin typeface="Candara"/>
                <a:cs typeface="Candara"/>
              </a:rPr>
              <a:t>and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then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returns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the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final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layer</a:t>
            </a:r>
            <a:r>
              <a:rPr sz="910" spc="-17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output</a:t>
            </a:r>
            <a:r>
              <a:rPr sz="910" spc="-12" dirty="0">
                <a:latin typeface="Candara"/>
                <a:cs typeface="Candara"/>
              </a:rPr>
              <a:t> </a:t>
            </a:r>
            <a:r>
              <a:rPr sz="910" spc="-10" dirty="0">
                <a:latin typeface="Candara"/>
                <a:cs typeface="Candara"/>
              </a:rPr>
              <a:t>to </a:t>
            </a:r>
            <a:r>
              <a:rPr sz="910" dirty="0">
                <a:latin typeface="Candara"/>
                <a:cs typeface="Candara"/>
              </a:rPr>
              <a:t>GPU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HBM</a:t>
            </a:r>
            <a:r>
              <a:rPr sz="910" spc="-10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(slow/large)</a:t>
            </a:r>
            <a:endParaRPr sz="91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467" y="2062924"/>
            <a:ext cx="3151228" cy="72758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84355" y="1475253"/>
            <a:ext cx="2883599" cy="14507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910" spc="-4" dirty="0">
                <a:latin typeface="Candara"/>
                <a:cs typeface="Candara"/>
              </a:rPr>
              <a:t>Version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</a:t>
            </a:r>
            <a:r>
              <a:rPr sz="910" spc="-23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is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exactly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how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standard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attention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is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implemented</a:t>
            </a:r>
            <a:endParaRPr sz="910">
              <a:latin typeface="Candara"/>
              <a:cs typeface="Candara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665" y="1742507"/>
            <a:ext cx="3087224" cy="14974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905">
              <a:lnSpc>
                <a:spcPts val="500"/>
              </a:lnSpc>
            </a:pPr>
            <a:r>
              <a:rPr spc="-10" dirty="0"/>
              <a:t>28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2523" y="2927772"/>
            <a:ext cx="1356849" cy="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51">
              <a:lnSpc>
                <a:spcPts val="577"/>
              </a:lnSpc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https://arxiv.org/pdf/2205.14135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862AA52-EF0C-9F21-03CD-71210C33364A}"/>
                  </a:ext>
                </a:extLst>
              </p14:cNvPr>
              <p14:cNvContentPartPr/>
              <p14:nvPr/>
            </p14:nvContentPartPr>
            <p14:xfrm>
              <a:off x="-360" y="393480"/>
              <a:ext cx="4494960" cy="19191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862AA52-EF0C-9F21-03CD-71210C3336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720" y="384120"/>
                <a:ext cx="4513680" cy="193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4825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8768" y="93074"/>
            <a:ext cx="1716609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dirty="0"/>
              <a:t>Standard</a:t>
            </a:r>
            <a:r>
              <a:rPr spc="-41" dirty="0"/>
              <a:t> </a:t>
            </a:r>
            <a:r>
              <a:rPr spc="-4" dirty="0"/>
              <a:t>Attention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467" y="2062924"/>
            <a:ext cx="3151228" cy="72758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3810" y="1490297"/>
            <a:ext cx="2883599" cy="14507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910" spc="-4" dirty="0">
                <a:latin typeface="Candara"/>
                <a:cs typeface="Candara"/>
              </a:rPr>
              <a:t>Version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</a:t>
            </a:r>
            <a:r>
              <a:rPr sz="910" spc="-23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is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exactly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how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standard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attention</a:t>
            </a:r>
            <a:r>
              <a:rPr sz="910" spc="-21" dirty="0">
                <a:latin typeface="Candara"/>
                <a:cs typeface="Candara"/>
              </a:rPr>
              <a:t> </a:t>
            </a:r>
            <a:r>
              <a:rPr sz="910" dirty="0">
                <a:latin typeface="Candara"/>
                <a:cs typeface="Candara"/>
              </a:rPr>
              <a:t>is</a:t>
            </a:r>
            <a:r>
              <a:rPr sz="910" spc="-19" dirty="0">
                <a:latin typeface="Candara"/>
                <a:cs typeface="Candara"/>
              </a:rPr>
              <a:t> </a:t>
            </a:r>
            <a:r>
              <a:rPr sz="910" spc="-4" dirty="0">
                <a:latin typeface="Candara"/>
                <a:cs typeface="Candara"/>
              </a:rPr>
              <a:t>implemented</a:t>
            </a:r>
            <a:endParaRPr sz="910" dirty="0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665" y="1742507"/>
            <a:ext cx="3087224" cy="14974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09869" y="731403"/>
            <a:ext cx="154408" cy="734489"/>
          </a:xfrm>
          <a:custGeom>
            <a:avLst/>
            <a:gdLst/>
            <a:ahLst/>
            <a:cxnLst/>
            <a:rect l="l" t="t" r="r" b="b"/>
            <a:pathLst>
              <a:path w="373380" h="1776095">
                <a:moveTo>
                  <a:pt x="372903" y="0"/>
                </a:moveTo>
                <a:lnTo>
                  <a:pt x="0" y="0"/>
                </a:lnTo>
                <a:lnTo>
                  <a:pt x="0" y="1775583"/>
                </a:lnTo>
                <a:lnTo>
                  <a:pt x="372903" y="1775583"/>
                </a:lnTo>
                <a:lnTo>
                  <a:pt x="372903" y="0"/>
                </a:lnTo>
                <a:close/>
              </a:path>
            </a:pathLst>
          </a:custGeom>
          <a:solidFill>
            <a:srgbClr val="38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27222" y="587442"/>
            <a:ext cx="344005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  <a:tabLst>
                <a:tab pos="264936" algn="l"/>
              </a:tabLst>
            </a:pPr>
            <a:r>
              <a:rPr sz="744" b="1" spc="-21" dirty="0">
                <a:latin typeface="Times New Roman"/>
                <a:cs typeface="Times New Roman"/>
              </a:rPr>
              <a:t>K</a:t>
            </a:r>
            <a:r>
              <a:rPr sz="744" b="1" dirty="0">
                <a:latin typeface="Times New Roman"/>
                <a:cs typeface="Times New Roman"/>
              </a:rPr>
              <a:t>	</a:t>
            </a:r>
            <a:r>
              <a:rPr sz="744" b="1" spc="-21" dirty="0">
                <a:latin typeface="Times New Roman"/>
                <a:cs typeface="Times New Roman"/>
              </a:rPr>
              <a:t>Q</a:t>
            </a:r>
            <a:endParaRPr sz="744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9682" y="731403"/>
            <a:ext cx="154408" cy="734489"/>
          </a:xfrm>
          <a:custGeom>
            <a:avLst/>
            <a:gdLst/>
            <a:ahLst/>
            <a:cxnLst/>
            <a:rect l="l" t="t" r="r" b="b"/>
            <a:pathLst>
              <a:path w="373380" h="1776095">
                <a:moveTo>
                  <a:pt x="372903" y="0"/>
                </a:moveTo>
                <a:lnTo>
                  <a:pt x="0" y="0"/>
                </a:lnTo>
                <a:lnTo>
                  <a:pt x="0" y="1775583"/>
                </a:lnTo>
                <a:lnTo>
                  <a:pt x="372903" y="1775583"/>
                </a:lnTo>
                <a:lnTo>
                  <a:pt x="372903" y="0"/>
                </a:lnTo>
                <a:close/>
              </a:path>
            </a:pathLst>
          </a:custGeom>
          <a:solidFill>
            <a:srgbClr val="38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09301" y="731403"/>
            <a:ext cx="746569" cy="734489"/>
          </a:xfrm>
          <a:custGeom>
            <a:avLst/>
            <a:gdLst/>
            <a:ahLst/>
            <a:cxnLst/>
            <a:rect l="l" t="t" r="r" b="b"/>
            <a:pathLst>
              <a:path w="1805304" h="1776095">
                <a:moveTo>
                  <a:pt x="1805259" y="0"/>
                </a:moveTo>
                <a:lnTo>
                  <a:pt x="0" y="0"/>
                </a:lnTo>
                <a:lnTo>
                  <a:pt x="0" y="1775583"/>
                </a:lnTo>
                <a:lnTo>
                  <a:pt x="1805259" y="1775583"/>
                </a:lnTo>
                <a:lnTo>
                  <a:pt x="1805259" y="0"/>
                </a:lnTo>
                <a:close/>
              </a:path>
            </a:pathLst>
          </a:custGeom>
          <a:solidFill>
            <a:srgbClr val="38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537147" y="587442"/>
            <a:ext cx="63286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b="1" spc="-21" dirty="0">
                <a:latin typeface="Times New Roman"/>
                <a:cs typeface="Times New Roman"/>
              </a:rPr>
              <a:t>S</a:t>
            </a:r>
            <a:endParaRPr sz="744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94261" y="733312"/>
            <a:ext cx="746569" cy="734489"/>
          </a:xfrm>
          <a:custGeom>
            <a:avLst/>
            <a:gdLst/>
            <a:ahLst/>
            <a:cxnLst/>
            <a:rect l="l" t="t" r="r" b="b"/>
            <a:pathLst>
              <a:path w="1805304" h="1776095">
                <a:moveTo>
                  <a:pt x="1805259" y="0"/>
                </a:moveTo>
                <a:lnTo>
                  <a:pt x="0" y="0"/>
                </a:lnTo>
                <a:lnTo>
                  <a:pt x="0" y="1775583"/>
                </a:lnTo>
                <a:lnTo>
                  <a:pt x="1805259" y="1775583"/>
                </a:lnTo>
                <a:lnTo>
                  <a:pt x="1805259" y="0"/>
                </a:lnTo>
                <a:close/>
              </a:path>
            </a:pathLst>
          </a:custGeom>
          <a:solidFill>
            <a:srgbClr val="38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419484" y="588703"/>
            <a:ext cx="68276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b="1" spc="-21" dirty="0">
                <a:latin typeface="Times New Roman"/>
                <a:cs typeface="Times New Roman"/>
              </a:rPr>
              <a:t>P</a:t>
            </a:r>
            <a:endParaRPr sz="744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3356" y="737899"/>
            <a:ext cx="154408" cy="734489"/>
          </a:xfrm>
          <a:custGeom>
            <a:avLst/>
            <a:gdLst/>
            <a:ahLst/>
            <a:cxnLst/>
            <a:rect l="l" t="t" r="r" b="b"/>
            <a:pathLst>
              <a:path w="373380" h="1776095">
                <a:moveTo>
                  <a:pt x="372903" y="0"/>
                </a:moveTo>
                <a:lnTo>
                  <a:pt x="0" y="0"/>
                </a:lnTo>
                <a:lnTo>
                  <a:pt x="0" y="1775583"/>
                </a:lnTo>
                <a:lnTo>
                  <a:pt x="372903" y="1775583"/>
                </a:lnTo>
                <a:lnTo>
                  <a:pt x="372903" y="0"/>
                </a:lnTo>
                <a:close/>
              </a:path>
            </a:pathLst>
          </a:custGeom>
          <a:solidFill>
            <a:srgbClr val="38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3333" y="593745"/>
            <a:ext cx="78780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b="1" spc="-21" dirty="0">
                <a:latin typeface="Times New Roman"/>
                <a:cs typeface="Times New Roman"/>
              </a:rPr>
              <a:t>V</a:t>
            </a:r>
            <a:endParaRPr sz="744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0205" y="726087"/>
            <a:ext cx="154408" cy="734489"/>
          </a:xfrm>
          <a:custGeom>
            <a:avLst/>
            <a:gdLst/>
            <a:ahLst/>
            <a:cxnLst/>
            <a:rect l="l" t="t" r="r" b="b"/>
            <a:pathLst>
              <a:path w="373379" h="1776095">
                <a:moveTo>
                  <a:pt x="372903" y="0"/>
                </a:moveTo>
                <a:lnTo>
                  <a:pt x="0" y="0"/>
                </a:lnTo>
                <a:lnTo>
                  <a:pt x="0" y="1775583"/>
                </a:lnTo>
                <a:lnTo>
                  <a:pt x="372903" y="1775583"/>
                </a:lnTo>
                <a:lnTo>
                  <a:pt x="372903" y="0"/>
                </a:lnTo>
                <a:close/>
              </a:path>
            </a:pathLst>
          </a:custGeom>
          <a:solidFill>
            <a:srgbClr val="3891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257559" y="581140"/>
            <a:ext cx="84294" cy="119556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744" b="1" spc="-21" dirty="0">
                <a:latin typeface="Times New Roman"/>
                <a:cs typeface="Times New Roman"/>
              </a:rPr>
              <a:t>O</a:t>
            </a:r>
            <a:endParaRPr sz="744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23" y="2927772"/>
            <a:ext cx="1356849" cy="7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51">
              <a:lnSpc>
                <a:spcPts val="577"/>
              </a:lnSpc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https://arxiv.org/pdf/2205.14135</a:t>
            </a:r>
            <a:endParaRPr sz="579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8A75B6C-B1E2-A0AE-3B34-EC4A14E0B806}"/>
                  </a:ext>
                </a:extLst>
              </p14:cNvPr>
              <p14:cNvContentPartPr/>
              <p14:nvPr/>
            </p14:nvContentPartPr>
            <p14:xfrm>
              <a:off x="34200" y="1976040"/>
              <a:ext cx="3556800" cy="90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8A75B6C-B1E2-A0AE-3B34-EC4A14E0B8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0" y="1966680"/>
                <a:ext cx="3575520" cy="9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7944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22268" y="98425"/>
            <a:ext cx="2762218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743605">
              <a:spcBef>
                <a:spcPts val="39"/>
              </a:spcBef>
            </a:pPr>
            <a:r>
              <a:rPr spc="-4" dirty="0"/>
              <a:t>FlashAttention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55" y="667588"/>
            <a:ext cx="4450790" cy="1499441"/>
          </a:xfrm>
          <a:prstGeom prst="rect">
            <a:avLst/>
          </a:prstGeom>
        </p:spPr>
        <p:txBody>
          <a:bodyPr vert="horz" wrap="square" lIns="0" tIns="44379" rIns="0" bIns="0" rtlCol="0">
            <a:spAutoFit/>
          </a:bodyPr>
          <a:lstStyle/>
          <a:p>
            <a:pPr marL="146778" indent="-141527">
              <a:spcBef>
                <a:spcPts val="349"/>
              </a:spcBef>
              <a:buFont typeface="Arial"/>
              <a:buChar char="•"/>
              <a:tabLst>
                <a:tab pos="146778" algn="l"/>
              </a:tabLst>
            </a:pPr>
            <a:r>
              <a:rPr sz="1323" dirty="0">
                <a:latin typeface="Candara"/>
                <a:cs typeface="Candara"/>
              </a:rPr>
              <a:t>Two</a:t>
            </a:r>
            <a:r>
              <a:rPr sz="1323" spc="-2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key</a:t>
            </a:r>
            <a:r>
              <a:rPr sz="1323" spc="-25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ideas</a:t>
            </a:r>
            <a:r>
              <a:rPr sz="1323" spc="-25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are</a:t>
            </a:r>
            <a:r>
              <a:rPr sz="1323" spc="-2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combined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to</a:t>
            </a:r>
            <a:r>
              <a:rPr sz="1323" spc="-25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obtain</a:t>
            </a:r>
            <a:r>
              <a:rPr sz="1323" spc="-25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FlashAttention</a:t>
            </a:r>
            <a:endParaRPr sz="1323" dirty="0">
              <a:latin typeface="Candara"/>
              <a:cs typeface="Candara"/>
            </a:endParaRPr>
          </a:p>
          <a:p>
            <a:pPr marL="146778" marR="309573" indent="-141789">
              <a:lnSpc>
                <a:spcPts val="1580"/>
              </a:lnSpc>
              <a:spcBef>
                <a:spcPts val="366"/>
              </a:spcBef>
              <a:buFont typeface="Arial"/>
              <a:buChar char="•"/>
              <a:tabLst>
                <a:tab pos="146778" algn="l"/>
              </a:tabLst>
            </a:pPr>
            <a:r>
              <a:rPr sz="1323" dirty="0">
                <a:latin typeface="Candara"/>
                <a:cs typeface="Candara"/>
              </a:rPr>
              <a:t>Both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are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well-</a:t>
            </a:r>
            <a:r>
              <a:rPr sz="1323" dirty="0">
                <a:latin typeface="Candara"/>
                <a:cs typeface="Candara"/>
              </a:rPr>
              <a:t>established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ideas,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so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the</a:t>
            </a:r>
            <a:r>
              <a:rPr sz="1323" spc="-23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interesting</a:t>
            </a:r>
            <a:r>
              <a:rPr sz="1323" spc="-21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part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spc="-10" dirty="0">
                <a:latin typeface="Candara"/>
                <a:cs typeface="Candara"/>
              </a:rPr>
              <a:t>is </a:t>
            </a:r>
            <a:r>
              <a:rPr sz="1323" dirty="0">
                <a:latin typeface="Candara"/>
                <a:cs typeface="Candara"/>
              </a:rPr>
              <a:t>how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they</a:t>
            </a:r>
            <a:r>
              <a:rPr sz="1323" spc="-17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are</a:t>
            </a:r>
            <a:r>
              <a:rPr sz="1323" spc="-19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put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together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dirty="0">
                <a:latin typeface="Candara"/>
                <a:cs typeface="Candara"/>
              </a:rPr>
              <a:t>for</a:t>
            </a:r>
            <a:r>
              <a:rPr sz="1323" spc="-14" dirty="0">
                <a:latin typeface="Candara"/>
                <a:cs typeface="Candara"/>
              </a:rPr>
              <a:t> </a:t>
            </a:r>
            <a:r>
              <a:rPr sz="1323" spc="-4" dirty="0">
                <a:latin typeface="Candara"/>
                <a:cs typeface="Candara"/>
              </a:rPr>
              <a:t>attention</a:t>
            </a:r>
            <a:endParaRPr sz="1323" dirty="0">
              <a:latin typeface="Candara"/>
              <a:cs typeface="Candara"/>
            </a:endParaRPr>
          </a:p>
          <a:p>
            <a:pPr marL="406462" marR="91638" lvl="1" indent="-212684">
              <a:lnSpc>
                <a:spcPts val="1369"/>
              </a:lnSpc>
              <a:spcBef>
                <a:spcPts val="314"/>
              </a:spcBef>
              <a:buAutoNum type="arabicPeriod"/>
              <a:tabLst>
                <a:tab pos="406462" algn="l"/>
              </a:tabLst>
            </a:pPr>
            <a:r>
              <a:rPr sz="1158" b="1" dirty="0">
                <a:latin typeface="Candara"/>
                <a:cs typeface="Candara"/>
              </a:rPr>
              <a:t>Tiling</a:t>
            </a:r>
            <a:r>
              <a:rPr sz="1158" dirty="0">
                <a:latin typeface="Candara"/>
                <a:cs typeface="Candara"/>
              </a:rPr>
              <a:t>: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compute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the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attention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weights</a:t>
            </a:r>
            <a:r>
              <a:rPr sz="1158" spc="-12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block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by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block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so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that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spc="-10" dirty="0">
                <a:latin typeface="Candara"/>
                <a:cs typeface="Candara"/>
              </a:rPr>
              <a:t>we </a:t>
            </a:r>
            <a:r>
              <a:rPr sz="1158" dirty="0">
                <a:latin typeface="Candara"/>
                <a:cs typeface="Candara"/>
              </a:rPr>
              <a:t>don’t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have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to</a:t>
            </a:r>
            <a:r>
              <a:rPr sz="1158" spc="-14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load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everything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into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SRAM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at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spc="-8" dirty="0">
                <a:latin typeface="Candara"/>
                <a:cs typeface="Candara"/>
              </a:rPr>
              <a:t>once</a:t>
            </a:r>
            <a:endParaRPr sz="1158" dirty="0">
              <a:latin typeface="Candara"/>
              <a:cs typeface="Candara"/>
            </a:endParaRPr>
          </a:p>
          <a:p>
            <a:pPr marL="406462" marR="2101" lvl="1" indent="-212684">
              <a:lnSpc>
                <a:spcPts val="1369"/>
              </a:lnSpc>
              <a:spcBef>
                <a:spcPts val="320"/>
              </a:spcBef>
              <a:buAutoNum type="arabicPeriod"/>
              <a:tabLst>
                <a:tab pos="406462" algn="l"/>
              </a:tabLst>
            </a:pPr>
            <a:r>
              <a:rPr sz="1158" b="1" dirty="0">
                <a:latin typeface="Candara"/>
                <a:cs typeface="Candara"/>
              </a:rPr>
              <a:t>Recomputation</a:t>
            </a:r>
            <a:r>
              <a:rPr sz="1158" dirty="0">
                <a:latin typeface="Candara"/>
                <a:cs typeface="Candara"/>
              </a:rPr>
              <a:t>:</a:t>
            </a:r>
            <a:r>
              <a:rPr sz="1158" spc="-25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don’t</a:t>
            </a:r>
            <a:r>
              <a:rPr sz="1158" spc="-23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ever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store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the</a:t>
            </a:r>
            <a:r>
              <a:rPr sz="1158" spc="-23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full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attention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matrix,</a:t>
            </a:r>
            <a:r>
              <a:rPr sz="1158" spc="-25" dirty="0">
                <a:latin typeface="Candara"/>
                <a:cs typeface="Candara"/>
              </a:rPr>
              <a:t> </a:t>
            </a:r>
            <a:r>
              <a:rPr sz="1158" spc="-10" dirty="0">
                <a:latin typeface="Candara"/>
                <a:cs typeface="Candara"/>
              </a:rPr>
              <a:t>but </a:t>
            </a:r>
            <a:r>
              <a:rPr sz="1158" dirty="0">
                <a:latin typeface="Candara"/>
                <a:cs typeface="Candara"/>
              </a:rPr>
              <a:t>just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recompute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the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parts</a:t>
            </a:r>
            <a:r>
              <a:rPr sz="1158" spc="-17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of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it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you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need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during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the</a:t>
            </a:r>
            <a:r>
              <a:rPr sz="1158" spc="-19" dirty="0">
                <a:latin typeface="Candara"/>
                <a:cs typeface="Candara"/>
              </a:rPr>
              <a:t> </a:t>
            </a:r>
            <a:r>
              <a:rPr sz="1158" dirty="0">
                <a:latin typeface="Candara"/>
                <a:cs typeface="Candara"/>
              </a:rPr>
              <a:t>backward</a:t>
            </a:r>
            <a:r>
              <a:rPr sz="1158" spc="-21" dirty="0">
                <a:latin typeface="Candara"/>
                <a:cs typeface="Candara"/>
              </a:rPr>
              <a:t> </a:t>
            </a:r>
            <a:r>
              <a:rPr sz="1158" spc="-8" dirty="0">
                <a:latin typeface="Candara"/>
                <a:cs typeface="Candara"/>
              </a:rPr>
              <a:t>pass</a:t>
            </a:r>
            <a:endParaRPr sz="1158" dirty="0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8851" y="2852490"/>
            <a:ext cx="76154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30</a:t>
            </a:r>
            <a:endParaRPr sz="496">
              <a:latin typeface="Candara"/>
              <a:cs typeface="Candar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E76A08-D9B2-72B9-47EC-AA2C6FF803D0}"/>
                  </a:ext>
                </a:extLst>
              </p14:cNvPr>
              <p14:cNvContentPartPr/>
              <p14:nvPr/>
            </p14:nvContentPartPr>
            <p14:xfrm>
              <a:off x="86040" y="1126800"/>
              <a:ext cx="4841280" cy="112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E76A08-D9B2-72B9-47EC-AA2C6FF803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680" y="1117440"/>
                <a:ext cx="4860000" cy="11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211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Table</a:t>
            </a:r>
            <a:r>
              <a:rPr spc="-70" dirty="0"/>
              <a:t> </a:t>
            </a:r>
            <a:r>
              <a:rPr dirty="0"/>
              <a:t>of</a:t>
            </a:r>
            <a:r>
              <a:rPr spc="-70" dirty="0"/>
              <a:t> </a:t>
            </a:r>
            <a:r>
              <a:rPr spc="-25" dirty="0"/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355467"/>
            <a:ext cx="3144864" cy="2698816"/>
          </a:xfrm>
          <a:prstGeom prst="rect">
            <a:avLst/>
          </a:prstGeom>
        </p:spPr>
        <p:txBody>
          <a:bodyPr vert="horz" wrap="square" lIns="0" tIns="81915" rIns="0" bIns="0" rtlCol="0">
            <a:spAutoFit/>
          </a:bodyPr>
          <a:lstStyle/>
          <a:p>
            <a:pPr marL="167005" indent="-154305">
              <a:lnSpc>
                <a:spcPct val="100000"/>
              </a:lnSpc>
              <a:spcBef>
                <a:spcPts val="645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Motivation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540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3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Learning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Outcomes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850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Mixture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of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Experts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(MoE)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790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  <a:hlinkClick r:id="rId5" action="ppaction://hlinksldjump"/>
              </a:rPr>
              <a:t>FlashAttention-</a:t>
            </a:r>
            <a:r>
              <a:rPr sz="1000" spc="-50" dirty="0">
                <a:solidFill>
                  <a:srgbClr val="FF0000"/>
                </a:solidFill>
                <a:latin typeface="Tahoma"/>
                <a:cs typeface="Tahoma"/>
                <a:hlinkClick r:id="rId5" action="ppaction://hlinksldjump"/>
              </a:rPr>
              <a:t>2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545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The</a:t>
            </a:r>
            <a:r>
              <a:rPr sz="1000" spc="5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LLaMA</a:t>
            </a:r>
            <a:r>
              <a:rPr sz="1000" spc="5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3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Herd</a:t>
            </a:r>
            <a:r>
              <a:rPr sz="1000" spc="5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of</a:t>
            </a:r>
            <a:r>
              <a:rPr sz="1000" spc="5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6" action="ppaction://hlinksldjump"/>
              </a:rPr>
              <a:t>Models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545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40" dirty="0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DeepSeek</a:t>
            </a:r>
            <a:r>
              <a:rPr sz="1000" spc="-5" dirty="0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sz="1000" spc="70" dirty="0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&amp;</a:t>
            </a:r>
            <a:r>
              <a:rPr sz="1000" spc="-5" dirty="0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  <a:hlinkClick r:id="rId7" action="ppaction://hlinksldjump"/>
              </a:rPr>
              <a:t>GRPO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795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Byte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Latent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Transformer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8" action="ppaction://hlinksldjump"/>
              </a:rPr>
              <a:t>(BLT)</a:t>
            </a:r>
            <a:endParaRPr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844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3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Large</a:t>
            </a:r>
            <a:r>
              <a:rPr sz="1000" spc="-35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 </a:t>
            </a:r>
            <a:r>
              <a:rPr sz="1000" spc="-4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Language</a:t>
            </a:r>
            <a:r>
              <a:rPr sz="1000" spc="-3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 </a:t>
            </a:r>
            <a:r>
              <a:rPr sz="1000" spc="-2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Diffusion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 </a:t>
            </a:r>
            <a:r>
              <a:rPr sz="100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Models</a:t>
            </a:r>
            <a:r>
              <a:rPr sz="1000" spc="-25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 </a:t>
            </a: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9" action="ppaction://hlinksldjump"/>
              </a:rPr>
              <a:t>(LLDMs)</a:t>
            </a:r>
            <a:endParaRPr lang="en-GB"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844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lang="en-GB" sz="1000" spc="-4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Segment</a:t>
            </a:r>
            <a:r>
              <a:rPr lang="en-GB" sz="10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GB" sz="1000" spc="-2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Everything</a:t>
            </a:r>
            <a:r>
              <a:rPr lang="en-GB" sz="1000" spc="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GB" sz="1000" spc="-4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Everywhere</a:t>
            </a:r>
            <a:r>
              <a:rPr lang="en-GB" sz="1000" spc="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GB" sz="10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All</a:t>
            </a:r>
            <a:r>
              <a:rPr lang="en-GB" sz="1000" spc="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GB" sz="100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at</a:t>
            </a:r>
            <a:r>
              <a:rPr lang="en-GB" sz="1000" spc="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GB" sz="1000" spc="-2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Once</a:t>
            </a:r>
            <a:r>
              <a:rPr lang="en-GB" sz="1000" spc="5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 </a:t>
            </a:r>
            <a:r>
              <a:rPr lang="en-GB" sz="1000" spc="-10" dirty="0">
                <a:solidFill>
                  <a:srgbClr val="FF0000"/>
                </a:solidFill>
                <a:latin typeface="Tahoma"/>
                <a:cs typeface="Tahoma"/>
                <a:hlinkClick r:id="rId4" action="ppaction://hlinksldjump"/>
              </a:rPr>
              <a:t>(SEEM)</a:t>
            </a:r>
            <a:endParaRPr lang="en-GB" sz="1000" spc="-10" dirty="0">
              <a:solidFill>
                <a:srgbClr val="FF0000"/>
              </a:solidFill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844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10" action="ppaction://hlinksldjump"/>
              </a:rPr>
              <a:t>Summary</a:t>
            </a:r>
            <a:endParaRPr lang="en-GB" sz="1000" dirty="0">
              <a:latin typeface="Tahoma"/>
              <a:cs typeface="Tahoma"/>
            </a:endParaRPr>
          </a:p>
          <a:p>
            <a:pPr marL="167005" indent="-154305">
              <a:lnSpc>
                <a:spcPct val="100000"/>
              </a:lnSpc>
              <a:spcBef>
                <a:spcPts val="844"/>
              </a:spcBef>
              <a:buClr>
                <a:srgbClr val="3333B2"/>
              </a:buClr>
              <a:buAutoNum type="arabicPeriod"/>
              <a:tabLst>
                <a:tab pos="167005" algn="l"/>
              </a:tabLst>
            </a:pPr>
            <a:r>
              <a:rPr sz="1000" spc="-10" dirty="0">
                <a:solidFill>
                  <a:srgbClr val="FF0000"/>
                </a:solidFill>
                <a:latin typeface="Tahoma"/>
                <a:cs typeface="Tahoma"/>
                <a:hlinkClick r:id="rId11" action="ppaction://hlinksldjump"/>
              </a:rPr>
              <a:t>References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1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98450" y="98425"/>
            <a:ext cx="30480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457664">
              <a:spcBef>
                <a:spcPts val="39"/>
              </a:spcBef>
            </a:pPr>
            <a:r>
              <a:rPr dirty="0"/>
              <a:t>FlashAttention:</a:t>
            </a:r>
            <a:r>
              <a:rPr spc="-79" dirty="0"/>
              <a:t> </a:t>
            </a:r>
            <a:r>
              <a:rPr spc="-4" dirty="0"/>
              <a:t>Tiling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312" y="2852490"/>
            <a:ext cx="63812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31</a:t>
            </a:r>
            <a:endParaRPr sz="496">
              <a:latin typeface="Candara"/>
              <a:cs typeface="Candar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523" y="2907539"/>
            <a:ext cx="1356849" cy="94165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5251">
              <a:spcBef>
                <a:spcPts val="39"/>
              </a:spcBef>
            </a:pP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Figure</a:t>
            </a:r>
            <a:r>
              <a:rPr sz="579" spc="-23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dirty="0">
                <a:solidFill>
                  <a:srgbClr val="7F7F7F"/>
                </a:solidFill>
                <a:latin typeface="Candara"/>
                <a:cs typeface="Candara"/>
              </a:rPr>
              <a:t>from</a:t>
            </a:r>
            <a:r>
              <a:rPr sz="579" spc="-17" dirty="0">
                <a:solidFill>
                  <a:srgbClr val="7F7F7F"/>
                </a:solidFill>
                <a:latin typeface="Candara"/>
                <a:cs typeface="Candara"/>
              </a:rPr>
              <a:t> </a:t>
            </a:r>
            <a:r>
              <a:rPr sz="579" spc="-4" dirty="0">
                <a:solidFill>
                  <a:srgbClr val="7F7F7F"/>
                </a:solidFill>
                <a:latin typeface="Candara"/>
                <a:cs typeface="Candara"/>
              </a:rPr>
              <a:t>https://arxiv.org/pdf/2205.14135</a:t>
            </a:r>
            <a:endParaRPr sz="579">
              <a:latin typeface="Candara"/>
              <a:cs typeface="Candar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4384" y="641427"/>
            <a:ext cx="2165166" cy="2211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7F704-47A1-3733-F6AB-CCD2D78D2242}"/>
              </a:ext>
            </a:extLst>
          </p:cNvPr>
          <p:cNvSpPr txBox="1"/>
          <p:nvPr/>
        </p:nvSpPr>
        <p:spPr>
          <a:xfrm>
            <a:off x="2869427" y="403225"/>
            <a:ext cx="213995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100" dirty="0" err="1"/>
              <a:t>FlashAttention</a:t>
            </a:r>
            <a:r>
              <a:rPr lang="en-GB" sz="1100" dirty="0"/>
              <a:t> uses tiling to prevent materialization of the large 𝑁 × 𝑁 attention matrix (dotted box) on (relatively) slow GPU HBM. In the outer loop (red arrows), </a:t>
            </a:r>
            <a:r>
              <a:rPr lang="en-GB" sz="1100" dirty="0" err="1"/>
              <a:t>FlashAttention</a:t>
            </a:r>
            <a:r>
              <a:rPr lang="en-GB" sz="1100" dirty="0"/>
              <a:t> loops through blocks of the K and V matrices and loads them to fast on-chip SRAM. In each block, </a:t>
            </a:r>
            <a:r>
              <a:rPr lang="en-GB" sz="1100" dirty="0" err="1"/>
              <a:t>FlashAttention</a:t>
            </a:r>
            <a:r>
              <a:rPr lang="en-GB" sz="1100" dirty="0"/>
              <a:t> loops over blocks of Q matrix (blue arrows), loading them to SRAM, and writing the output of the attention computation back to HBM</a:t>
            </a:r>
            <a:endParaRPr lang="en-US" sz="11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B6597E1-8750-B28E-DA17-AB836E436A87}"/>
                  </a:ext>
                </a:extLst>
              </p14:cNvPr>
              <p14:cNvContentPartPr/>
              <p14:nvPr/>
            </p14:nvContentPartPr>
            <p14:xfrm>
              <a:off x="274320" y="443160"/>
              <a:ext cx="2539800" cy="243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B6597E1-8750-B28E-DA17-AB836E436A8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960" y="433800"/>
                <a:ext cx="2558520" cy="245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0083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679450" y="98425"/>
            <a:ext cx="28956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743605">
              <a:spcBef>
                <a:spcPts val="39"/>
              </a:spcBef>
            </a:pPr>
            <a:r>
              <a:rPr spc="-4" dirty="0"/>
              <a:t>FlashAttention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42787" y="2852490"/>
            <a:ext cx="72215" cy="81606"/>
          </a:xfrm>
          <a:prstGeom prst="rect">
            <a:avLst/>
          </a:prstGeom>
        </p:spPr>
        <p:txBody>
          <a:bodyPr vert="horz" wrap="square" lIns="0" tIns="5252" rIns="0" bIns="0" rtlCol="0">
            <a:spAutoFit/>
          </a:bodyPr>
          <a:lstStyle/>
          <a:p>
            <a:pPr marL="5251">
              <a:spcBef>
                <a:spcPts val="41"/>
              </a:spcBef>
            </a:pPr>
            <a:r>
              <a:rPr sz="496" spc="-10" dirty="0">
                <a:solidFill>
                  <a:srgbClr val="898989"/>
                </a:solidFill>
                <a:latin typeface="Candara"/>
                <a:cs typeface="Candara"/>
              </a:rPr>
              <a:t>33</a:t>
            </a:r>
            <a:endParaRPr sz="496">
              <a:latin typeface="Candara"/>
              <a:cs typeface="Candar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691" y="657741"/>
            <a:ext cx="3832309" cy="22167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CDE6BF-7860-2158-48AB-E1292638073C}"/>
                  </a:ext>
                </a:extLst>
              </p14:cNvPr>
              <p14:cNvContentPartPr/>
              <p14:nvPr/>
            </p14:nvContentPartPr>
            <p14:xfrm>
              <a:off x="336600" y="298800"/>
              <a:ext cx="4284000" cy="2833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CDE6BF-7860-2158-48AB-E129263807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240" y="289440"/>
                <a:ext cx="4302720" cy="28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931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98450" y="98425"/>
            <a:ext cx="27432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371540">
              <a:spcBef>
                <a:spcPts val="39"/>
              </a:spcBef>
            </a:pPr>
            <a:r>
              <a:rPr dirty="0"/>
              <a:t>FlashAttention:</a:t>
            </a:r>
            <a:r>
              <a:rPr spc="-79" dirty="0"/>
              <a:t> </a:t>
            </a:r>
            <a:r>
              <a:rPr spc="-4" dirty="0"/>
              <a:t>Results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54">
              <a:lnSpc>
                <a:spcPts val="500"/>
              </a:lnSpc>
            </a:pPr>
            <a:r>
              <a:rPr spc="-10" dirty="0"/>
              <a:t>43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87A82C-916B-CE29-5241-57550BDFB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" y="640741"/>
            <a:ext cx="4662697" cy="21565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777E6E-AD99-373D-2D6C-F87F33FDEF0F}"/>
                  </a:ext>
                </a:extLst>
              </p14:cNvPr>
              <p14:cNvContentPartPr/>
              <p14:nvPr/>
            </p14:nvContentPartPr>
            <p14:xfrm>
              <a:off x="739440" y="884160"/>
              <a:ext cx="3942000" cy="170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777E6E-AD99-373D-2D6C-F87F33FDEF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080" y="874800"/>
                <a:ext cx="3960720" cy="172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3902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9C600-7C9E-29CC-0D9C-C70258339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80192F1-A771-1912-9DF8-5FB77C63F2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98450" y="98425"/>
            <a:ext cx="27432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371540">
              <a:spcBef>
                <a:spcPts val="39"/>
              </a:spcBef>
            </a:pPr>
            <a:r>
              <a:rPr dirty="0"/>
              <a:t>FlashAttention:</a:t>
            </a:r>
            <a:r>
              <a:rPr spc="-79" dirty="0"/>
              <a:t> </a:t>
            </a:r>
            <a:r>
              <a:rPr spc="-4" dirty="0"/>
              <a:t>Results</a:t>
            </a: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7CDD189C-BB06-3C81-2950-0F6B5D7DB99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54">
              <a:lnSpc>
                <a:spcPts val="500"/>
              </a:lnSpc>
            </a:pPr>
            <a:r>
              <a:rPr spc="-10" dirty="0"/>
              <a:t>43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E6C48-E21E-BBE9-CA42-D6923D5F6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25" y="747278"/>
            <a:ext cx="4274249" cy="18576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6A4C3A-4DD3-1F9C-5C85-3DB5D9BA8E2C}"/>
                  </a:ext>
                </a:extLst>
              </p14:cNvPr>
              <p14:cNvContentPartPr/>
              <p14:nvPr/>
            </p14:nvContentPartPr>
            <p14:xfrm>
              <a:off x="606240" y="564480"/>
              <a:ext cx="4335480" cy="2619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6A4C3A-4DD3-1F9C-5C85-3DB5D9BA8E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6880" y="555120"/>
                <a:ext cx="4354200" cy="263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31947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1E9A4-E0C6-D6B1-867E-37DAC3CE6A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8A246C1-5A2D-BB23-76EC-DC1D0949A3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298450" y="98425"/>
            <a:ext cx="27432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371540">
              <a:spcBef>
                <a:spcPts val="39"/>
              </a:spcBef>
            </a:pPr>
            <a:r>
              <a:rPr dirty="0"/>
              <a:t>FlashAttention:</a:t>
            </a:r>
            <a:r>
              <a:rPr spc="-79" dirty="0"/>
              <a:t> </a:t>
            </a:r>
            <a:r>
              <a:rPr spc="-4" dirty="0"/>
              <a:t>Results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5C4B97D-A65E-B560-ABB6-8BE780BD4EF0}"/>
              </a:ext>
            </a:extLst>
          </p:cNvPr>
          <p:cNvSpPr txBox="1"/>
          <p:nvPr/>
        </p:nvSpPr>
        <p:spPr>
          <a:xfrm>
            <a:off x="284355" y="675726"/>
            <a:ext cx="1704267" cy="1157198"/>
          </a:xfrm>
          <a:prstGeom prst="rect">
            <a:avLst/>
          </a:prstGeom>
        </p:spPr>
        <p:txBody>
          <a:bodyPr vert="horz" wrap="square" lIns="0" tIns="43329" rIns="0" bIns="0" rtlCol="0">
            <a:spAutoFit/>
          </a:bodyPr>
          <a:lstStyle/>
          <a:p>
            <a:pPr marL="146778" marR="2101" indent="-141789">
              <a:lnSpc>
                <a:spcPct val="79700"/>
              </a:lnSpc>
              <a:spcBef>
                <a:spcPts val="341"/>
              </a:spcBef>
              <a:buFont typeface="Arial"/>
              <a:buChar char="•"/>
              <a:tabLst>
                <a:tab pos="146778" algn="l"/>
              </a:tabLst>
            </a:pPr>
            <a:r>
              <a:rPr sz="1241" dirty="0">
                <a:latin typeface="Candara"/>
                <a:cs typeface="Candara"/>
              </a:rPr>
              <a:t>The</a:t>
            </a:r>
            <a:r>
              <a:rPr sz="1241" spc="-31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algorithm</a:t>
            </a:r>
            <a:r>
              <a:rPr sz="1241" spc="-27" dirty="0">
                <a:latin typeface="Candara"/>
                <a:cs typeface="Candara"/>
              </a:rPr>
              <a:t> </a:t>
            </a:r>
            <a:r>
              <a:rPr sz="1241" spc="-10" dirty="0">
                <a:latin typeface="Candara"/>
                <a:cs typeface="Candara"/>
              </a:rPr>
              <a:t>is </a:t>
            </a:r>
            <a:r>
              <a:rPr sz="1241" dirty="0">
                <a:latin typeface="Candara"/>
                <a:cs typeface="Candara"/>
              </a:rPr>
              <a:t>performing</a:t>
            </a:r>
            <a:r>
              <a:rPr sz="1241" spc="-39" dirty="0">
                <a:latin typeface="Candara"/>
                <a:cs typeface="Candara"/>
              </a:rPr>
              <a:t> </a:t>
            </a:r>
            <a:r>
              <a:rPr sz="1241" spc="-8" dirty="0">
                <a:latin typeface="Candara"/>
                <a:cs typeface="Candara"/>
              </a:rPr>
              <a:t>exact </a:t>
            </a:r>
            <a:r>
              <a:rPr sz="1241" dirty="0">
                <a:latin typeface="Candara"/>
                <a:cs typeface="Candara"/>
              </a:rPr>
              <a:t>attention,</a:t>
            </a:r>
            <a:r>
              <a:rPr sz="1241" spc="-21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so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we</a:t>
            </a:r>
            <a:r>
              <a:rPr sz="1241" spc="-17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see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spc="-10" dirty="0">
                <a:latin typeface="Candara"/>
                <a:cs typeface="Candara"/>
              </a:rPr>
              <a:t>no </a:t>
            </a:r>
            <a:r>
              <a:rPr sz="1241" dirty="0">
                <a:latin typeface="Candara"/>
                <a:cs typeface="Candara"/>
              </a:rPr>
              <a:t>reduction</a:t>
            </a:r>
            <a:r>
              <a:rPr sz="1241" spc="-25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in</a:t>
            </a:r>
            <a:r>
              <a:rPr sz="1241" spc="-25" dirty="0">
                <a:latin typeface="Candara"/>
                <a:cs typeface="Candara"/>
              </a:rPr>
              <a:t> </a:t>
            </a:r>
            <a:r>
              <a:rPr sz="1241" spc="-4" dirty="0">
                <a:latin typeface="Candara"/>
                <a:cs typeface="Candara"/>
              </a:rPr>
              <a:t>perplexity </a:t>
            </a:r>
            <a:r>
              <a:rPr sz="1241" dirty="0">
                <a:latin typeface="Candara"/>
                <a:cs typeface="Candara"/>
              </a:rPr>
              <a:t>or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quality</a:t>
            </a:r>
            <a:r>
              <a:rPr sz="1241" spc="-12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of</a:t>
            </a:r>
            <a:r>
              <a:rPr sz="1241" spc="-17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the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spc="-4" dirty="0">
                <a:latin typeface="Candara"/>
                <a:cs typeface="Candara"/>
              </a:rPr>
              <a:t>model</a:t>
            </a:r>
            <a:endParaRPr sz="1241">
              <a:latin typeface="Candara"/>
              <a:cs typeface="Candara"/>
            </a:endParaRPr>
          </a:p>
          <a:p>
            <a:pPr marL="146778" marR="447949" indent="-141789">
              <a:lnSpc>
                <a:spcPts val="1199"/>
              </a:lnSpc>
              <a:spcBef>
                <a:spcPts val="281"/>
              </a:spcBef>
              <a:buFont typeface="Arial"/>
              <a:buChar char="•"/>
              <a:tabLst>
                <a:tab pos="146778" algn="l"/>
              </a:tabLst>
            </a:pPr>
            <a:r>
              <a:rPr sz="1241" dirty="0">
                <a:latin typeface="Candara"/>
                <a:cs typeface="Candara"/>
              </a:rPr>
              <a:t>The</a:t>
            </a:r>
            <a:r>
              <a:rPr sz="1241" spc="-19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key</a:t>
            </a:r>
            <a:r>
              <a:rPr sz="1241" spc="-17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metric</a:t>
            </a:r>
            <a:r>
              <a:rPr sz="1241" spc="-21" dirty="0">
                <a:latin typeface="Candara"/>
                <a:cs typeface="Candara"/>
              </a:rPr>
              <a:t> </a:t>
            </a:r>
            <a:r>
              <a:rPr sz="1241" spc="-10" dirty="0">
                <a:latin typeface="Candara"/>
                <a:cs typeface="Candara"/>
              </a:rPr>
              <a:t>is </a:t>
            </a:r>
            <a:r>
              <a:rPr sz="1241" spc="-4" dirty="0">
                <a:latin typeface="Candara"/>
                <a:cs typeface="Candara"/>
              </a:rPr>
              <a:t>runtime</a:t>
            </a:r>
            <a:endParaRPr sz="1241">
              <a:latin typeface="Candara"/>
              <a:cs typeface="Candara"/>
            </a:endParaRP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BD15794C-56E3-FAC4-F144-72EF7EA5E2B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9227" y="829977"/>
            <a:ext cx="2476352" cy="587132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318D2ABD-075B-93EE-22A7-48C1CFD4D8B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5321" y="1666324"/>
            <a:ext cx="1678882" cy="1163780"/>
          </a:xfrm>
          <a:prstGeom prst="rect">
            <a:avLst/>
          </a:prstGeom>
        </p:spPr>
      </p:pic>
      <p:sp>
        <p:nvSpPr>
          <p:cNvPr id="6" name="object 6">
            <a:extLst>
              <a:ext uri="{FF2B5EF4-FFF2-40B4-BE49-F238E27FC236}">
                <a16:creationId xmlns:a16="http://schemas.microsoft.com/office/drawing/2014/main" id="{84BDD68E-4AF7-CB12-6422-7DB71768EBA9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54">
              <a:lnSpc>
                <a:spcPts val="500"/>
              </a:lnSpc>
            </a:pPr>
            <a:r>
              <a:rPr spc="-10" dirty="0"/>
              <a:t>43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32D18D4-2F09-B902-4C49-4D39B89F6A25}"/>
                  </a:ext>
                </a:extLst>
              </p14:cNvPr>
              <p14:cNvContentPartPr/>
              <p14:nvPr/>
            </p14:nvContentPartPr>
            <p14:xfrm>
              <a:off x="3229920" y="1019520"/>
              <a:ext cx="1234080" cy="3772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32D18D4-2F09-B902-4C49-4D39B89F6A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0560" y="1010160"/>
                <a:ext cx="125280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3190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311312" y="69865"/>
            <a:ext cx="2895600" cy="220481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/>
          <a:p>
            <a:pPr marL="371540">
              <a:spcBef>
                <a:spcPts val="39"/>
              </a:spcBef>
            </a:pPr>
            <a:r>
              <a:rPr dirty="0"/>
              <a:t>FlashAttention:</a:t>
            </a:r>
            <a:r>
              <a:rPr spc="-79" dirty="0"/>
              <a:t> </a:t>
            </a:r>
            <a:r>
              <a:rPr spc="-4" dirty="0"/>
              <a:t>Results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4355" y="675726"/>
            <a:ext cx="1704267" cy="1157198"/>
          </a:xfrm>
          <a:prstGeom prst="rect">
            <a:avLst/>
          </a:prstGeom>
        </p:spPr>
        <p:txBody>
          <a:bodyPr vert="horz" wrap="square" lIns="0" tIns="43329" rIns="0" bIns="0" rtlCol="0">
            <a:spAutoFit/>
          </a:bodyPr>
          <a:lstStyle/>
          <a:p>
            <a:pPr marL="146778" marR="2101" indent="-141789">
              <a:lnSpc>
                <a:spcPct val="79700"/>
              </a:lnSpc>
              <a:spcBef>
                <a:spcPts val="341"/>
              </a:spcBef>
              <a:buFont typeface="Arial"/>
              <a:buChar char="•"/>
              <a:tabLst>
                <a:tab pos="146778" algn="l"/>
              </a:tabLst>
            </a:pPr>
            <a:r>
              <a:rPr sz="1241" dirty="0">
                <a:latin typeface="Candara"/>
                <a:cs typeface="Candara"/>
              </a:rPr>
              <a:t>The</a:t>
            </a:r>
            <a:r>
              <a:rPr sz="1241" spc="-31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algorithm</a:t>
            </a:r>
            <a:r>
              <a:rPr sz="1241" spc="-27" dirty="0">
                <a:latin typeface="Candara"/>
                <a:cs typeface="Candara"/>
              </a:rPr>
              <a:t> </a:t>
            </a:r>
            <a:r>
              <a:rPr sz="1241" spc="-10" dirty="0">
                <a:latin typeface="Candara"/>
                <a:cs typeface="Candara"/>
              </a:rPr>
              <a:t>is </a:t>
            </a:r>
            <a:r>
              <a:rPr sz="1241" dirty="0">
                <a:latin typeface="Candara"/>
                <a:cs typeface="Candara"/>
              </a:rPr>
              <a:t>performing</a:t>
            </a:r>
            <a:r>
              <a:rPr sz="1241" spc="-39" dirty="0">
                <a:latin typeface="Candara"/>
                <a:cs typeface="Candara"/>
              </a:rPr>
              <a:t> </a:t>
            </a:r>
            <a:r>
              <a:rPr sz="1241" spc="-8" dirty="0">
                <a:latin typeface="Candara"/>
                <a:cs typeface="Candara"/>
              </a:rPr>
              <a:t>exact </a:t>
            </a:r>
            <a:r>
              <a:rPr sz="1241" dirty="0">
                <a:latin typeface="Candara"/>
                <a:cs typeface="Candara"/>
              </a:rPr>
              <a:t>attention,</a:t>
            </a:r>
            <a:r>
              <a:rPr sz="1241" spc="-21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so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we</a:t>
            </a:r>
            <a:r>
              <a:rPr sz="1241" spc="-17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see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spc="-10" dirty="0">
                <a:latin typeface="Candara"/>
                <a:cs typeface="Candara"/>
              </a:rPr>
              <a:t>no </a:t>
            </a:r>
            <a:r>
              <a:rPr sz="1241" dirty="0">
                <a:latin typeface="Candara"/>
                <a:cs typeface="Candara"/>
              </a:rPr>
              <a:t>reduction</a:t>
            </a:r>
            <a:r>
              <a:rPr sz="1241" spc="-25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in</a:t>
            </a:r>
            <a:r>
              <a:rPr sz="1241" spc="-25" dirty="0">
                <a:latin typeface="Candara"/>
                <a:cs typeface="Candara"/>
              </a:rPr>
              <a:t> </a:t>
            </a:r>
            <a:r>
              <a:rPr sz="1241" spc="-4" dirty="0">
                <a:latin typeface="Candara"/>
                <a:cs typeface="Candara"/>
              </a:rPr>
              <a:t>perplexity </a:t>
            </a:r>
            <a:r>
              <a:rPr sz="1241" dirty="0">
                <a:latin typeface="Candara"/>
                <a:cs typeface="Candara"/>
              </a:rPr>
              <a:t>or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quality</a:t>
            </a:r>
            <a:r>
              <a:rPr sz="1241" spc="-12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of</a:t>
            </a:r>
            <a:r>
              <a:rPr sz="1241" spc="-17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the</a:t>
            </a:r>
            <a:r>
              <a:rPr sz="1241" spc="-14" dirty="0">
                <a:latin typeface="Candara"/>
                <a:cs typeface="Candara"/>
              </a:rPr>
              <a:t> </a:t>
            </a:r>
            <a:r>
              <a:rPr sz="1241" spc="-4" dirty="0">
                <a:latin typeface="Candara"/>
                <a:cs typeface="Candara"/>
              </a:rPr>
              <a:t>model</a:t>
            </a:r>
            <a:endParaRPr sz="1241">
              <a:latin typeface="Candara"/>
              <a:cs typeface="Candara"/>
            </a:endParaRPr>
          </a:p>
          <a:p>
            <a:pPr marL="146778" marR="447949" indent="-141789">
              <a:lnSpc>
                <a:spcPts val="1199"/>
              </a:lnSpc>
              <a:spcBef>
                <a:spcPts val="281"/>
              </a:spcBef>
              <a:buFont typeface="Arial"/>
              <a:buChar char="•"/>
              <a:tabLst>
                <a:tab pos="146778" algn="l"/>
              </a:tabLst>
            </a:pPr>
            <a:r>
              <a:rPr sz="1241" dirty="0">
                <a:latin typeface="Candara"/>
                <a:cs typeface="Candara"/>
              </a:rPr>
              <a:t>The</a:t>
            </a:r>
            <a:r>
              <a:rPr sz="1241" spc="-19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key</a:t>
            </a:r>
            <a:r>
              <a:rPr sz="1241" spc="-17" dirty="0">
                <a:latin typeface="Candara"/>
                <a:cs typeface="Candara"/>
              </a:rPr>
              <a:t> </a:t>
            </a:r>
            <a:r>
              <a:rPr sz="1241" dirty="0">
                <a:latin typeface="Candara"/>
                <a:cs typeface="Candara"/>
              </a:rPr>
              <a:t>metric</a:t>
            </a:r>
            <a:r>
              <a:rPr sz="1241" spc="-21" dirty="0">
                <a:latin typeface="Candara"/>
                <a:cs typeface="Candara"/>
              </a:rPr>
              <a:t> </a:t>
            </a:r>
            <a:r>
              <a:rPr sz="1241" spc="-10" dirty="0">
                <a:latin typeface="Candara"/>
                <a:cs typeface="Candara"/>
              </a:rPr>
              <a:t>is </a:t>
            </a:r>
            <a:r>
              <a:rPr sz="1241" spc="-4" dirty="0">
                <a:latin typeface="Candara"/>
                <a:cs typeface="Candara"/>
              </a:rPr>
              <a:t>runtime</a:t>
            </a:r>
            <a:endParaRPr sz="1241">
              <a:latin typeface="Candara"/>
              <a:cs typeface="Candar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7337" y="2051947"/>
            <a:ext cx="3119472" cy="70618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970989" y="1507476"/>
            <a:ext cx="78517" cy="1282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54">
              <a:lnSpc>
                <a:spcPts val="500"/>
              </a:lnSpc>
            </a:pPr>
            <a:r>
              <a:rPr spc="-10" dirty="0"/>
              <a:t>44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188DEE-74AB-E687-9229-DCA5BBB8EE0B}"/>
                  </a:ext>
                </a:extLst>
              </p14:cNvPr>
              <p14:cNvContentPartPr/>
              <p14:nvPr/>
            </p14:nvContentPartPr>
            <p14:xfrm>
              <a:off x="1148040" y="1304640"/>
              <a:ext cx="3290760" cy="1519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188DEE-74AB-E687-9229-DCA5BBB8EE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680" y="1295280"/>
                <a:ext cx="3309480" cy="153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65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FlashAttention-</a:t>
            </a:r>
            <a:r>
              <a:rPr dirty="0"/>
              <a:t>2:</a:t>
            </a:r>
            <a:r>
              <a:rPr spc="235" dirty="0"/>
              <a:t> </a:t>
            </a:r>
            <a:r>
              <a:rPr spc="-45" dirty="0"/>
              <a:t>Overview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400869"/>
            <a:ext cx="3279775" cy="262953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Paper: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Dao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al.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(2023)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Goal: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Memory-</a:t>
            </a:r>
            <a:r>
              <a:rPr sz="1000" spc="-30" dirty="0">
                <a:latin typeface="Tahoma"/>
                <a:cs typeface="Tahoma"/>
              </a:rPr>
              <a:t>efficient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fast</a:t>
            </a:r>
            <a:r>
              <a:rPr sz="1000" spc="-20" dirty="0">
                <a:latin typeface="Tahoma"/>
                <a:cs typeface="Tahoma"/>
              </a:rPr>
              <a:t> attention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computation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4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Highlights:</a:t>
            </a:r>
            <a:endParaRPr sz="10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59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35" dirty="0">
                <a:latin typeface="Arial"/>
                <a:cs typeface="Arial"/>
              </a:rPr>
              <a:t>90–95%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GPU</a:t>
            </a:r>
            <a:r>
              <a:rPr sz="900" spc="-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utilization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10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25" dirty="0">
                <a:latin typeface="Arial"/>
                <a:cs typeface="Arial"/>
              </a:rPr>
              <a:t>2–4</a:t>
            </a:r>
            <a:r>
              <a:rPr sz="900" i="1" spc="-25" dirty="0">
                <a:latin typeface="Meiryo UI"/>
                <a:cs typeface="Meiryo UI"/>
              </a:rPr>
              <a:t>×</a:t>
            </a:r>
            <a:r>
              <a:rPr sz="900" i="1" spc="-50" dirty="0">
                <a:latin typeface="Meiryo UI"/>
                <a:cs typeface="Meiryo UI"/>
              </a:rPr>
              <a:t> </a:t>
            </a:r>
            <a:r>
              <a:rPr sz="900" spc="-10" dirty="0">
                <a:latin typeface="Arial"/>
                <a:cs typeface="Arial"/>
              </a:rPr>
              <a:t>faster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than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standard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attention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Techniques:</a:t>
            </a:r>
            <a:endParaRPr sz="10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59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dirty="0">
                <a:latin typeface="Arial"/>
                <a:cs typeface="Arial"/>
              </a:rPr>
              <a:t>Multi-query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and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grouped-</a:t>
            </a:r>
            <a:r>
              <a:rPr sz="900" spc="-20" dirty="0">
                <a:latin typeface="Arial"/>
                <a:cs typeface="Arial"/>
              </a:rPr>
              <a:t>query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attention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1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45" dirty="0">
                <a:latin typeface="Arial"/>
                <a:cs typeface="Arial"/>
              </a:rPr>
              <a:t>Hardware-aware</a:t>
            </a:r>
            <a:r>
              <a:rPr sz="900" spc="6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scheduling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10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20" dirty="0">
                <a:latin typeface="Arial"/>
                <a:cs typeface="Arial"/>
              </a:rPr>
              <a:t>Supports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long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context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windows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(32k+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tokens)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Adoption:</a:t>
            </a:r>
            <a:endParaRPr sz="10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59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40" dirty="0">
                <a:latin typeface="Arial"/>
                <a:cs typeface="Arial"/>
              </a:rPr>
              <a:t>Used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OpenAI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GPT-</a:t>
            </a:r>
            <a:r>
              <a:rPr sz="900" dirty="0">
                <a:latin typeface="Arial"/>
                <a:cs typeface="Arial"/>
              </a:rPr>
              <a:t>4,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Mistral,</a:t>
            </a:r>
            <a:r>
              <a:rPr sz="900" spc="4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LLaMA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50" dirty="0">
                <a:latin typeface="Arial"/>
                <a:cs typeface="Arial"/>
              </a:rPr>
              <a:t>3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10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dirty="0">
                <a:latin typeface="Arial"/>
                <a:cs typeface="Arial"/>
              </a:rPr>
              <a:t>Critical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for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scaling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trillion-</a:t>
            </a:r>
            <a:r>
              <a:rPr sz="900" spc="-20" dirty="0">
                <a:latin typeface="Arial"/>
                <a:cs typeface="Arial"/>
              </a:rPr>
              <a:t>parameter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models</a:t>
            </a:r>
            <a:r>
              <a:rPr sz="900" spc="3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efficiently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646FAD-B917-09EA-07EC-86DE0B247953}"/>
                  </a:ext>
                </a:extLst>
              </p14:cNvPr>
              <p14:cNvContentPartPr/>
              <p14:nvPr/>
            </p14:nvContentPartPr>
            <p14:xfrm>
              <a:off x="118440" y="329400"/>
              <a:ext cx="4744080" cy="2721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646FAD-B917-09EA-07EC-86DE0B24795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080" y="320040"/>
                <a:ext cx="4762800" cy="27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079500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FlashAttention-</a:t>
            </a:r>
            <a:r>
              <a:rPr dirty="0"/>
              <a:t>2:</a:t>
            </a:r>
            <a:r>
              <a:rPr spc="185" dirty="0"/>
              <a:t> </a:t>
            </a:r>
            <a:r>
              <a:rPr dirty="0"/>
              <a:t>Key</a:t>
            </a:r>
            <a:r>
              <a:rPr spc="35" dirty="0"/>
              <a:t> </a:t>
            </a:r>
            <a:r>
              <a:rPr spc="-65" dirty="0"/>
              <a:t>Improvements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882286"/>
            <a:ext cx="4168775" cy="1520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Fewer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non-</a:t>
            </a:r>
            <a:r>
              <a:rPr sz="1000" b="1" spc="-10" dirty="0">
                <a:latin typeface="Arial"/>
                <a:cs typeface="Arial"/>
              </a:rPr>
              <a:t>matmul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FLOPs:</a:t>
            </a:r>
            <a:endParaRPr sz="10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6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dirty="0">
                <a:latin typeface="Arial"/>
                <a:cs typeface="Arial"/>
              </a:rPr>
              <a:t>Algorithm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tweaks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reduce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non-</a:t>
            </a:r>
            <a:r>
              <a:rPr sz="900" dirty="0">
                <a:latin typeface="Arial"/>
                <a:cs typeface="Arial"/>
              </a:rPr>
              <a:t>matmul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operations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(e.g.,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rescaling,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masking).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8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25" dirty="0">
                <a:latin typeface="Arial"/>
                <a:cs typeface="Arial"/>
              </a:rPr>
              <a:t>Maximizes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55" dirty="0">
                <a:latin typeface="Arial"/>
                <a:cs typeface="Arial"/>
              </a:rPr>
              <a:t>use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35" dirty="0">
                <a:latin typeface="Arial"/>
                <a:cs typeface="Arial"/>
              </a:rPr>
              <a:t>specialized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GPU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units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(Tensor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Cores).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90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10" dirty="0">
                <a:latin typeface="Arial"/>
                <a:cs typeface="Arial"/>
              </a:rPr>
              <a:t>Non-</a:t>
            </a:r>
            <a:r>
              <a:rPr sz="900" dirty="0">
                <a:latin typeface="Arial"/>
                <a:cs typeface="Arial"/>
              </a:rPr>
              <a:t>matmul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FLOPs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are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up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16</a:t>
            </a:r>
            <a:r>
              <a:rPr sz="900" i="1" spc="-20" dirty="0">
                <a:latin typeface="Meiryo UI"/>
                <a:cs typeface="Meiryo UI"/>
              </a:rPr>
              <a:t>×</a:t>
            </a:r>
            <a:r>
              <a:rPr sz="900" i="1" spc="-45" dirty="0">
                <a:latin typeface="Meiryo UI"/>
                <a:cs typeface="Meiryo UI"/>
              </a:rPr>
              <a:t> </a:t>
            </a:r>
            <a:r>
              <a:rPr sz="900" spc="-25" dirty="0">
                <a:latin typeface="Arial"/>
                <a:cs typeface="Arial"/>
              </a:rPr>
              <a:t>more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expensive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than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matmul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FLOPs.</a:t>
            </a:r>
            <a:endParaRPr sz="9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41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Better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Parallelism:</a:t>
            </a:r>
            <a:endParaRPr sz="10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6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35" dirty="0">
                <a:latin typeface="Arial"/>
                <a:cs typeface="Arial"/>
              </a:rPr>
              <a:t>Parallelizes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over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60" dirty="0">
                <a:latin typeface="Arial"/>
                <a:cs typeface="Arial"/>
              </a:rPr>
              <a:t>sequence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length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addition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batch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size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and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heads.</a:t>
            </a:r>
            <a:endParaRPr sz="90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8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35" dirty="0">
                <a:latin typeface="Arial"/>
                <a:cs typeface="Arial"/>
              </a:rPr>
              <a:t>Improves</a:t>
            </a:r>
            <a:r>
              <a:rPr sz="900" spc="-10" dirty="0">
                <a:latin typeface="Arial"/>
                <a:cs typeface="Arial"/>
              </a:rPr>
              <a:t> GPU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utilization for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long </a:t>
            </a:r>
            <a:r>
              <a:rPr sz="900" spc="-65" dirty="0">
                <a:latin typeface="Arial"/>
                <a:cs typeface="Arial"/>
              </a:rPr>
              <a:t>sequences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and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small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batches.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123AAD-FF69-C480-AA10-F8BFF2AAEC83}"/>
                  </a:ext>
                </a:extLst>
              </p14:cNvPr>
              <p14:cNvContentPartPr/>
              <p14:nvPr/>
            </p14:nvContentPartPr>
            <p14:xfrm>
              <a:off x="698400" y="1062720"/>
              <a:ext cx="4207680" cy="1356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123AAD-FF69-C480-AA10-F8BFF2AAEC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040" y="1053360"/>
                <a:ext cx="4226400" cy="137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8630458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FlashAttention-</a:t>
            </a:r>
            <a:r>
              <a:rPr dirty="0"/>
              <a:t>2:</a:t>
            </a:r>
            <a:r>
              <a:rPr spc="165" dirty="0"/>
              <a:t> </a:t>
            </a:r>
            <a:r>
              <a:rPr dirty="0"/>
              <a:t>Key</a:t>
            </a:r>
            <a:r>
              <a:rPr spc="15" dirty="0"/>
              <a:t> </a:t>
            </a:r>
            <a:r>
              <a:rPr spc="-70" dirty="0"/>
              <a:t>Improvements</a:t>
            </a:r>
            <a:r>
              <a:rPr spc="1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869751"/>
            <a:ext cx="3659504" cy="1441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Improved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Work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Partitioning:</a:t>
            </a:r>
            <a:endParaRPr sz="1000" dirty="0">
              <a:latin typeface="Arial"/>
              <a:cs typeface="Arial"/>
            </a:endParaRPr>
          </a:p>
          <a:p>
            <a:pPr marL="450850" marR="30480" indent="-120014">
              <a:lnSpc>
                <a:spcPct val="101499"/>
              </a:lnSpc>
              <a:spcBef>
                <a:spcPts val="660"/>
              </a:spcBef>
              <a:buClr>
                <a:srgbClr val="8C1414"/>
              </a:buClr>
              <a:buFont typeface="Meiryo UI"/>
              <a:buChar char="•"/>
              <a:tabLst>
                <a:tab pos="452755" algn="l"/>
              </a:tabLst>
            </a:pPr>
            <a:r>
              <a:rPr sz="900" spc="-10" dirty="0">
                <a:latin typeface="Arial"/>
                <a:cs typeface="Arial"/>
              </a:rPr>
              <a:t>Splits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Q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55" dirty="0">
                <a:latin typeface="Arial"/>
                <a:cs typeface="Arial"/>
              </a:rPr>
              <a:t>across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warps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(instead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60" dirty="0">
                <a:latin typeface="Arial"/>
                <a:cs typeface="Arial"/>
              </a:rPr>
              <a:t>K/V),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reducing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shared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memory 	communication.</a:t>
            </a:r>
            <a:endParaRPr sz="900" dirty="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9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20" dirty="0">
                <a:latin typeface="Arial"/>
                <a:cs typeface="Arial"/>
              </a:rPr>
              <a:t>Yields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significant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speedup</a:t>
            </a:r>
            <a:r>
              <a:rPr sz="900" dirty="0">
                <a:latin typeface="Arial"/>
                <a:cs typeface="Arial"/>
              </a:rPr>
              <a:t> by </a:t>
            </a:r>
            <a:r>
              <a:rPr sz="900" spc="-10" dirty="0">
                <a:latin typeface="Arial"/>
                <a:cs typeface="Arial"/>
              </a:rPr>
              <a:t>minimizing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synchronization.</a:t>
            </a:r>
            <a:endParaRPr sz="9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7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New</a:t>
            </a:r>
            <a:r>
              <a:rPr sz="1000" b="1" spc="7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Features:</a:t>
            </a:r>
            <a:endParaRPr sz="1000" dirty="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7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20" dirty="0">
                <a:latin typeface="Arial"/>
                <a:cs typeface="Arial"/>
              </a:rPr>
              <a:t>Supports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head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40" dirty="0">
                <a:latin typeface="Arial"/>
                <a:cs typeface="Arial"/>
              </a:rPr>
              <a:t>dimensions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up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256.</a:t>
            </a:r>
            <a:endParaRPr sz="900" dirty="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9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40" dirty="0">
                <a:latin typeface="Arial"/>
                <a:cs typeface="Arial"/>
              </a:rPr>
              <a:t>Enables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multi-</a:t>
            </a:r>
            <a:r>
              <a:rPr sz="900" dirty="0">
                <a:latin typeface="Arial"/>
                <a:cs typeface="Arial"/>
              </a:rPr>
              <a:t>query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and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30" dirty="0">
                <a:latin typeface="Arial"/>
                <a:cs typeface="Arial"/>
              </a:rPr>
              <a:t>grouped-</a:t>
            </a:r>
            <a:r>
              <a:rPr sz="900" spc="-20" dirty="0">
                <a:latin typeface="Arial"/>
                <a:cs typeface="Arial"/>
              </a:rPr>
              <a:t>query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attention.</a:t>
            </a:r>
            <a:endParaRPr sz="9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423083619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746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FlashAttention-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2:</a:t>
            </a:r>
            <a:r>
              <a:rPr sz="140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9994" y="941705"/>
            <a:ext cx="4665677" cy="15497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C08B414-C5E7-CA3A-5FCD-CEF1D7CB0F88}"/>
                  </a:ext>
                </a:extLst>
              </p14:cNvPr>
              <p14:cNvContentPartPr/>
              <p14:nvPr/>
            </p14:nvContentPartPr>
            <p14:xfrm>
              <a:off x="397080" y="646200"/>
              <a:ext cx="4329360" cy="19339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C08B414-C5E7-CA3A-5FCD-CEF1D7CB0F8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7720" y="636840"/>
                <a:ext cx="4348080" cy="195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910048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Motivation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4594" y="631817"/>
            <a:ext cx="4379595" cy="2159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 marR="11493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Arial"/>
                <a:cs typeface="Arial"/>
              </a:rPr>
              <a:t>The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field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of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Artificial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Intelligence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55" dirty="0">
                <a:latin typeface="Arial"/>
                <a:cs typeface="Arial"/>
              </a:rPr>
              <a:t>(AI)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is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evolving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rapidly,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with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significant </a:t>
            </a:r>
            <a:r>
              <a:rPr sz="1000" b="1" spc="-45" dirty="0">
                <a:latin typeface="Arial"/>
                <a:cs typeface="Arial"/>
              </a:rPr>
              <a:t>breakthroughs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60" dirty="0">
                <a:latin typeface="Arial"/>
                <a:cs typeface="Arial"/>
              </a:rPr>
              <a:t>across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various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domains:</a:t>
            </a:r>
            <a:endParaRPr sz="1000">
              <a:latin typeface="Arial"/>
              <a:cs typeface="Arial"/>
            </a:endParaRPr>
          </a:p>
          <a:p>
            <a:pPr marL="116205">
              <a:lnSpc>
                <a:spcPct val="100000"/>
              </a:lnSpc>
              <a:spcBef>
                <a:spcPts val="11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3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Vision,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Language,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and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Multimodal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learning</a:t>
            </a:r>
            <a:endParaRPr sz="1000">
              <a:latin typeface="Arial"/>
              <a:cs typeface="Arial"/>
            </a:endParaRPr>
          </a:p>
          <a:p>
            <a:pPr marL="278130" marR="652780" indent="-161925">
              <a:lnSpc>
                <a:spcPct val="100000"/>
              </a:lnSpc>
              <a:spcBef>
                <a:spcPts val="62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9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Faster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inference:</a:t>
            </a:r>
            <a:r>
              <a:rPr sz="1000" b="1" spc="145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FlashAttention-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enables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more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 computations.</a:t>
            </a:r>
            <a:endParaRPr sz="1000">
              <a:latin typeface="Tahoma"/>
              <a:cs typeface="Tahoma"/>
            </a:endParaRPr>
          </a:p>
          <a:p>
            <a:pPr marL="278130" marR="433070" indent="-161925">
              <a:lnSpc>
                <a:spcPct val="100000"/>
              </a:lnSpc>
              <a:spcBef>
                <a:spcPts val="6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Scalable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learning: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Mixture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Experts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(MoE)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allows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models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scale </a:t>
            </a:r>
            <a:r>
              <a:rPr sz="1000" spc="-10" dirty="0">
                <a:latin typeface="Tahoma"/>
                <a:cs typeface="Tahoma"/>
              </a:rPr>
              <a:t>effectively.</a:t>
            </a:r>
            <a:endParaRPr sz="1000">
              <a:latin typeface="Tahoma"/>
              <a:cs typeface="Tahoma"/>
            </a:endParaRPr>
          </a:p>
          <a:p>
            <a:pPr marL="278130" marR="567055" indent="-161925">
              <a:lnSpc>
                <a:spcPct val="100000"/>
              </a:lnSpc>
              <a:spcBef>
                <a:spcPts val="6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Open-</a:t>
            </a:r>
            <a:r>
              <a:rPr sz="1000" b="1" spc="-20" dirty="0">
                <a:latin typeface="Arial"/>
                <a:cs typeface="Arial"/>
              </a:rPr>
              <a:t>weight</a:t>
            </a:r>
            <a:r>
              <a:rPr sz="1000" b="1" spc="6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LLMs:</a:t>
            </a:r>
            <a:r>
              <a:rPr sz="1000" b="1" spc="130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Releases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like </a:t>
            </a:r>
            <a:r>
              <a:rPr sz="1000" dirty="0">
                <a:latin typeface="Tahoma"/>
                <a:cs typeface="Tahoma"/>
              </a:rPr>
              <a:t>LLaMA 3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DeepSeek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foster </a:t>
            </a:r>
            <a:r>
              <a:rPr sz="1000" spc="-40" dirty="0">
                <a:latin typeface="Tahoma"/>
                <a:cs typeface="Tahoma"/>
              </a:rPr>
              <a:t>transparency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accessibility.</a:t>
            </a:r>
            <a:endParaRPr sz="1000">
              <a:latin typeface="Tahoma"/>
              <a:cs typeface="Tahoma"/>
            </a:endParaRPr>
          </a:p>
          <a:p>
            <a:pPr marL="278130" marR="43180" indent="-161925">
              <a:lnSpc>
                <a:spcPct val="100000"/>
              </a:lnSpc>
              <a:spcBef>
                <a:spcPts val="6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Emerging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paradigms: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Diffusion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models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language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BLT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(Bidirectional </a:t>
            </a:r>
            <a:r>
              <a:rPr sz="1000" spc="-40" dirty="0">
                <a:latin typeface="Tahoma"/>
                <a:cs typeface="Tahoma"/>
              </a:rPr>
              <a:t>Language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Transformers)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shaping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new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research</a:t>
            </a:r>
            <a:r>
              <a:rPr sz="1000" spc="-10" dirty="0">
                <a:latin typeface="Tahoma"/>
                <a:cs typeface="Tahoma"/>
              </a:rPr>
              <a:t> directions.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83D1513-31A9-FDB5-1CB2-4598C204D804}"/>
                  </a:ext>
                </a:extLst>
              </p14:cNvPr>
              <p14:cNvContentPartPr/>
              <p14:nvPr/>
            </p14:nvContentPartPr>
            <p14:xfrm>
              <a:off x="289800" y="1098720"/>
              <a:ext cx="4511520" cy="2087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83D1513-31A9-FDB5-1CB2-4598C204D80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440" y="1089360"/>
                <a:ext cx="4530240" cy="210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7464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FlashAttention-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2:</a:t>
            </a:r>
            <a:r>
              <a:rPr sz="1400" spc="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Architecture</a:t>
            </a:r>
            <a:r>
              <a:rPr sz="1400" spc="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11" y="675085"/>
            <a:ext cx="4561649" cy="22588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396FBE-87DB-D461-F576-F672583C19D1}"/>
                  </a:ext>
                </a:extLst>
              </p14:cNvPr>
              <p14:cNvContentPartPr/>
              <p14:nvPr/>
            </p14:nvContentPartPr>
            <p14:xfrm>
              <a:off x="302400" y="597960"/>
              <a:ext cx="2559240" cy="1972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396FBE-87DB-D461-F576-F672583C19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3040" y="588600"/>
                <a:ext cx="2577960" cy="199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1272844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FlashAttention-</a:t>
            </a:r>
            <a:r>
              <a:rPr dirty="0"/>
              <a:t>2:</a:t>
            </a:r>
            <a:r>
              <a:rPr spc="180" dirty="0"/>
              <a:t> </a:t>
            </a:r>
            <a:r>
              <a:rPr spc="-20" dirty="0"/>
              <a:t>Architecture</a:t>
            </a:r>
            <a:r>
              <a:rPr spc="3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847526"/>
            <a:ext cx="4298315" cy="1497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Multi-</a:t>
            </a:r>
            <a:r>
              <a:rPr sz="1000" b="1" dirty="0">
                <a:latin typeface="Arial"/>
                <a:cs typeface="Arial"/>
              </a:rPr>
              <a:t>Query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Attention: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40" dirty="0">
                <a:latin typeface="Tahoma"/>
                <a:cs typeface="Tahoma"/>
              </a:rPr>
              <a:t>Uses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single </a:t>
            </a:r>
            <a:r>
              <a:rPr sz="1000" spc="-20" dirty="0">
                <a:latin typeface="Tahoma"/>
                <a:cs typeface="Tahoma"/>
              </a:rPr>
              <a:t>set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keys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values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queries, </a:t>
            </a:r>
            <a:r>
              <a:rPr sz="1000" spc="-35" dirty="0">
                <a:latin typeface="Tahoma"/>
                <a:cs typeface="Tahoma"/>
              </a:rPr>
              <a:t>reducing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memory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usage.</a:t>
            </a:r>
            <a:endParaRPr sz="1000">
              <a:latin typeface="Tahoma"/>
              <a:cs typeface="Tahoma"/>
            </a:endParaRPr>
          </a:p>
          <a:p>
            <a:pPr marL="199390" marR="379095" indent="-161925">
              <a:lnSpc>
                <a:spcPct val="100000"/>
              </a:lnSpc>
              <a:spcBef>
                <a:spcPts val="66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45" dirty="0">
                <a:latin typeface="Arial"/>
                <a:cs typeface="Arial"/>
              </a:rPr>
              <a:t>Grouped-</a:t>
            </a:r>
            <a:r>
              <a:rPr sz="1000" b="1" spc="-10" dirty="0">
                <a:latin typeface="Arial"/>
                <a:cs typeface="Arial"/>
              </a:rPr>
              <a:t>Query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Attention: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Groups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queries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share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keys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values, </a:t>
            </a:r>
            <a:r>
              <a:rPr sz="1000" spc="-25" dirty="0">
                <a:latin typeface="Tahoma"/>
                <a:cs typeface="Tahoma"/>
              </a:rPr>
              <a:t>further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optimizing</a:t>
            </a:r>
            <a:r>
              <a:rPr sz="1000" spc="-10" dirty="0">
                <a:latin typeface="Tahoma"/>
                <a:cs typeface="Tahoma"/>
              </a:rPr>
              <a:t> memory.</a:t>
            </a:r>
            <a:endParaRPr sz="1000">
              <a:latin typeface="Tahoma"/>
              <a:cs typeface="Tahoma"/>
            </a:endParaRPr>
          </a:p>
          <a:p>
            <a:pPr marL="199390" marR="285750" indent="-161925">
              <a:lnSpc>
                <a:spcPct val="100000"/>
              </a:lnSpc>
              <a:spcBef>
                <a:spcPts val="67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8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5" dirty="0">
                <a:latin typeface="Arial"/>
                <a:cs typeface="Arial"/>
              </a:rPr>
              <a:t>Hardware-</a:t>
            </a:r>
            <a:r>
              <a:rPr sz="1000" b="1" spc="-25" dirty="0">
                <a:latin typeface="Arial"/>
                <a:cs typeface="Arial"/>
              </a:rPr>
              <a:t>Aware</a:t>
            </a:r>
            <a:r>
              <a:rPr sz="1000" b="1" spc="80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Scheduling:</a:t>
            </a:r>
            <a:r>
              <a:rPr sz="1000" b="1" spc="15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Optimizes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GPU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scheduling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maximize </a:t>
            </a:r>
            <a:r>
              <a:rPr sz="1000" spc="-35" dirty="0">
                <a:latin typeface="Tahoma"/>
                <a:cs typeface="Tahoma"/>
              </a:rPr>
              <a:t>throughput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minimize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latency.</a:t>
            </a:r>
            <a:endParaRPr sz="1000">
              <a:latin typeface="Tahoma"/>
              <a:cs typeface="Tahoma"/>
            </a:endParaRPr>
          </a:p>
          <a:p>
            <a:pPr marL="199390" marR="115570" indent="-161925">
              <a:lnSpc>
                <a:spcPct val="100000"/>
              </a:lnSpc>
              <a:spcBef>
                <a:spcPts val="66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5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Long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Context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Support: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Efficiently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handles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long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sequences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(32k+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tokens)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minimal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memory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overhead.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2B4BC91-E528-6232-61F7-3A6ADFBF15E1}"/>
                  </a:ext>
                </a:extLst>
              </p14:cNvPr>
              <p14:cNvContentPartPr/>
              <p14:nvPr/>
            </p14:nvContentPartPr>
            <p14:xfrm>
              <a:off x="96840" y="305280"/>
              <a:ext cx="2975040" cy="2753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2B4BC91-E528-6232-61F7-3A6ADFBF15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480" y="295920"/>
                <a:ext cx="2993760" cy="277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9612334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FlashAttention-</a:t>
            </a:r>
            <a:r>
              <a:rPr dirty="0"/>
              <a:t>2:</a:t>
            </a:r>
            <a:r>
              <a:rPr spc="180" dirty="0"/>
              <a:t> </a:t>
            </a:r>
            <a:r>
              <a:rPr spc="-20" dirty="0"/>
              <a:t>Architecture</a:t>
            </a:r>
            <a:r>
              <a:rPr spc="30" dirty="0"/>
              <a:t> </a:t>
            </a:r>
            <a:r>
              <a:rPr spc="-10" dirty="0"/>
              <a:t>(cont.)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7922" y="552829"/>
            <a:ext cx="1597722" cy="196227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93724" y="2709539"/>
            <a:ext cx="3453765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/>
                <a:cs typeface="Arial"/>
              </a:rPr>
              <a:t>Iterative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update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of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output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in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FlashAttention-</a:t>
            </a:r>
            <a:r>
              <a:rPr sz="900" dirty="0">
                <a:latin typeface="Arial"/>
                <a:cs typeface="Arial"/>
              </a:rPr>
              <a:t>2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with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Cn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185" dirty="0">
                <a:latin typeface="Arial"/>
                <a:cs typeface="Arial"/>
              </a:rPr>
              <a:t>=</a:t>
            </a:r>
            <a:r>
              <a:rPr sz="900" spc="4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3</a:t>
            </a:r>
            <a:r>
              <a:rPr sz="900" spc="5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iterations.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6" name="object 6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42F6840-96B3-88C2-EAAE-88B3A36876A8}"/>
                  </a:ext>
                </a:extLst>
              </p14:cNvPr>
              <p14:cNvContentPartPr/>
              <p14:nvPr/>
            </p14:nvContentPartPr>
            <p14:xfrm>
              <a:off x="1321920" y="677160"/>
              <a:ext cx="2235240" cy="17964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42F6840-96B3-88C2-EAAE-88B3A36876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560" y="667800"/>
                <a:ext cx="2253960" cy="181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071910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5" dirty="0"/>
              <a:t>FlashAttention-</a:t>
            </a:r>
            <a:r>
              <a:rPr dirty="0"/>
              <a:t>2:</a:t>
            </a:r>
            <a:r>
              <a:rPr spc="180" dirty="0"/>
              <a:t> </a:t>
            </a:r>
            <a:r>
              <a:rPr spc="-45" dirty="0"/>
              <a:t>Performance</a:t>
            </a:r>
            <a:r>
              <a:rPr spc="30" dirty="0"/>
              <a:t> </a:t>
            </a:r>
            <a:r>
              <a:rPr spc="-40" dirty="0"/>
              <a:t>Benchmarks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372175"/>
            <a:ext cx="4075429" cy="1704339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Speed:</a:t>
            </a:r>
            <a:endParaRPr sz="1000" dirty="0">
              <a:latin typeface="Arial"/>
              <a:cs typeface="Arial"/>
            </a:endParaRPr>
          </a:p>
          <a:p>
            <a:pPr marL="450850" marR="30480" indent="-120014">
              <a:lnSpc>
                <a:spcPct val="101499"/>
              </a:lnSpc>
              <a:spcBef>
                <a:spcPts val="575"/>
              </a:spcBef>
              <a:buClr>
                <a:srgbClr val="8C1414"/>
              </a:buClr>
              <a:buFont typeface="Meiryo UI"/>
              <a:buChar char="•"/>
              <a:tabLst>
                <a:tab pos="452755" algn="l"/>
              </a:tabLst>
            </a:pPr>
            <a:r>
              <a:rPr sz="900" dirty="0">
                <a:latin typeface="Arial"/>
                <a:cs typeface="Arial"/>
              </a:rPr>
              <a:t>Up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2</a:t>
            </a:r>
            <a:r>
              <a:rPr sz="900" i="1" dirty="0">
                <a:latin typeface="Meiryo UI"/>
                <a:cs typeface="Meiryo UI"/>
              </a:rPr>
              <a:t>×</a:t>
            </a:r>
            <a:r>
              <a:rPr sz="900" i="1" spc="-25" dirty="0">
                <a:latin typeface="Meiryo UI"/>
                <a:cs typeface="Meiryo UI"/>
              </a:rPr>
              <a:t> </a:t>
            </a:r>
            <a:r>
              <a:rPr sz="900" spc="-10" dirty="0">
                <a:latin typeface="Arial"/>
                <a:cs typeface="Arial"/>
              </a:rPr>
              <a:t>faster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than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FlashAttention-</a:t>
            </a:r>
            <a:r>
              <a:rPr sz="900" dirty="0">
                <a:latin typeface="Arial"/>
                <a:cs typeface="Arial"/>
              </a:rPr>
              <a:t>1,</a:t>
            </a:r>
            <a:r>
              <a:rPr sz="900" spc="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9</a:t>
            </a:r>
            <a:r>
              <a:rPr sz="900" i="1" dirty="0">
                <a:latin typeface="Meiryo UI"/>
                <a:cs typeface="Meiryo UI"/>
              </a:rPr>
              <a:t>×</a:t>
            </a:r>
            <a:r>
              <a:rPr sz="900" i="1" spc="-25" dirty="0">
                <a:latin typeface="Meiryo UI"/>
                <a:cs typeface="Meiryo UI"/>
              </a:rPr>
              <a:t> </a:t>
            </a:r>
            <a:r>
              <a:rPr sz="900" spc="-10" dirty="0">
                <a:latin typeface="Arial"/>
                <a:cs typeface="Arial"/>
              </a:rPr>
              <a:t>faster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than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standard</a:t>
            </a:r>
            <a:r>
              <a:rPr sz="900" spc="3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PyTorch 	attention.</a:t>
            </a:r>
            <a:endParaRPr sz="900" dirty="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1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40" dirty="0">
                <a:latin typeface="Arial"/>
                <a:cs typeface="Arial"/>
              </a:rPr>
              <a:t>Achieves</a:t>
            </a:r>
            <a:r>
              <a:rPr sz="900" spc="10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up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335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TFLOPs/s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on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H100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GPUs.</a:t>
            </a:r>
            <a:endParaRPr sz="9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5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7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End-</a:t>
            </a:r>
            <a:r>
              <a:rPr sz="1000" b="1" spc="-25" dirty="0">
                <a:latin typeface="Arial"/>
                <a:cs typeface="Arial"/>
              </a:rPr>
              <a:t>to-</a:t>
            </a:r>
            <a:r>
              <a:rPr sz="1000" b="1" dirty="0">
                <a:latin typeface="Arial"/>
                <a:cs typeface="Arial"/>
              </a:rPr>
              <a:t>End</a:t>
            </a:r>
            <a:r>
              <a:rPr sz="1000" b="1" spc="7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Training:</a:t>
            </a:r>
            <a:endParaRPr sz="1000" dirty="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590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spc="-10" dirty="0">
                <a:latin typeface="Arial"/>
                <a:cs typeface="Arial"/>
              </a:rPr>
              <a:t>1.3</a:t>
            </a:r>
            <a:r>
              <a:rPr sz="900" i="1" spc="-10" dirty="0">
                <a:latin typeface="Meiryo UI"/>
                <a:cs typeface="Meiryo UI"/>
              </a:rPr>
              <a:t>×</a:t>
            </a:r>
            <a:r>
              <a:rPr sz="900" i="1" spc="-55" dirty="0">
                <a:latin typeface="Meiryo UI"/>
                <a:cs typeface="Meiryo UI"/>
              </a:rPr>
              <a:t> </a:t>
            </a:r>
            <a:r>
              <a:rPr sz="900" spc="-45" dirty="0">
                <a:latin typeface="Arial"/>
                <a:cs typeface="Arial"/>
              </a:rPr>
              <a:t>speedup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over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optimized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FlashAttention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models.</a:t>
            </a:r>
            <a:endParaRPr sz="900" dirty="0">
              <a:latin typeface="Arial"/>
              <a:cs typeface="Arial"/>
            </a:endParaRPr>
          </a:p>
          <a:p>
            <a:pPr marL="450850" indent="-120014">
              <a:lnSpc>
                <a:spcPct val="100000"/>
              </a:lnSpc>
              <a:spcBef>
                <a:spcPts val="615"/>
              </a:spcBef>
              <a:buClr>
                <a:srgbClr val="8C1414"/>
              </a:buClr>
              <a:buFont typeface="Meiryo UI"/>
              <a:buChar char="•"/>
              <a:tabLst>
                <a:tab pos="450850" algn="l"/>
              </a:tabLst>
            </a:pPr>
            <a:r>
              <a:rPr sz="900" dirty="0">
                <a:latin typeface="Arial"/>
                <a:cs typeface="Arial"/>
              </a:rPr>
              <a:t>Up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to </a:t>
            </a:r>
            <a:r>
              <a:rPr sz="900" spc="-10" dirty="0">
                <a:latin typeface="Arial"/>
                <a:cs typeface="Arial"/>
              </a:rPr>
              <a:t>225</a:t>
            </a:r>
            <a:r>
              <a:rPr sz="900" dirty="0">
                <a:latin typeface="Arial"/>
                <a:cs typeface="Arial"/>
              </a:rPr>
              <a:t> TFLOPs/s on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A100 </a:t>
            </a:r>
            <a:r>
              <a:rPr sz="900" spc="-10" dirty="0">
                <a:latin typeface="Arial"/>
                <a:cs typeface="Arial"/>
              </a:rPr>
              <a:t>GPU</a:t>
            </a:r>
            <a:r>
              <a:rPr sz="900" dirty="0">
                <a:latin typeface="Arial"/>
                <a:cs typeface="Arial"/>
              </a:rPr>
              <a:t> (72% </a:t>
            </a:r>
            <a:r>
              <a:rPr sz="900" spc="-10" dirty="0">
                <a:latin typeface="Arial"/>
                <a:cs typeface="Arial"/>
              </a:rPr>
              <a:t>model</a:t>
            </a:r>
            <a:r>
              <a:rPr sz="900" spc="-5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FLOPs</a:t>
            </a:r>
            <a:r>
              <a:rPr sz="90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utilization).</a:t>
            </a:r>
            <a:endParaRPr sz="900" dirty="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Example</a:t>
            </a:r>
            <a:r>
              <a:rPr sz="1000" b="1" spc="5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Results:</a:t>
            </a:r>
            <a:endParaRPr sz="10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7212" y="2085649"/>
          <a:ext cx="3378199" cy="7346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7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86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955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Model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Baseline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sz="1000" spc="-10" dirty="0">
                          <a:latin typeface="Tahoma"/>
                          <a:cs typeface="Tahoma"/>
                        </a:rPr>
                        <a:t>FlashAttention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 algn="ctr">
                        <a:lnSpc>
                          <a:spcPts val="955"/>
                        </a:lnSpc>
                      </a:pPr>
                      <a:r>
                        <a:rPr sz="1000" spc="-30" dirty="0">
                          <a:latin typeface="Tahoma"/>
                          <a:cs typeface="Tahoma"/>
                        </a:rPr>
                        <a:t>FlashAttention-</a:t>
                      </a:r>
                      <a:r>
                        <a:rPr sz="1000" spc="-50" dirty="0">
                          <a:latin typeface="Tahoma"/>
                          <a:cs typeface="Tahoma"/>
                        </a:rPr>
                        <a:t>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31750">
                        <a:lnSpc>
                          <a:spcPts val="1050"/>
                        </a:lnSpc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GPT3-1.3B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2k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142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189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196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31750">
                        <a:lnSpc>
                          <a:spcPts val="1050"/>
                        </a:lnSpc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GPT3-1.3B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8k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72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170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220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765">
                <a:tc>
                  <a:txBody>
                    <a:bodyPr/>
                    <a:lstStyle/>
                    <a:p>
                      <a:pPr marL="31750">
                        <a:lnSpc>
                          <a:spcPts val="1050"/>
                        </a:lnSpc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GPT3-2.7B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2k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149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189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5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205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31750">
                        <a:lnSpc>
                          <a:spcPts val="1000"/>
                        </a:lnSpc>
                      </a:pPr>
                      <a:r>
                        <a:rPr sz="1000" dirty="0">
                          <a:latin typeface="Tahoma"/>
                          <a:cs typeface="Tahoma"/>
                        </a:rPr>
                        <a:t>GPT3-2.7B</a:t>
                      </a:r>
                      <a:r>
                        <a:rPr sz="1000" spc="20" dirty="0">
                          <a:latin typeface="Tahoma"/>
                          <a:cs typeface="Tahoma"/>
                        </a:rPr>
                        <a:t> </a:t>
                      </a:r>
                      <a:r>
                        <a:rPr sz="1000" spc="-25" dirty="0">
                          <a:latin typeface="Tahoma"/>
                          <a:cs typeface="Tahoma"/>
                        </a:rPr>
                        <a:t>8k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0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80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00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175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085" algn="ctr">
                        <a:lnSpc>
                          <a:spcPts val="1000"/>
                        </a:lnSpc>
                      </a:pPr>
                      <a:r>
                        <a:rPr sz="1000" spc="-25" dirty="0">
                          <a:latin typeface="Tahoma"/>
                          <a:cs typeface="Tahoma"/>
                        </a:rPr>
                        <a:t>225</a:t>
                      </a:r>
                      <a:endParaRPr sz="1000">
                        <a:latin typeface="Tahoma"/>
                        <a:cs typeface="Tahoma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13283" y="2869290"/>
            <a:ext cx="24047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45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800" dirty="0">
                <a:latin typeface="Tahoma"/>
                <a:cs typeface="Tahoma"/>
              </a:rPr>
              <a:t>Baseline:</a:t>
            </a:r>
            <a:r>
              <a:rPr sz="800" spc="160" dirty="0">
                <a:latin typeface="Tahoma"/>
                <a:cs typeface="Tahoma"/>
              </a:rPr>
              <a:t> </a:t>
            </a:r>
            <a:r>
              <a:rPr sz="800" dirty="0">
                <a:latin typeface="Tahoma"/>
                <a:cs typeface="Tahoma"/>
              </a:rPr>
              <a:t>Megatron-LM</a:t>
            </a:r>
            <a:r>
              <a:rPr sz="800" spc="55" dirty="0">
                <a:latin typeface="Tahoma"/>
                <a:cs typeface="Tahoma"/>
              </a:rPr>
              <a:t> </a:t>
            </a:r>
            <a:r>
              <a:rPr sz="800" dirty="0">
                <a:latin typeface="Tahoma"/>
                <a:cs typeface="Tahoma"/>
              </a:rPr>
              <a:t>without</a:t>
            </a:r>
            <a:r>
              <a:rPr sz="800" spc="55" dirty="0">
                <a:latin typeface="Tahoma"/>
                <a:cs typeface="Tahoma"/>
              </a:rPr>
              <a:t> </a:t>
            </a:r>
            <a:r>
              <a:rPr sz="800" spc="-10" dirty="0">
                <a:latin typeface="Tahoma"/>
                <a:cs typeface="Tahoma"/>
              </a:rPr>
              <a:t>FlashAttention.</a:t>
            </a:r>
            <a:endParaRPr sz="800">
              <a:latin typeface="Tahoma"/>
              <a:cs typeface="Tahom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7" name="object 7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1BBDBE7-8658-EFA5-A45F-52D84168247E}"/>
                  </a:ext>
                </a:extLst>
              </p14:cNvPr>
              <p14:cNvContentPartPr/>
              <p14:nvPr/>
            </p14:nvContentPartPr>
            <p14:xfrm>
              <a:off x="474840" y="766440"/>
              <a:ext cx="3840120" cy="2146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1BBDBE7-8658-EFA5-A45F-52D84168247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480" y="757080"/>
                <a:ext cx="3858840" cy="2165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4827223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CF043-3965-BBEE-2765-2FBA4CF5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85B051B6-F73E-CF82-26F7-D502C0BD46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43846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pc="-35" dirty="0"/>
              <a:t>Future Directions</a:t>
            </a:r>
            <a:endParaRPr spc="-40" dirty="0"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29BD3588-15AF-6508-6B76-1BF61FE30999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AAA0EBE-05F7-5B72-38A0-788B80734547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E6701B22-F51C-511B-6EA6-6F314E493F2F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0E4E38ED-5BA6-25BE-1626-D44541843E26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28445B79-08BA-1B2A-3CAE-0615407FAF90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50622A49-1DDE-E098-9EA6-EC74989D1AB1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E8DB58D0-2CCD-8C5D-6A2C-6A5F739C0362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33E2EA-173C-7829-1719-27AA4172E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62" y="936625"/>
            <a:ext cx="4044950" cy="19158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5E6606F-1CBB-985B-7571-C668EEDA9D17}"/>
              </a:ext>
            </a:extLst>
          </p:cNvPr>
          <p:cNvSpPr txBox="1"/>
          <p:nvPr/>
        </p:nvSpPr>
        <p:spPr>
          <a:xfrm>
            <a:off x="265162" y="455788"/>
            <a:ext cx="3932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lang="en-GB" sz="1400" b="1" spc="-10" dirty="0">
                <a:latin typeface="Arial"/>
                <a:cs typeface="Arial"/>
              </a:rPr>
              <a:t>Software-hardware Co-design</a:t>
            </a:r>
            <a:endParaRPr lang="en-GB" sz="1400" dirty="0">
              <a:latin typeface="Arial"/>
              <a:cs typeface="Arial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6C9841B-1D0A-A33F-7692-EE68F14CAB11}"/>
                  </a:ext>
                </a:extLst>
              </p14:cNvPr>
              <p14:cNvContentPartPr/>
              <p14:nvPr/>
            </p14:nvContentPartPr>
            <p14:xfrm>
              <a:off x="417600" y="750960"/>
              <a:ext cx="3466800" cy="1730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6C9841B-1D0A-A33F-7692-EE68F14CAB1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8240" y="741600"/>
                <a:ext cx="3485520" cy="174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941373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9B402-8C06-0508-3C99-724DBB94D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4A4E3AA2-5453-F78B-6F09-14F8C6404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43846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pc="-35" dirty="0"/>
              <a:t>Future Directions</a:t>
            </a:r>
            <a:endParaRPr spc="-40" dirty="0"/>
          </a:p>
        </p:txBody>
      </p:sp>
      <p:grpSp>
        <p:nvGrpSpPr>
          <p:cNvPr id="6" name="object 6">
            <a:extLst>
              <a:ext uri="{FF2B5EF4-FFF2-40B4-BE49-F238E27FC236}">
                <a16:creationId xmlns:a16="http://schemas.microsoft.com/office/drawing/2014/main" id="{79029162-7647-8160-5393-A6450FBF252B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4C063058-77DD-DC2D-9E5D-FA131868BFA1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3C941838-C371-4C1D-84F4-8E5E6D9F1501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AFD25247-A9EA-0E1C-CFDF-A45FDED700CF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>
            <a:extLst>
              <a:ext uri="{FF2B5EF4-FFF2-40B4-BE49-F238E27FC236}">
                <a16:creationId xmlns:a16="http://schemas.microsoft.com/office/drawing/2014/main" id="{E573F405-77B2-B58D-1A0F-0CBE11AF3873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1" name="object 11">
            <a:extLst>
              <a:ext uri="{FF2B5EF4-FFF2-40B4-BE49-F238E27FC236}">
                <a16:creationId xmlns:a16="http://schemas.microsoft.com/office/drawing/2014/main" id="{731D8E26-1568-7D55-9249-20B7F17811BE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2" name="object 12">
            <a:extLst>
              <a:ext uri="{FF2B5EF4-FFF2-40B4-BE49-F238E27FC236}">
                <a16:creationId xmlns:a16="http://schemas.microsoft.com/office/drawing/2014/main" id="{5C28973F-0D58-19A6-F046-FE31AF0E2BD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E60244-F453-B570-E3ED-C4326F850AF7}"/>
              </a:ext>
            </a:extLst>
          </p:cNvPr>
          <p:cNvSpPr txBox="1"/>
          <p:nvPr/>
        </p:nvSpPr>
        <p:spPr>
          <a:xfrm>
            <a:off x="265162" y="455788"/>
            <a:ext cx="43131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100">
              <a:lnSpc>
                <a:spcPct val="100000"/>
              </a:lnSpc>
              <a:spcBef>
                <a:spcPts val="760"/>
              </a:spcBef>
            </a:pPr>
            <a:r>
              <a:rPr lang="en-GB" sz="1400" b="1" spc="-10" dirty="0">
                <a:latin typeface="Arial"/>
                <a:cs typeface="Arial"/>
              </a:rPr>
              <a:t>Long context for new interactive AI workflows</a:t>
            </a:r>
            <a:endParaRPr lang="en-GB" sz="1400" dirty="0">
              <a:latin typeface="Arial"/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98415-832A-F7AE-2E78-124EED187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152" y="752974"/>
            <a:ext cx="1761597" cy="22538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258887A-AFAE-1196-7130-22522E9EE2DE}"/>
                  </a:ext>
                </a:extLst>
              </p14:cNvPr>
              <p14:cNvContentPartPr/>
              <p14:nvPr/>
            </p14:nvContentPartPr>
            <p14:xfrm>
              <a:off x="1724040" y="2310840"/>
              <a:ext cx="2066400" cy="77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258887A-AFAE-1196-7130-22522E9EE2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14680" y="2301480"/>
                <a:ext cx="2085120" cy="7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3844617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380065"/>
            <a:ext cx="2656840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latin typeface="Arial"/>
                <a:cs typeface="Arial"/>
              </a:rPr>
              <a:t>Mixture</a:t>
            </a:r>
            <a:r>
              <a:rPr sz="1700" b="1" spc="8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90" dirty="0">
                <a:latin typeface="Arial"/>
                <a:cs typeface="Arial"/>
              </a:rPr>
              <a:t> </a:t>
            </a:r>
            <a:r>
              <a:rPr sz="1700" b="1" spc="-25" dirty="0">
                <a:latin typeface="Arial"/>
                <a:cs typeface="Arial"/>
              </a:rPr>
              <a:t>Experts</a:t>
            </a:r>
            <a:r>
              <a:rPr sz="1700" b="1" spc="90" dirty="0">
                <a:latin typeface="Arial"/>
                <a:cs typeface="Arial"/>
              </a:rPr>
              <a:t> </a:t>
            </a:r>
            <a:r>
              <a:rPr sz="1700" b="1" spc="80" dirty="0">
                <a:latin typeface="Arial"/>
                <a:cs typeface="Arial"/>
              </a:rPr>
              <a:t>(MoE)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5BF0CD1-CAB0-8252-3A3D-50C2D2C1DA68}"/>
                  </a:ext>
                </a:extLst>
              </p14:cNvPr>
              <p14:cNvContentPartPr/>
              <p14:nvPr/>
            </p14:nvContentPartPr>
            <p14:xfrm>
              <a:off x="387000" y="500760"/>
              <a:ext cx="4230360" cy="17917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5BF0CD1-CAB0-8252-3A3D-50C2D2C1DA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7640" y="491400"/>
                <a:ext cx="4249080" cy="1810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4"/>
            <a:ext cx="1112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MoE</a:t>
            </a:r>
            <a:r>
              <a:rPr sz="14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4FC23-9908-B1C7-3AA1-93635E904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85" y="480598"/>
            <a:ext cx="3361874" cy="25455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908EF80-9E98-6510-7072-02D072C6943F}"/>
                  </a:ext>
                </a:extLst>
              </p14:cNvPr>
              <p14:cNvContentPartPr/>
              <p14:nvPr/>
            </p14:nvContentPartPr>
            <p14:xfrm>
              <a:off x="669960" y="605520"/>
              <a:ext cx="3947400" cy="2345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908EF80-9E98-6510-7072-02D072C6943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0600" y="596160"/>
                <a:ext cx="3966120" cy="2364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82D18-06BF-0FF2-6DFF-D60CAFD22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4D221AD-0117-4AC8-2D92-2CBC9D4A6354}"/>
              </a:ext>
            </a:extLst>
          </p:cNvPr>
          <p:cNvSpPr txBox="1"/>
          <p:nvPr/>
        </p:nvSpPr>
        <p:spPr>
          <a:xfrm>
            <a:off x="95300" y="39214"/>
            <a:ext cx="11125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MoE</a:t>
            </a:r>
            <a:r>
              <a:rPr sz="1400" spc="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Overview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9DC8A0B1-81E6-1CBA-A635-58D3B753FF9A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ACCCE166-3032-631F-47D3-284CC1EA6DF0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F10E2627-64A9-611F-223D-2A1DBD079A87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C18F0B23-7BD1-A310-2496-F13CA78F4643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2021D7A6-31F8-8321-ABD9-359ACDAAF896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F1718882-5664-2D6A-A192-F3A8F48AF24F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E4913641-651E-2DAC-527C-4575E967F321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  <p:pic>
        <p:nvPicPr>
          <p:cNvPr id="13" name="Picture 12" descr="A diagram of a computer&#10;&#10;AI-generated content may be incorrect.">
            <a:extLst>
              <a:ext uri="{FF2B5EF4-FFF2-40B4-BE49-F238E27FC236}">
                <a16:creationId xmlns:a16="http://schemas.microsoft.com/office/drawing/2014/main" id="{1CC787B3-3EF3-AE1D-E075-B74718FE8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" y="698574"/>
            <a:ext cx="4908457" cy="18477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405352B-845D-1E1B-710D-1B623ED14C0E}"/>
                  </a:ext>
                </a:extLst>
              </p14:cNvPr>
              <p14:cNvContentPartPr/>
              <p14:nvPr/>
            </p14:nvContentPartPr>
            <p14:xfrm>
              <a:off x="126000" y="56160"/>
              <a:ext cx="4892400" cy="30434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405352B-845D-1E1B-710D-1B623ED14C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640" y="46800"/>
                <a:ext cx="4911120" cy="30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4977544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</a:t>
            </a:r>
            <a:r>
              <a:rPr spc="40" dirty="0"/>
              <a:t> </a:t>
            </a:r>
            <a:r>
              <a:rPr spc="-40" dirty="0"/>
              <a:t>Overview</a:t>
            </a:r>
            <a:r>
              <a:rPr spc="4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788890"/>
            <a:ext cx="4392930" cy="1646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133985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latin typeface="Arial"/>
                <a:cs typeface="Arial"/>
              </a:rPr>
              <a:t>Mixture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of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Experts</a:t>
            </a:r>
            <a:r>
              <a:rPr sz="1000" b="1" spc="7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(MoE)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 a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neural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network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architecture</a:t>
            </a:r>
            <a:r>
              <a:rPr sz="1000" dirty="0">
                <a:latin typeface="Tahoma"/>
                <a:cs typeface="Tahoma"/>
              </a:rPr>
              <a:t> that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uses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multiple </a:t>
            </a:r>
            <a:r>
              <a:rPr sz="1000" dirty="0">
                <a:latin typeface="Tahoma"/>
                <a:cs typeface="Tahoma"/>
              </a:rPr>
              <a:t>”expert”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subnetworks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process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inputs,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allowing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scaling</a:t>
            </a:r>
            <a:r>
              <a:rPr sz="1000" spc="-25" dirty="0">
                <a:latin typeface="Tahoma"/>
                <a:cs typeface="Tahoma"/>
              </a:rPr>
              <a:t> and </a:t>
            </a:r>
            <a:r>
              <a:rPr sz="1000" spc="-10" dirty="0">
                <a:latin typeface="Tahoma"/>
                <a:cs typeface="Tahoma"/>
              </a:rPr>
              <a:t>specialization.</a:t>
            </a:r>
            <a:endParaRPr sz="1000">
              <a:latin typeface="Tahoma"/>
              <a:cs typeface="Tahoma"/>
            </a:endParaRPr>
          </a:p>
          <a:p>
            <a:pPr marL="290830" marR="121920" indent="-161925">
              <a:lnSpc>
                <a:spcPct val="100000"/>
              </a:lnSpc>
              <a:spcBef>
                <a:spcPts val="65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Experts: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Each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small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neural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network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trained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specific tasks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or </a:t>
            </a:r>
            <a:r>
              <a:rPr sz="1000" spc="-10" dirty="0">
                <a:latin typeface="Tahoma"/>
                <a:cs typeface="Tahoma"/>
              </a:rPr>
              <a:t>data.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5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Gating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Mechanism: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6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gating </a:t>
            </a:r>
            <a:r>
              <a:rPr sz="1000" spc="-45" dirty="0">
                <a:latin typeface="Tahoma"/>
                <a:cs typeface="Tahoma"/>
              </a:rPr>
              <a:t>network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decides</a:t>
            </a:r>
            <a:r>
              <a:rPr sz="1000" spc="-25" dirty="0">
                <a:latin typeface="Tahoma"/>
                <a:cs typeface="Tahoma"/>
              </a:rPr>
              <a:t> which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activate</a:t>
            </a:r>
            <a:r>
              <a:rPr sz="1000" spc="-25" dirty="0">
                <a:latin typeface="Tahoma"/>
                <a:cs typeface="Tahoma"/>
              </a:rPr>
              <a:t> for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enabling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dynamic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routing.</a:t>
            </a:r>
            <a:endParaRPr sz="1000">
              <a:latin typeface="Tahoma"/>
              <a:cs typeface="Tahoma"/>
            </a:endParaRPr>
          </a:p>
          <a:p>
            <a:pPr marL="290830" marR="607695" indent="-161925">
              <a:lnSpc>
                <a:spcPct val="100000"/>
              </a:lnSpc>
              <a:spcBef>
                <a:spcPts val="66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Scalability: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models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can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scale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billions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parameters</a:t>
            </a:r>
            <a:r>
              <a:rPr sz="1000" spc="-10" dirty="0">
                <a:latin typeface="Tahoma"/>
                <a:cs typeface="Tahoma"/>
              </a:rPr>
              <a:t> while </a:t>
            </a:r>
            <a:r>
              <a:rPr sz="1000" spc="-25" dirty="0">
                <a:latin typeface="Tahoma"/>
                <a:cs typeface="Tahoma"/>
              </a:rPr>
              <a:t>maintaining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computational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efficiency.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BBCBF1D-2536-5D2A-A75D-917110FFB477}"/>
                  </a:ext>
                </a:extLst>
              </p14:cNvPr>
              <p14:cNvContentPartPr/>
              <p14:nvPr/>
            </p14:nvContentPartPr>
            <p14:xfrm>
              <a:off x="107280" y="843120"/>
              <a:ext cx="4443840" cy="1899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BBCBF1D-2536-5D2A-A75D-917110FFB4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20" y="833760"/>
                <a:ext cx="4462560" cy="1917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140208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Motivation</a:t>
            </a:r>
            <a:r>
              <a:rPr spc="-3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7294" y="1309463"/>
            <a:ext cx="3714115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spc="-30" dirty="0">
                <a:latin typeface="Arial"/>
                <a:cs typeface="Arial"/>
              </a:rPr>
              <a:t>Staying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updated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with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these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advances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is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essential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for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modern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AI </a:t>
            </a:r>
            <a:r>
              <a:rPr sz="1000" b="1" spc="-35" dirty="0">
                <a:latin typeface="Arial"/>
                <a:cs typeface="Arial"/>
              </a:rPr>
              <a:t>development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and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research.</a:t>
            </a:r>
            <a:endParaRPr sz="10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4"/>
            <a:ext cx="11334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MoE:</a:t>
            </a:r>
            <a:r>
              <a:rPr spc="5" dirty="0"/>
              <a:t> </a:t>
            </a:r>
            <a:r>
              <a:rPr dirty="0"/>
              <a:t>Key</a:t>
            </a:r>
            <a:r>
              <a:rPr spc="5" dirty="0"/>
              <a:t> </a:t>
            </a:r>
            <a:r>
              <a:rPr spc="-75" dirty="0"/>
              <a:t>Idea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87221" rIns="0" bIns="0" rtlCol="0">
            <a:spAutoFit/>
          </a:bodyPr>
          <a:lstStyle/>
          <a:p>
            <a:pPr marL="315595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7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Key</a:t>
            </a:r>
            <a:r>
              <a:rPr sz="1000" spc="25" dirty="0"/>
              <a:t> </a:t>
            </a:r>
            <a:r>
              <a:rPr sz="1000" dirty="0"/>
              <a:t>Idea:</a:t>
            </a:r>
            <a:r>
              <a:rPr sz="1000" spc="90" dirty="0"/>
              <a:t> </a:t>
            </a:r>
            <a:r>
              <a:rPr sz="1000" b="0" spc="-10" dirty="0">
                <a:latin typeface="Tahoma"/>
                <a:cs typeface="Tahoma"/>
              </a:rPr>
              <a:t>Activate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only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40" dirty="0">
                <a:latin typeface="Tahoma"/>
                <a:cs typeface="Tahoma"/>
              </a:rPr>
              <a:t> subset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the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model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each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input,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rather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than the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entire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network.</a:t>
            </a:r>
            <a:endParaRPr sz="1000">
              <a:latin typeface="Tahoma"/>
              <a:cs typeface="Tahoma"/>
            </a:endParaRPr>
          </a:p>
          <a:p>
            <a:pPr marL="315595" marR="125095" indent="-161925">
              <a:lnSpc>
                <a:spcPct val="100000"/>
              </a:lnSpc>
              <a:spcBef>
                <a:spcPts val="5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Each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input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is</a:t>
            </a:r>
            <a:r>
              <a:rPr sz="1000" b="0" spc="-30" dirty="0">
                <a:latin typeface="Tahoma"/>
                <a:cs typeface="Tahoma"/>
              </a:rPr>
              <a:t> routed </a:t>
            </a:r>
            <a:r>
              <a:rPr sz="1000" b="0" dirty="0">
                <a:latin typeface="Tahoma"/>
                <a:cs typeface="Tahoma"/>
              </a:rPr>
              <a:t>to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small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number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experts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(typically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2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out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N), </a:t>
            </a:r>
            <a:r>
              <a:rPr sz="1000" b="0" spc="-30" dirty="0">
                <a:latin typeface="Tahoma"/>
                <a:cs typeface="Tahoma"/>
              </a:rPr>
              <a:t>improving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efficiency.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58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60" dirty="0">
                <a:latin typeface="Tahoma"/>
                <a:cs typeface="Tahoma"/>
              </a:rPr>
              <a:t>A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gating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network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determines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which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experts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are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selected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 </a:t>
            </a:r>
            <a:r>
              <a:rPr sz="1000" b="0" spc="-45" dirty="0">
                <a:latin typeface="Tahoma"/>
                <a:cs typeface="Tahoma"/>
              </a:rPr>
              <a:t>each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input.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300" y="39214"/>
            <a:ext cx="156972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20" dirty="0"/>
              <a:t>Notable</a:t>
            </a:r>
            <a:r>
              <a:rPr spc="30" dirty="0"/>
              <a:t> </a:t>
            </a:r>
            <a:r>
              <a:rPr dirty="0"/>
              <a:t>MoE</a:t>
            </a:r>
            <a:r>
              <a:rPr spc="35" dirty="0"/>
              <a:t> </a:t>
            </a:r>
            <a:r>
              <a:rPr spc="-25" dirty="0"/>
              <a:t>Papers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48233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7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10" dirty="0">
                <a:latin typeface="Tahoma"/>
                <a:cs typeface="Tahoma"/>
              </a:rPr>
              <a:t>Switch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Transformer</a:t>
            </a:r>
            <a:r>
              <a:rPr sz="1000" b="0" spc="-35" dirty="0">
                <a:latin typeface="Tahoma"/>
                <a:cs typeface="Tahoma"/>
              </a:rPr>
              <a:t> (Fedus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4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30" dirty="0">
                <a:latin typeface="Tahoma"/>
                <a:cs typeface="Tahoma"/>
              </a:rPr>
              <a:t> 2021):</a:t>
            </a:r>
            <a:r>
              <a:rPr sz="1000" b="0" spc="6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Efficient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routing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scaling.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5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5" dirty="0">
                <a:latin typeface="Tahoma"/>
                <a:cs typeface="Tahoma"/>
              </a:rPr>
              <a:t>GShard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(Lepikhin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et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al.,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2020):</a:t>
            </a:r>
            <a:r>
              <a:rPr sz="1000" b="0" spc="8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Large-</a:t>
            </a:r>
            <a:r>
              <a:rPr sz="1000" b="0" spc="-35" dirty="0">
                <a:latin typeface="Tahoma"/>
                <a:cs typeface="Tahoma"/>
              </a:rPr>
              <a:t>scale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MoE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 </a:t>
            </a:r>
            <a:r>
              <a:rPr sz="1000" b="0" spc="-20" dirty="0">
                <a:latin typeface="Tahoma"/>
                <a:cs typeface="Tahoma"/>
              </a:rPr>
              <a:t>multilingual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translation.</a:t>
            </a:r>
            <a:endParaRPr sz="1000">
              <a:latin typeface="Tahoma"/>
              <a:cs typeface="Tahoma"/>
            </a:endParaRPr>
          </a:p>
          <a:p>
            <a:pPr marL="315595" marR="81915" indent="-161925">
              <a:lnSpc>
                <a:spcPct val="100000"/>
              </a:lnSpc>
              <a:spcBef>
                <a:spcPts val="5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7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M6,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GLaM,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and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recent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GPT-MoE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variants:</a:t>
            </a:r>
            <a:r>
              <a:rPr sz="1000" b="0" spc="1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Further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advances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in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scaling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 </a:t>
            </a:r>
            <a:r>
              <a:rPr sz="1000" b="0" spc="-10" dirty="0">
                <a:latin typeface="Tahoma"/>
                <a:cs typeface="Tahoma"/>
              </a:rPr>
              <a:t>performance.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7A1A3F6-190E-7A13-7F34-8419E7A5A9F2}"/>
                  </a:ext>
                </a:extLst>
              </p14:cNvPr>
              <p14:cNvContentPartPr/>
              <p14:nvPr/>
            </p14:nvContentPartPr>
            <p14:xfrm>
              <a:off x="262800" y="1030680"/>
              <a:ext cx="4589640" cy="10087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7A1A3F6-190E-7A13-7F34-8419E7A5A9F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3440" y="1021320"/>
                <a:ext cx="4608360" cy="102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spc="-35" dirty="0"/>
              <a:t>Sparsity?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76425" rIns="0" bIns="0" rtlCol="0">
            <a:spAutoFit/>
          </a:bodyPr>
          <a:lstStyle/>
          <a:p>
            <a:pPr marL="315595" marR="66675" indent="-161925">
              <a:lnSpc>
                <a:spcPct val="100000"/>
              </a:lnSpc>
              <a:spcBef>
                <a:spcPts val="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5" dirty="0"/>
              <a:t>Sparsity:</a:t>
            </a:r>
            <a:r>
              <a:rPr sz="1000" spc="100" dirty="0"/>
              <a:t> </a:t>
            </a:r>
            <a:r>
              <a:rPr sz="1000" b="0" spc="-35" dirty="0">
                <a:latin typeface="Tahoma"/>
                <a:cs typeface="Tahoma"/>
              </a:rPr>
              <a:t>Refers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the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condition </a:t>
            </a:r>
            <a:r>
              <a:rPr sz="1000" b="0" spc="-60" dirty="0">
                <a:latin typeface="Tahoma"/>
                <a:cs typeface="Tahoma"/>
              </a:rPr>
              <a:t>where</a:t>
            </a:r>
            <a:r>
              <a:rPr sz="1000" b="0" spc="-20" dirty="0">
                <a:latin typeface="Tahoma"/>
                <a:cs typeface="Tahoma"/>
              </a:rPr>
              <a:t> only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small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fraction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the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model’s </a:t>
            </a:r>
            <a:r>
              <a:rPr sz="1000" b="0" spc="-45" dirty="0">
                <a:latin typeface="Tahoma"/>
                <a:cs typeface="Tahoma"/>
              </a:rPr>
              <a:t>parameters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are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active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at</a:t>
            </a:r>
            <a:r>
              <a:rPr sz="1000" b="0" spc="-25" dirty="0">
                <a:latin typeface="Tahoma"/>
                <a:cs typeface="Tahoma"/>
              </a:rPr>
              <a:t> any</a:t>
            </a:r>
            <a:r>
              <a:rPr sz="1000" b="0" spc="-30" dirty="0">
                <a:latin typeface="Tahoma"/>
                <a:cs typeface="Tahoma"/>
              </a:rPr>
              <a:t> given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time.</a:t>
            </a:r>
            <a:endParaRPr sz="1000">
              <a:latin typeface="Tahoma"/>
              <a:cs typeface="Tahoma"/>
            </a:endParaRPr>
          </a:p>
          <a:p>
            <a:pPr marL="315595" marR="81915" indent="-16192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55" dirty="0">
                <a:latin typeface="Tahoma"/>
                <a:cs typeface="Tahoma"/>
              </a:rPr>
              <a:t>In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MoE,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sparsity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is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achieved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by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activating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only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few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experts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 </a:t>
            </a:r>
            <a:r>
              <a:rPr sz="1000" b="0" spc="-45" dirty="0">
                <a:latin typeface="Tahoma"/>
                <a:cs typeface="Tahoma"/>
              </a:rPr>
              <a:t>each</a:t>
            </a:r>
            <a:r>
              <a:rPr sz="1000" b="0" spc="-10" dirty="0">
                <a:latin typeface="Tahoma"/>
                <a:cs typeface="Tahoma"/>
              </a:rPr>
              <a:t> input, </a:t>
            </a:r>
            <a:r>
              <a:rPr sz="1000" b="0" spc="-30" dirty="0">
                <a:latin typeface="Tahoma"/>
                <a:cs typeface="Tahoma"/>
              </a:rPr>
              <a:t>leading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 </a:t>
            </a:r>
            <a:r>
              <a:rPr sz="1000" b="0" spc="-45" dirty="0">
                <a:latin typeface="Tahoma"/>
                <a:cs typeface="Tahoma"/>
              </a:rPr>
              <a:t>reduced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computational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cost.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This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allows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larger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models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without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proportional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increase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in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computation.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C2F31A3-93C4-1775-140D-476804EA967B}"/>
                  </a:ext>
                </a:extLst>
              </p14:cNvPr>
              <p14:cNvContentPartPr/>
              <p14:nvPr/>
            </p14:nvContentPartPr>
            <p14:xfrm>
              <a:off x="103320" y="38160"/>
              <a:ext cx="4672440" cy="2121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C2F31A3-93C4-1775-140D-476804EA967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960" y="28800"/>
                <a:ext cx="4691160" cy="213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What</a:t>
            </a:r>
            <a:r>
              <a:rPr spc="-50" dirty="0"/>
              <a:t> </a:t>
            </a:r>
            <a:r>
              <a:rPr dirty="0"/>
              <a:t>is</a:t>
            </a:r>
            <a:r>
              <a:rPr spc="-45" dirty="0"/>
              <a:t> </a:t>
            </a:r>
            <a:r>
              <a:rPr spc="-25" dirty="0"/>
              <a:t>Sparsity?</a:t>
            </a:r>
            <a:r>
              <a:rPr spc="8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2483" y="415353"/>
            <a:ext cx="3587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Gating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Network: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spc="-40" dirty="0">
                <a:latin typeface="Tahoma"/>
                <a:cs typeface="Tahoma"/>
              </a:rPr>
              <a:t>Learns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route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inputs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experts.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Output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is: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2483" y="889840"/>
            <a:ext cx="4324985" cy="20563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95"/>
              </a:spcBef>
            </a:pPr>
            <a:endParaRPr sz="700" b="1" dirty="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5" dirty="0">
                <a:latin typeface="Arial"/>
                <a:cs typeface="Arial"/>
              </a:rPr>
              <a:t>Sparsity: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If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i="1" spc="-125" dirty="0">
                <a:latin typeface="Arial"/>
                <a:cs typeface="Arial"/>
              </a:rPr>
              <a:t>G</a:t>
            </a:r>
            <a:r>
              <a:rPr sz="1000" i="1" spc="-16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9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247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0,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E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322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skipped,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saving</a:t>
            </a:r>
            <a:r>
              <a:rPr sz="1000" spc="-10" dirty="0">
                <a:latin typeface="Tahoma"/>
                <a:cs typeface="Tahoma"/>
              </a:rPr>
              <a:t> compute.</a:t>
            </a:r>
            <a:endParaRPr sz="1000" dirty="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Typical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Gating: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Softmax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over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linear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projection:</a:t>
            </a:r>
            <a:endParaRPr sz="1000" dirty="0">
              <a:latin typeface="Tahoma"/>
              <a:cs typeface="Tahoma"/>
            </a:endParaRPr>
          </a:p>
          <a:p>
            <a:pPr marL="243204" algn="ctr">
              <a:lnSpc>
                <a:spcPct val="100000"/>
              </a:lnSpc>
              <a:spcBef>
                <a:spcPts val="835"/>
              </a:spcBef>
            </a:pPr>
            <a:r>
              <a:rPr sz="1000" i="1" spc="-55" dirty="0">
                <a:latin typeface="Arial"/>
                <a:cs typeface="Arial"/>
              </a:rPr>
              <a:t>G</a:t>
            </a:r>
            <a:r>
              <a:rPr sz="1050" i="1" spc="-82" baseline="-11904" dirty="0">
                <a:latin typeface="Verdana"/>
                <a:cs typeface="Verdana"/>
              </a:rPr>
              <a:t>σ</a:t>
            </a:r>
            <a:r>
              <a:rPr sz="1050" i="1" spc="-247" baseline="-11904" dirty="0">
                <a:latin typeface="Verdana"/>
                <a:cs typeface="Verdana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7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Softmax(</a:t>
            </a:r>
            <a:r>
              <a:rPr sz="1000" i="1" spc="-35" dirty="0">
                <a:latin typeface="Arial"/>
                <a:cs typeface="Arial"/>
              </a:rPr>
              <a:t>xW</a:t>
            </a:r>
            <a:r>
              <a:rPr sz="1050" i="1" spc="-52" baseline="-11904" dirty="0">
                <a:latin typeface="Arial"/>
                <a:cs typeface="Arial"/>
              </a:rPr>
              <a:t>g</a:t>
            </a:r>
            <a:r>
              <a:rPr sz="1050" i="1" spc="-67" baseline="-11904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)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000" dirty="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Noisy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Top-</a:t>
            </a:r>
            <a:r>
              <a:rPr sz="1000" b="1" dirty="0">
                <a:latin typeface="Arial"/>
                <a:cs typeface="Arial"/>
              </a:rPr>
              <a:t>k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Gating: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Adds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noise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load</a:t>
            </a:r>
            <a:r>
              <a:rPr sz="1000" spc="-30" dirty="0">
                <a:latin typeface="Tahoma"/>
                <a:cs typeface="Tahoma"/>
              </a:rPr>
              <a:t> balancing, </a:t>
            </a:r>
            <a:r>
              <a:rPr sz="1000" spc="-35" dirty="0">
                <a:latin typeface="Tahoma"/>
                <a:cs typeface="Tahoma"/>
              </a:rPr>
              <a:t>selects </a:t>
            </a:r>
            <a:r>
              <a:rPr sz="1000" dirty="0">
                <a:latin typeface="Tahoma"/>
                <a:cs typeface="Tahoma"/>
              </a:rPr>
              <a:t>top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k</a:t>
            </a:r>
            <a:r>
              <a:rPr sz="1000" i="1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experts:</a:t>
            </a:r>
            <a:endParaRPr sz="1000" dirty="0">
              <a:latin typeface="Tahoma"/>
              <a:cs typeface="Tahoma"/>
            </a:endParaRPr>
          </a:p>
          <a:p>
            <a:pPr marL="243204" algn="ctr">
              <a:lnSpc>
                <a:spcPct val="100000"/>
              </a:lnSpc>
              <a:spcBef>
                <a:spcPts val="830"/>
              </a:spcBef>
            </a:pPr>
            <a:r>
              <a:rPr sz="1000" i="1" dirty="0">
                <a:latin typeface="Arial"/>
                <a:cs typeface="Arial"/>
              </a:rPr>
              <a:t>H</a:t>
            </a:r>
            <a:r>
              <a:rPr sz="1000" dirty="0">
                <a:latin typeface="Tahoma"/>
                <a:cs typeface="Tahoma"/>
              </a:rPr>
              <a:t>(</a:t>
            </a:r>
            <a:r>
              <a:rPr sz="1000" i="1" dirty="0">
                <a:latin typeface="Arial"/>
                <a:cs typeface="Arial"/>
              </a:rPr>
              <a:t>x</a:t>
            </a:r>
            <a:r>
              <a:rPr sz="1000" i="1" spc="-17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434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xW</a:t>
            </a:r>
            <a:r>
              <a:rPr sz="1050" i="1" spc="-44" baseline="-11904" dirty="0">
                <a:latin typeface="Arial"/>
                <a:cs typeface="Arial"/>
              </a:rPr>
              <a:t>g</a:t>
            </a:r>
            <a:r>
              <a:rPr sz="1050" i="1" spc="-60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330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+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StandardNormal()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i="1" spc="-85" dirty="0">
                <a:latin typeface="Meiryo UI"/>
                <a:cs typeface="Meiryo UI"/>
              </a:rPr>
              <a:t>·</a:t>
            </a:r>
            <a:r>
              <a:rPr sz="1000" i="1" spc="-75" dirty="0">
                <a:latin typeface="Meiryo UI"/>
                <a:cs typeface="Meiryo UI"/>
              </a:rPr>
              <a:t> </a:t>
            </a:r>
            <a:r>
              <a:rPr sz="1000" spc="-30" dirty="0">
                <a:latin typeface="Tahoma"/>
                <a:cs typeface="Tahoma"/>
              </a:rPr>
              <a:t>Softplus((</a:t>
            </a:r>
            <a:r>
              <a:rPr sz="1000" i="1" spc="-30" dirty="0">
                <a:latin typeface="Arial"/>
                <a:cs typeface="Arial"/>
              </a:rPr>
              <a:t>xW</a:t>
            </a:r>
            <a:r>
              <a:rPr sz="1050" i="1" spc="-44" baseline="-11904" dirty="0">
                <a:latin typeface="Arial"/>
                <a:cs typeface="Arial"/>
              </a:rPr>
              <a:t>noise</a:t>
            </a:r>
            <a:r>
              <a:rPr sz="1050" i="1" spc="-120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-75" baseline="-11904" dirty="0">
                <a:latin typeface="Arial"/>
                <a:cs typeface="Arial"/>
              </a:rPr>
              <a:t> </a:t>
            </a:r>
            <a:r>
              <a:rPr sz="1000" spc="-50" dirty="0">
                <a:latin typeface="Tahoma"/>
                <a:cs typeface="Tahoma"/>
              </a:rPr>
              <a:t>)</a:t>
            </a:r>
            <a:endParaRPr sz="1000" dirty="0">
              <a:latin typeface="Tahoma"/>
              <a:cs typeface="Tahoma"/>
            </a:endParaRPr>
          </a:p>
          <a:p>
            <a:pPr marL="243204" algn="ctr">
              <a:lnSpc>
                <a:spcPct val="100000"/>
              </a:lnSpc>
              <a:spcBef>
                <a:spcPts val="835"/>
              </a:spcBef>
            </a:pPr>
            <a:r>
              <a:rPr sz="1000" i="1" spc="-125" dirty="0">
                <a:latin typeface="Arial"/>
                <a:cs typeface="Arial"/>
              </a:rPr>
              <a:t>G</a:t>
            </a:r>
            <a:r>
              <a:rPr sz="1000" i="1" spc="-14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(</a:t>
            </a:r>
            <a:r>
              <a:rPr sz="1000" i="1" spc="-30" dirty="0">
                <a:latin typeface="Arial"/>
                <a:cs typeface="Arial"/>
              </a:rPr>
              <a:t>x</a:t>
            </a:r>
            <a:r>
              <a:rPr sz="1000" i="1" spc="-17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)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=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Softmax(KeepTopK(</a:t>
            </a:r>
            <a:r>
              <a:rPr sz="1000" i="1" spc="-20" dirty="0">
                <a:latin typeface="Arial"/>
                <a:cs typeface="Arial"/>
              </a:rPr>
              <a:t>H</a:t>
            </a:r>
            <a:r>
              <a:rPr sz="1000" spc="-20" dirty="0">
                <a:latin typeface="Tahoma"/>
                <a:cs typeface="Tahoma"/>
              </a:rPr>
              <a:t>(</a:t>
            </a:r>
            <a:r>
              <a:rPr sz="1000" i="1" spc="-20" dirty="0">
                <a:latin typeface="Arial"/>
                <a:cs typeface="Arial"/>
              </a:rPr>
              <a:t>x</a:t>
            </a:r>
            <a:r>
              <a:rPr sz="1000" i="1" spc="-175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)</a:t>
            </a:r>
            <a:r>
              <a:rPr sz="1000" i="1" spc="-10" dirty="0">
                <a:latin typeface="Arial"/>
                <a:cs typeface="Arial"/>
              </a:rPr>
              <a:t>,</a:t>
            </a:r>
            <a:r>
              <a:rPr sz="1000" i="1" spc="-85" dirty="0">
                <a:latin typeface="Arial"/>
                <a:cs typeface="Arial"/>
              </a:rPr>
              <a:t> </a:t>
            </a:r>
            <a:r>
              <a:rPr sz="1000" i="1" spc="-25" dirty="0">
                <a:latin typeface="Arial"/>
                <a:cs typeface="Arial"/>
              </a:rPr>
              <a:t>k</a:t>
            </a:r>
            <a:r>
              <a:rPr sz="1000" spc="-25" dirty="0">
                <a:latin typeface="Tahoma"/>
                <a:cs typeface="Tahoma"/>
              </a:rPr>
              <a:t>))</a:t>
            </a:r>
            <a:endParaRPr sz="1000" dirty="0">
              <a:latin typeface="Tahoma"/>
              <a:cs typeface="Tahoma"/>
            </a:endParaRPr>
          </a:p>
          <a:p>
            <a:pPr marL="250190" marR="43180" indent="-161925">
              <a:lnSpc>
                <a:spcPct val="100000"/>
              </a:lnSpc>
              <a:spcBef>
                <a:spcPts val="10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Benefits: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Activating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few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speeds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up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training/inference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improves </a:t>
            </a:r>
            <a:r>
              <a:rPr sz="1000" spc="-10" dirty="0">
                <a:latin typeface="Tahoma"/>
                <a:cs typeface="Tahoma"/>
              </a:rPr>
              <a:t>load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balancing.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10" name="object 10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A6E0E6A-16F9-ACB5-9644-5112951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594732"/>
            <a:ext cx="1089050" cy="4017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DDC47A-0B49-0530-7934-8C6EDA47D17F}"/>
                  </a:ext>
                </a:extLst>
              </p14:cNvPr>
              <p14:cNvContentPartPr/>
              <p14:nvPr/>
            </p14:nvContentPartPr>
            <p14:xfrm>
              <a:off x="994680" y="567360"/>
              <a:ext cx="3405600" cy="2243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DDC47A-0B49-0530-7934-8C6EDA47D1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5320" y="558000"/>
                <a:ext cx="3424320" cy="226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Load</a:t>
            </a:r>
            <a:r>
              <a:rPr spc="-55" dirty="0"/>
              <a:t> </a:t>
            </a:r>
            <a:r>
              <a:rPr spc="-20" dirty="0"/>
              <a:t>Balancing</a:t>
            </a:r>
            <a:r>
              <a:rPr spc="-50" dirty="0"/>
              <a:t> </a:t>
            </a:r>
            <a:r>
              <a:rPr dirty="0"/>
              <a:t>in</a:t>
            </a:r>
            <a:r>
              <a:rPr spc="-50" dirty="0"/>
              <a:t> </a:t>
            </a:r>
            <a:r>
              <a:rPr spc="-20" dirty="0"/>
              <a:t>MoEs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597717"/>
            <a:ext cx="4326255" cy="2244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6096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latin typeface="Arial"/>
                <a:cs typeface="Arial"/>
              </a:rPr>
              <a:t>Problem: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Without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intervention,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gating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network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tends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route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most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tokens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few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experts,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leading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inefficient </a:t>
            </a:r>
            <a:r>
              <a:rPr sz="1000" spc="-20" dirty="0">
                <a:latin typeface="Tahoma"/>
                <a:cs typeface="Tahoma"/>
              </a:rPr>
              <a:t>training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poor </a:t>
            </a:r>
            <a:r>
              <a:rPr sz="1000" spc="-30" dirty="0">
                <a:latin typeface="Tahoma"/>
                <a:cs typeface="Tahoma"/>
              </a:rPr>
              <a:t>expert </a:t>
            </a:r>
            <a:r>
              <a:rPr sz="1000" spc="-10" dirty="0">
                <a:latin typeface="Tahoma"/>
                <a:cs typeface="Tahoma"/>
              </a:rPr>
              <a:t>utilization.</a:t>
            </a:r>
            <a:endParaRPr sz="1000">
              <a:latin typeface="Tahoma"/>
              <a:cs typeface="Tahoma"/>
            </a:endParaRPr>
          </a:p>
          <a:p>
            <a:pPr marL="290830" marR="159385" indent="-16192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Expert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Overload: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Popular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receive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more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tokens,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train</a:t>
            </a:r>
            <a:r>
              <a:rPr sz="1000" spc="-30" dirty="0">
                <a:latin typeface="Tahoma"/>
                <a:cs typeface="Tahoma"/>
              </a:rPr>
              <a:t> faster,</a:t>
            </a:r>
            <a:r>
              <a:rPr sz="1000" spc="-25" dirty="0">
                <a:latin typeface="Tahoma"/>
                <a:cs typeface="Tahoma"/>
              </a:rPr>
              <a:t> and </a:t>
            </a:r>
            <a:r>
              <a:rPr sz="1000" spc="-50" dirty="0">
                <a:latin typeface="Tahoma"/>
                <a:cs typeface="Tahoma"/>
              </a:rPr>
              <a:t>become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even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more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favored.</a:t>
            </a:r>
            <a:endParaRPr sz="1000">
              <a:latin typeface="Tahoma"/>
              <a:cs typeface="Tahoma"/>
            </a:endParaRPr>
          </a:p>
          <a:p>
            <a:pPr marL="290830" marR="214629" indent="-16192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Underutilization: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10" dirty="0">
                <a:latin typeface="Tahoma"/>
                <a:cs typeface="Tahoma"/>
              </a:rPr>
              <a:t>Other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receive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few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no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tokens,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limiting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their contribution.</a:t>
            </a:r>
            <a:endParaRPr sz="1000">
              <a:latin typeface="Tahoma"/>
              <a:cs typeface="Tahoma"/>
            </a:endParaRPr>
          </a:p>
          <a:p>
            <a:pPr marL="38100" marR="135890">
              <a:lnSpc>
                <a:spcPct val="100000"/>
              </a:lnSpc>
              <a:spcBef>
                <a:spcPts val="615"/>
              </a:spcBef>
            </a:pPr>
            <a:r>
              <a:rPr sz="1000" b="1" spc="-25" dirty="0">
                <a:latin typeface="Arial"/>
                <a:cs typeface="Arial"/>
              </a:rPr>
              <a:t>Solution:</a:t>
            </a:r>
            <a:r>
              <a:rPr sz="1000" b="1" spc="85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Introduce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auxiliary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loss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encourage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balanced</a:t>
            </a:r>
            <a:r>
              <a:rPr sz="1000" spc="-30" dirty="0">
                <a:latin typeface="Tahoma"/>
                <a:cs typeface="Tahoma"/>
              </a:rPr>
              <a:t> token </a:t>
            </a:r>
            <a:r>
              <a:rPr sz="1000" spc="-10" dirty="0">
                <a:latin typeface="Tahoma"/>
                <a:cs typeface="Tahoma"/>
              </a:rPr>
              <a:t>distribution </a:t>
            </a:r>
            <a:r>
              <a:rPr sz="1000" spc="-40" dirty="0">
                <a:latin typeface="Tahoma"/>
                <a:cs typeface="Tahoma"/>
              </a:rPr>
              <a:t>across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experts.</a:t>
            </a:r>
            <a:endParaRPr sz="1000">
              <a:latin typeface="Tahoma"/>
              <a:cs typeface="Tahoma"/>
            </a:endParaRPr>
          </a:p>
          <a:p>
            <a:pPr marL="290830" marR="39370" indent="-161925">
              <a:lnSpc>
                <a:spcPct val="100000"/>
              </a:lnSpc>
              <a:spcBef>
                <a:spcPts val="6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Auxiliary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55" dirty="0">
                <a:latin typeface="Arial"/>
                <a:cs typeface="Arial"/>
              </a:rPr>
              <a:t>Loss: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Penalizes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uneven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assignment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tokens,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pushing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gating </a:t>
            </a:r>
            <a:r>
              <a:rPr sz="1000" spc="-45" dirty="0">
                <a:latin typeface="Tahoma"/>
                <a:cs typeface="Tahoma"/>
              </a:rPr>
              <a:t>network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distribute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tokens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more</a:t>
            </a:r>
            <a:r>
              <a:rPr sz="1000" spc="-10" dirty="0">
                <a:latin typeface="Tahoma"/>
                <a:cs typeface="Tahoma"/>
              </a:rPr>
              <a:t> uniformly.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Expert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Capacity: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Each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assigned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maximum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number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tokens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it </a:t>
            </a:r>
            <a:r>
              <a:rPr sz="1000" spc="-20" dirty="0">
                <a:latin typeface="Tahoma"/>
                <a:cs typeface="Tahoma"/>
              </a:rPr>
              <a:t>can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process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(capacity).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Excess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tokens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dropped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rerouted.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25136" y="3151037"/>
            <a:ext cx="92710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spc="-25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500">
              <a:latin typeface="Tahoma"/>
              <a:cs typeface="Tahom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01F4D47-D5FE-2DC8-495B-D5ABF6D60909}"/>
                  </a:ext>
                </a:extLst>
              </p14:cNvPr>
              <p14:cNvContentPartPr/>
              <p14:nvPr/>
            </p14:nvContentPartPr>
            <p14:xfrm>
              <a:off x="108360" y="781920"/>
              <a:ext cx="4876920" cy="2141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01F4D47-D5FE-2DC8-495B-D5ABF6D609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000" y="772560"/>
                <a:ext cx="4895640" cy="21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Load</a:t>
            </a:r>
            <a:r>
              <a:rPr spc="-25" dirty="0"/>
              <a:t> </a:t>
            </a:r>
            <a:r>
              <a:rPr spc="-20" dirty="0"/>
              <a:t>Balancing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MoEs</a:t>
            </a:r>
            <a:r>
              <a:rPr spc="-2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/>
          <p:nvPr/>
        </p:nvSpPr>
        <p:spPr>
          <a:xfrm>
            <a:off x="820292" y="777633"/>
            <a:ext cx="40005" cy="0"/>
          </a:xfrm>
          <a:custGeom>
            <a:avLst/>
            <a:gdLst/>
            <a:ahLst/>
            <a:cxnLst/>
            <a:rect l="l" t="t" r="r" b="b"/>
            <a:pathLst>
              <a:path w="40005">
                <a:moveTo>
                  <a:pt x="0" y="0"/>
                </a:moveTo>
                <a:lnTo>
                  <a:pt x="3985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1894" y="489107"/>
            <a:ext cx="4378325" cy="560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8905">
              <a:lnSpc>
                <a:spcPts val="12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Implementation:</a:t>
            </a:r>
            <a:r>
              <a:rPr sz="1000" b="1" spc="114" dirty="0">
                <a:latin typeface="Arial"/>
                <a:cs typeface="Arial"/>
              </a:rPr>
              <a:t> </a:t>
            </a:r>
            <a:r>
              <a:rPr sz="1000" spc="-55" dirty="0">
                <a:latin typeface="Tahoma"/>
                <a:cs typeface="Tahoma"/>
              </a:rPr>
              <a:t>In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transformer-</a:t>
            </a:r>
            <a:r>
              <a:rPr sz="1000" spc="-55" dirty="0">
                <a:latin typeface="Tahoma"/>
                <a:cs typeface="Tahoma"/>
              </a:rPr>
              <a:t>based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MoEs,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this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often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controlled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via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</a:t>
            </a:r>
            <a:endParaRPr sz="1000" dirty="0">
              <a:latin typeface="Tahoma"/>
              <a:cs typeface="Tahoma"/>
            </a:endParaRPr>
          </a:p>
          <a:p>
            <a:pPr marL="290830">
              <a:lnSpc>
                <a:spcPts val="1200"/>
              </a:lnSpc>
            </a:pPr>
            <a:r>
              <a:rPr sz="1000" dirty="0">
                <a:latin typeface="Cambria"/>
                <a:cs typeface="Cambria"/>
              </a:rPr>
              <a:t>aux</a:t>
            </a:r>
            <a:r>
              <a:rPr sz="1000" spc="180" dirty="0">
                <a:latin typeface="Cambria"/>
                <a:cs typeface="Cambria"/>
              </a:rPr>
              <a:t> </a:t>
            </a:r>
            <a:r>
              <a:rPr sz="1000" spc="105" dirty="0">
                <a:latin typeface="Cambria"/>
                <a:cs typeface="Cambria"/>
              </a:rPr>
              <a:t>loss</a:t>
            </a:r>
            <a:r>
              <a:rPr sz="1000" spc="130" dirty="0">
                <a:latin typeface="Cambria"/>
                <a:cs typeface="Cambria"/>
              </a:rPr>
              <a:t> </a:t>
            </a:r>
            <a:r>
              <a:rPr sz="1000" spc="-10" dirty="0">
                <a:latin typeface="Tahoma"/>
                <a:cs typeface="Tahoma"/>
              </a:rPr>
              <a:t>parameter.</a:t>
            </a:r>
            <a:endParaRPr sz="1000" dirty="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15"/>
              </a:spcBef>
            </a:pPr>
            <a:r>
              <a:rPr sz="1000" b="1" spc="-20" dirty="0">
                <a:latin typeface="Arial"/>
                <a:cs typeface="Arial"/>
              </a:rPr>
              <a:t>Auxiliary </a:t>
            </a:r>
            <a:r>
              <a:rPr sz="1000" b="1" spc="-80" dirty="0">
                <a:latin typeface="Arial"/>
                <a:cs typeface="Arial"/>
              </a:rPr>
              <a:t>Loss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Example: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9194" y="1437629"/>
            <a:ext cx="4209415" cy="1499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 marR="43180">
              <a:lnSpc>
                <a:spcPct val="100000"/>
              </a:lnSpc>
              <a:spcBef>
                <a:spcPts val="770"/>
              </a:spcBef>
            </a:pPr>
            <a:endParaRPr lang="en-GB" sz="1000" spc="-60" dirty="0">
              <a:latin typeface="Tahoma"/>
              <a:cs typeface="Tahoma"/>
            </a:endParaRPr>
          </a:p>
          <a:p>
            <a:pPr marL="50800" marR="43180">
              <a:lnSpc>
                <a:spcPct val="100000"/>
              </a:lnSpc>
              <a:spcBef>
                <a:spcPts val="770"/>
              </a:spcBef>
            </a:pPr>
            <a:r>
              <a:rPr sz="1000" spc="-60" dirty="0">
                <a:latin typeface="Tahoma"/>
                <a:cs typeface="Tahoma"/>
              </a:rPr>
              <a:t>where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f</a:t>
            </a:r>
            <a:r>
              <a:rPr sz="1050" i="1" baseline="-11904" dirty="0">
                <a:latin typeface="Arial"/>
                <a:cs typeface="Arial"/>
              </a:rPr>
              <a:t>i</a:t>
            </a:r>
            <a:r>
              <a:rPr sz="1050" i="1" spc="284" baseline="-11904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fraction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tokens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assigned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i</a:t>
            </a:r>
            <a:r>
              <a:rPr sz="1000" i="1" spc="-18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i="1" dirty="0">
                <a:latin typeface="Arial"/>
                <a:cs typeface="Arial"/>
              </a:rPr>
              <a:t>n</a:t>
            </a:r>
            <a:r>
              <a:rPr sz="1000" i="1" spc="2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number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of </a:t>
            </a:r>
            <a:r>
              <a:rPr sz="1000" spc="-10" dirty="0">
                <a:latin typeface="Tahoma"/>
                <a:cs typeface="Tahoma"/>
              </a:rPr>
              <a:t>experts.</a:t>
            </a:r>
            <a:endParaRPr sz="1000" dirty="0">
              <a:latin typeface="Tahoma"/>
              <a:cs typeface="Tahoma"/>
            </a:endParaRPr>
          </a:p>
          <a:p>
            <a:pPr marL="50800">
              <a:lnSpc>
                <a:spcPct val="100000"/>
              </a:lnSpc>
              <a:spcBef>
                <a:spcPts val="610"/>
              </a:spcBef>
            </a:pPr>
            <a:r>
              <a:rPr sz="1000" b="1" spc="-10" dirty="0">
                <a:latin typeface="Arial"/>
                <a:cs typeface="Arial"/>
              </a:rPr>
              <a:t>Benefits:</a:t>
            </a:r>
            <a:endParaRPr sz="1000" dirty="0">
              <a:latin typeface="Arial"/>
              <a:cs typeface="Arial"/>
            </a:endParaRPr>
          </a:p>
          <a:p>
            <a:pPr marL="14160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40" dirty="0">
                <a:latin typeface="Tahoma"/>
                <a:cs typeface="Tahoma"/>
              </a:rPr>
              <a:t>Ensures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trained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utilized.</a:t>
            </a:r>
            <a:endParaRPr sz="1000" dirty="0">
              <a:latin typeface="Tahoma"/>
              <a:cs typeface="Tahoma"/>
            </a:endParaRPr>
          </a:p>
          <a:p>
            <a:pPr marL="141605">
              <a:lnSpc>
                <a:spcPct val="100000"/>
              </a:lnSpc>
              <a:spcBef>
                <a:spcPts val="6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65" dirty="0">
                <a:latin typeface="Tahoma"/>
                <a:cs typeface="Tahoma"/>
              </a:rPr>
              <a:t>Improves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efficiency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generalization.</a:t>
            </a:r>
            <a:endParaRPr sz="1000" dirty="0">
              <a:latin typeface="Tahoma"/>
              <a:cs typeface="Tahoma"/>
            </a:endParaRPr>
          </a:p>
          <a:p>
            <a:pPr marL="14160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Prevents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bottlenecks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overload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popular</a:t>
            </a:r>
            <a:r>
              <a:rPr sz="1000" spc="-10" dirty="0">
                <a:latin typeface="Tahoma"/>
                <a:cs typeface="Tahoma"/>
              </a:rPr>
              <a:t> experts.</a:t>
            </a:r>
            <a:endParaRPr sz="1000" dirty="0">
              <a:latin typeface="Tahoma"/>
              <a:cs typeface="Tahom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11" name="object 11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DBCB427-22B8-ED5C-B87B-C802268EE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50" y="1206811"/>
            <a:ext cx="1248652" cy="4606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9FBF2C5-9EFD-4AA2-FCF7-2ABD3B5F988F}"/>
                  </a:ext>
                </a:extLst>
              </p14:cNvPr>
              <p14:cNvContentPartPr/>
              <p14:nvPr/>
            </p14:nvContentPartPr>
            <p14:xfrm>
              <a:off x="372960" y="981000"/>
              <a:ext cx="4591800" cy="2088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9FBF2C5-9EFD-4AA2-FCF7-2ABD3B5F988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3600" y="971640"/>
                <a:ext cx="4610520" cy="210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MoEs </a:t>
            </a:r>
            <a:r>
              <a:rPr spc="-35" dirty="0"/>
              <a:t>and</a:t>
            </a:r>
            <a:r>
              <a:rPr spc="5" dirty="0"/>
              <a:t> </a:t>
            </a:r>
            <a:r>
              <a:rPr spc="-55" dirty="0"/>
              <a:t>Transformers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993208"/>
            <a:ext cx="4312920" cy="12623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61594">
              <a:lnSpc>
                <a:spcPct val="100000"/>
              </a:lnSpc>
              <a:spcBef>
                <a:spcPts val="95"/>
              </a:spcBef>
            </a:pPr>
            <a:r>
              <a:rPr sz="1000" b="1" spc="-45" dirty="0">
                <a:latin typeface="Arial"/>
                <a:cs typeface="Arial"/>
              </a:rPr>
              <a:t>Transformers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and</a:t>
            </a:r>
            <a:r>
              <a:rPr sz="1000" b="1" spc="4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Scaling: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45" dirty="0">
                <a:latin typeface="Tahoma"/>
                <a:cs typeface="Tahoma"/>
              </a:rPr>
              <a:t>Transformers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demonstrate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that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increasing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number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improves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performance.</a:t>
            </a:r>
            <a:r>
              <a:rPr sz="1000" spc="7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Google’s</a:t>
            </a:r>
            <a:r>
              <a:rPr sz="1000" spc="-25" dirty="0">
                <a:latin typeface="Tahoma"/>
                <a:cs typeface="Tahoma"/>
              </a:rPr>
              <a:t> GShard </a:t>
            </a:r>
            <a:r>
              <a:rPr sz="1000" spc="-30" dirty="0">
                <a:latin typeface="Tahoma"/>
                <a:cs typeface="Tahoma"/>
              </a:rPr>
              <a:t>project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explored scaling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beyond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600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billion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layers.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7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5" dirty="0">
                <a:latin typeface="Arial"/>
                <a:cs typeface="Arial"/>
              </a:rPr>
              <a:t>GShard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Approach:</a:t>
            </a:r>
            <a:r>
              <a:rPr sz="1000" b="1" spc="130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Replaces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every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other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feed-forward</a:t>
            </a:r>
            <a:r>
              <a:rPr sz="1000" dirty="0">
                <a:latin typeface="Tahoma"/>
                <a:cs typeface="Tahoma"/>
              </a:rPr>
              <a:t> (FFN)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layer</a:t>
            </a:r>
            <a:r>
              <a:rPr sz="1000" dirty="0">
                <a:latin typeface="Tahoma"/>
                <a:cs typeface="Tahoma"/>
              </a:rPr>
              <a:t> with </a:t>
            </a:r>
            <a:r>
              <a:rPr sz="1000" spc="-25" dirty="0">
                <a:latin typeface="Tahoma"/>
                <a:cs typeface="Tahoma"/>
              </a:rPr>
              <a:t>an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layer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using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top-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gating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both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encoder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decoder.</a:t>
            </a:r>
            <a:endParaRPr sz="1000">
              <a:latin typeface="Tahoma"/>
              <a:cs typeface="Tahoma"/>
            </a:endParaRPr>
          </a:p>
          <a:p>
            <a:pPr marL="290830" marR="158750" indent="-161925">
              <a:lnSpc>
                <a:spcPct val="100000"/>
              </a:lnSpc>
              <a:spcBef>
                <a:spcPts val="68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10" dirty="0">
                <a:latin typeface="Arial"/>
                <a:cs typeface="Arial"/>
              </a:rPr>
              <a:t>Distributed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spc="-20" dirty="0">
                <a:latin typeface="Arial"/>
                <a:cs typeface="Arial"/>
              </a:rPr>
              <a:t>Training: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shared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devices,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while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other </a:t>
            </a:r>
            <a:r>
              <a:rPr sz="1000" spc="-45" dirty="0">
                <a:latin typeface="Tahoma"/>
                <a:cs typeface="Tahoma"/>
              </a:rPr>
              <a:t>layers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replicated,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enabling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large-</a:t>
            </a:r>
            <a:r>
              <a:rPr sz="1000" spc="-30" dirty="0">
                <a:latin typeface="Tahoma"/>
                <a:cs typeface="Tahoma"/>
              </a:rPr>
              <a:t>scale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computation.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F3784C7-F0D9-588C-C388-841201E17F96}"/>
                  </a:ext>
                </a:extLst>
              </p14:cNvPr>
              <p14:cNvContentPartPr/>
              <p14:nvPr/>
            </p14:nvContentPartPr>
            <p14:xfrm>
              <a:off x="289800" y="534960"/>
              <a:ext cx="4447800" cy="2035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F3784C7-F0D9-588C-C388-841201E17F9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0440" y="525600"/>
                <a:ext cx="4466520" cy="2054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36537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MoEs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Transformers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6075" y="527736"/>
            <a:ext cx="3248481" cy="207955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71193" y="2676646"/>
            <a:ext cx="249809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/>
                <a:cs typeface="Arial"/>
              </a:rPr>
              <a:t>MoE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Transformer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Encoder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from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the</a:t>
            </a:r>
            <a:r>
              <a:rPr sz="900" spc="15" dirty="0">
                <a:latin typeface="Arial"/>
                <a:cs typeface="Arial"/>
              </a:rPr>
              <a:t> </a:t>
            </a:r>
            <a:r>
              <a:rPr sz="900" spc="-45" dirty="0">
                <a:latin typeface="Arial"/>
                <a:cs typeface="Arial"/>
              </a:rPr>
              <a:t>GShard</a:t>
            </a:r>
            <a:r>
              <a:rPr sz="900" spc="20" dirty="0">
                <a:latin typeface="Arial"/>
                <a:cs typeface="Arial"/>
              </a:rPr>
              <a:t> </a:t>
            </a:r>
            <a:r>
              <a:rPr sz="900" spc="-20" dirty="0">
                <a:latin typeface="Arial"/>
                <a:cs typeface="Arial"/>
              </a:rPr>
              <a:t>Paper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6" name="object 6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100B9EF-4A9C-CA9C-E756-C61E0EB8049B}"/>
                  </a:ext>
                </a:extLst>
              </p14:cNvPr>
              <p14:cNvContentPartPr/>
              <p14:nvPr/>
            </p14:nvContentPartPr>
            <p14:xfrm>
              <a:off x="677880" y="465120"/>
              <a:ext cx="1614960" cy="20314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100B9EF-4A9C-CA9C-E756-C61E0EB804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520" y="455760"/>
                <a:ext cx="1633680" cy="2050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MoEs </a:t>
            </a:r>
            <a:r>
              <a:rPr spc="-35" dirty="0"/>
              <a:t>and</a:t>
            </a:r>
            <a:r>
              <a:rPr spc="5" dirty="0"/>
              <a:t> </a:t>
            </a:r>
            <a:r>
              <a:rPr spc="-55" dirty="0"/>
              <a:t>Transformers</a:t>
            </a:r>
            <a:r>
              <a:rPr spc="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672357"/>
            <a:ext cx="4330065" cy="1812289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000" b="1" spc="-25" dirty="0">
                <a:latin typeface="Arial"/>
                <a:cs typeface="Arial"/>
              </a:rPr>
              <a:t>Load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Balancing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and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Efficiency:</a:t>
            </a:r>
            <a:endParaRPr sz="1000">
              <a:latin typeface="Arial"/>
              <a:cs typeface="Arial"/>
            </a:endParaRPr>
          </a:p>
          <a:p>
            <a:pPr marL="290830" marR="30480" indent="-161925">
              <a:lnSpc>
                <a:spcPct val="100000"/>
              </a:lnSpc>
              <a:spcBef>
                <a:spcPts val="66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5" dirty="0">
                <a:latin typeface="Arial"/>
                <a:cs typeface="Arial"/>
              </a:rPr>
              <a:t>Random</a:t>
            </a:r>
            <a:r>
              <a:rPr sz="1000" b="1" spc="4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Routing: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spc="-55" dirty="0">
                <a:latin typeface="Tahoma"/>
                <a:cs typeface="Tahoma"/>
              </a:rPr>
              <a:t>In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top-</a:t>
            </a:r>
            <a:r>
              <a:rPr sz="1000" dirty="0">
                <a:latin typeface="Tahoma"/>
                <a:cs typeface="Tahoma"/>
              </a:rPr>
              <a:t>2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gating,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top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always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selected,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while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second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chosen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probabilistically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based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its</a:t>
            </a:r>
            <a:r>
              <a:rPr sz="1000" spc="-20" dirty="0">
                <a:latin typeface="Tahoma"/>
                <a:cs typeface="Tahoma"/>
              </a:rPr>
              <a:t> gating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weight.</a:t>
            </a:r>
            <a:endParaRPr sz="1000">
              <a:latin typeface="Tahoma"/>
              <a:cs typeface="Tahoma"/>
            </a:endParaRPr>
          </a:p>
          <a:p>
            <a:pPr marL="290830" marR="146685" indent="-161925" algn="just">
              <a:lnSpc>
                <a:spcPct val="100000"/>
              </a:lnSpc>
              <a:spcBef>
                <a:spcPts val="65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15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Expert </a:t>
            </a:r>
            <a:r>
              <a:rPr sz="1000" b="1" spc="-10" dirty="0">
                <a:latin typeface="Arial"/>
                <a:cs typeface="Arial"/>
              </a:rPr>
              <a:t>Capacity: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Each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has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maximum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token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capacity.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Overflow </a:t>
            </a:r>
            <a:r>
              <a:rPr sz="1000" spc="-35" dirty="0">
                <a:latin typeface="Tahoma"/>
                <a:cs typeface="Tahoma"/>
              </a:rPr>
              <a:t>tokens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5" dirty="0">
                <a:latin typeface="Tahoma"/>
                <a:cs typeface="Tahoma"/>
              </a:rPr>
              <a:t> either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sent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via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residual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connections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dropped,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ensuring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static </a:t>
            </a:r>
            <a:r>
              <a:rPr sz="1000" spc="-35" dirty="0">
                <a:latin typeface="Tahoma"/>
                <a:cs typeface="Tahoma"/>
              </a:rPr>
              <a:t>tensor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shapes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35" dirty="0">
                <a:latin typeface="Tahoma"/>
                <a:cs typeface="Tahoma"/>
              </a:rPr>
              <a:t> balanced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computation.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50"/>
              </a:spcBef>
            </a:pPr>
            <a:r>
              <a:rPr sz="1000" b="1" dirty="0">
                <a:latin typeface="Arial"/>
                <a:cs typeface="Arial"/>
              </a:rPr>
              <a:t>Why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Expert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Capacity?</a:t>
            </a:r>
            <a:endParaRPr sz="1000">
              <a:latin typeface="Arial"/>
              <a:cs typeface="Arial"/>
            </a:endParaRPr>
          </a:p>
          <a:p>
            <a:pPr marL="290830" marR="234315" indent="-161925">
              <a:lnSpc>
                <a:spcPct val="100000"/>
              </a:lnSpc>
              <a:spcBef>
                <a:spcPts val="66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50" dirty="0">
                <a:latin typeface="Tahoma"/>
                <a:cs typeface="Tahoma"/>
              </a:rPr>
              <a:t>Tensor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shapes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must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fixed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at</a:t>
            </a:r>
            <a:r>
              <a:rPr sz="1000" spc="-25" dirty="0">
                <a:latin typeface="Tahoma"/>
                <a:cs typeface="Tahoma"/>
              </a:rPr>
              <a:t> compile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time,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token</a:t>
            </a:r>
            <a:r>
              <a:rPr sz="1000" spc="-20" dirty="0">
                <a:latin typeface="Tahoma"/>
                <a:cs typeface="Tahoma"/>
              </a:rPr>
              <a:t> distribution</a:t>
            </a:r>
            <a:r>
              <a:rPr sz="1000" spc="-25" dirty="0">
                <a:latin typeface="Tahoma"/>
                <a:cs typeface="Tahoma"/>
              </a:rPr>
              <a:t> to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dynamic.</a:t>
            </a:r>
            <a:r>
              <a:rPr sz="1000" spc="8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Capacity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factors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ensure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compatibility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efficiency.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A5FDA7-5244-2652-C6E7-17236513D94E}"/>
                  </a:ext>
                </a:extLst>
              </p14:cNvPr>
              <p14:cNvContentPartPr/>
              <p14:nvPr/>
            </p14:nvContentPartPr>
            <p14:xfrm>
              <a:off x="62280" y="927360"/>
              <a:ext cx="4626720" cy="1945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A5FDA7-5244-2652-C6E7-17236513D9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2920" y="918000"/>
                <a:ext cx="4645440" cy="1963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MoEs </a:t>
            </a:r>
            <a:r>
              <a:rPr spc="-35" dirty="0"/>
              <a:t>and</a:t>
            </a:r>
            <a:r>
              <a:rPr spc="5" dirty="0"/>
              <a:t> </a:t>
            </a:r>
            <a:r>
              <a:rPr spc="-55" dirty="0"/>
              <a:t>Transformers</a:t>
            </a:r>
            <a:r>
              <a:rPr spc="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28447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90"/>
              </a:spcBef>
            </a:pPr>
            <a:r>
              <a:rPr spc="-25" dirty="0"/>
              <a:t>Inference</a:t>
            </a:r>
            <a:r>
              <a:rPr spc="40" dirty="0"/>
              <a:t> </a:t>
            </a:r>
            <a:r>
              <a:rPr spc="-10" dirty="0"/>
              <a:t>Efficiency:</a:t>
            </a:r>
          </a:p>
          <a:p>
            <a:pPr marL="154305">
              <a:lnSpc>
                <a:spcPct val="100000"/>
              </a:lnSpc>
              <a:spcBef>
                <a:spcPts val="6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10" dirty="0">
                <a:latin typeface="Tahoma"/>
                <a:cs typeface="Tahoma"/>
              </a:rPr>
              <a:t>During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inference,</a:t>
            </a:r>
            <a:r>
              <a:rPr sz="1000" b="0" spc="-20" dirty="0">
                <a:latin typeface="Tahoma"/>
                <a:cs typeface="Tahoma"/>
              </a:rPr>
              <a:t> only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subset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experts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is</a:t>
            </a:r>
            <a:r>
              <a:rPr sz="1000" b="0" spc="-25" dirty="0">
                <a:latin typeface="Tahoma"/>
                <a:cs typeface="Tahoma"/>
              </a:rPr>
              <a:t> activated</a:t>
            </a:r>
            <a:r>
              <a:rPr sz="1000" b="0" spc="-20" dirty="0">
                <a:latin typeface="Tahoma"/>
                <a:cs typeface="Tahoma"/>
              </a:rPr>
              <a:t> per </a:t>
            </a:r>
            <a:r>
              <a:rPr sz="1000" b="0" spc="-10" dirty="0">
                <a:latin typeface="Tahoma"/>
                <a:cs typeface="Tahoma"/>
              </a:rPr>
              <a:t>input.</a:t>
            </a:r>
            <a:endParaRPr sz="1000">
              <a:latin typeface="Tahoma"/>
              <a:cs typeface="Tahoma"/>
            </a:endParaRPr>
          </a:p>
          <a:p>
            <a:pPr marL="316230" marR="128270" indent="-161925">
              <a:lnSpc>
                <a:spcPct val="100000"/>
              </a:lnSpc>
              <a:spcBef>
                <a:spcPts val="6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40" dirty="0">
                <a:latin typeface="Tahoma"/>
                <a:cs typeface="Tahoma"/>
              </a:rPr>
              <a:t>Shared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computations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(e.g.,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self-</a:t>
            </a:r>
            <a:r>
              <a:rPr sz="1000" b="0" spc="-25" dirty="0">
                <a:latin typeface="Tahoma"/>
                <a:cs typeface="Tahoma"/>
              </a:rPr>
              <a:t>attention)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are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applied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all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tokens,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so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the </a:t>
            </a:r>
            <a:r>
              <a:rPr sz="1000" b="0" spc="-35" dirty="0">
                <a:latin typeface="Tahoma"/>
                <a:cs typeface="Tahoma"/>
              </a:rPr>
              <a:t>effective</a:t>
            </a:r>
            <a:r>
              <a:rPr sz="1000" b="0" spc="-30" dirty="0">
                <a:latin typeface="Tahoma"/>
                <a:cs typeface="Tahoma"/>
              </a:rPr>
              <a:t> compute </a:t>
            </a:r>
            <a:r>
              <a:rPr sz="1000" b="0" dirty="0">
                <a:latin typeface="Tahoma"/>
                <a:cs typeface="Tahoma"/>
              </a:rPr>
              <a:t>is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much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lower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than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the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total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parameter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count.</a:t>
            </a:r>
            <a:endParaRPr sz="1000">
              <a:latin typeface="Tahoma"/>
              <a:cs typeface="Tahoma"/>
            </a:endParaRPr>
          </a:p>
          <a:p>
            <a:pPr marL="316230" marR="30480" indent="-161925">
              <a:lnSpc>
                <a:spcPct val="100000"/>
              </a:lnSpc>
              <a:spcBef>
                <a:spcPts val="68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8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5" dirty="0">
                <a:latin typeface="Tahoma"/>
                <a:cs typeface="Tahoma"/>
              </a:rPr>
              <a:t>Example:</a:t>
            </a:r>
            <a:r>
              <a:rPr sz="1000" b="0" spc="70" dirty="0">
                <a:latin typeface="Tahoma"/>
                <a:cs typeface="Tahoma"/>
              </a:rPr>
              <a:t> </a:t>
            </a:r>
            <a:r>
              <a:rPr sz="1000" b="0" spc="60" dirty="0">
                <a:latin typeface="Tahoma"/>
                <a:cs typeface="Tahoma"/>
              </a:rPr>
              <a:t>A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47B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parameter</a:t>
            </a:r>
            <a:r>
              <a:rPr sz="1000" b="0" spc="-25" dirty="0">
                <a:latin typeface="Tahoma"/>
                <a:cs typeface="Tahoma"/>
              </a:rPr>
              <a:t> model </a:t>
            </a:r>
            <a:r>
              <a:rPr sz="1000" b="0" dirty="0">
                <a:latin typeface="Tahoma"/>
                <a:cs typeface="Tahoma"/>
              </a:rPr>
              <a:t>with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8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experts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can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run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with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the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compute </a:t>
            </a:r>
            <a:r>
              <a:rPr sz="1000" b="0" dirty="0">
                <a:latin typeface="Tahoma"/>
                <a:cs typeface="Tahoma"/>
              </a:rPr>
              <a:t>of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12B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65" dirty="0">
                <a:latin typeface="Tahoma"/>
                <a:cs typeface="Tahoma"/>
              </a:rPr>
              <a:t>dense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model;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with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top-</a:t>
            </a:r>
            <a:r>
              <a:rPr sz="1000" b="0" dirty="0">
                <a:latin typeface="Tahoma"/>
                <a:cs typeface="Tahoma"/>
              </a:rPr>
              <a:t>2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gating,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14B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parameters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are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used.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B14C14E-7A29-E52C-42FC-B5E3E020474F}"/>
                  </a:ext>
                </a:extLst>
              </p14:cNvPr>
              <p14:cNvContentPartPr/>
              <p14:nvPr/>
            </p14:nvContentPartPr>
            <p14:xfrm>
              <a:off x="638280" y="1987920"/>
              <a:ext cx="4040280" cy="299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B14C14E-7A29-E52C-42FC-B5E3E02047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920" y="1978560"/>
                <a:ext cx="4059000" cy="317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40" dirty="0"/>
              <a:t>Learning</a:t>
            </a:r>
            <a:r>
              <a:rPr spc="-45" dirty="0"/>
              <a:t> </a:t>
            </a:r>
            <a:r>
              <a:rPr spc="-35" dirty="0"/>
              <a:t>Outcomes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71094" y="447681"/>
            <a:ext cx="4485640" cy="2691763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690"/>
              </a:spcBef>
            </a:pPr>
            <a:r>
              <a:rPr sz="1000" dirty="0">
                <a:latin typeface="Tahoma"/>
                <a:cs typeface="Tahoma"/>
              </a:rPr>
              <a:t>By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session,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you</a:t>
            </a:r>
            <a:r>
              <a:rPr sz="1000" spc="-30" dirty="0">
                <a:latin typeface="Tahoma"/>
                <a:cs typeface="Tahoma"/>
              </a:rPr>
              <a:t> should </a:t>
            </a:r>
            <a:r>
              <a:rPr sz="1000" spc="-10" dirty="0">
                <a:latin typeface="Tahoma"/>
                <a:cs typeface="Tahoma"/>
              </a:rPr>
              <a:t>be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able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to:</a:t>
            </a:r>
            <a:endParaRPr lang="en-GB" sz="1000" spc="-25" dirty="0">
              <a:latin typeface="Tahoma"/>
              <a:cs typeface="Tahoma"/>
            </a:endParaRPr>
          </a:p>
          <a:p>
            <a:pPr marL="88900">
              <a:lnSpc>
                <a:spcPct val="100000"/>
              </a:lnSpc>
              <a:spcBef>
                <a:spcPts val="690"/>
              </a:spcBef>
            </a:pPr>
            <a:endParaRPr sz="1000" dirty="0">
              <a:latin typeface="Tahoma"/>
              <a:cs typeface="Tahoma"/>
            </a:endParaRPr>
          </a:p>
          <a:p>
            <a:pPr>
              <a:spcBef>
                <a:spcPts val="380"/>
              </a:spcBef>
            </a:pPr>
            <a:r>
              <a:rPr lang="en-GB"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    ▶</a:t>
            </a:r>
            <a:r>
              <a:rPr lang="en-GB" sz="1500" spc="40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lang="en-GB" sz="1000" spc="-40" dirty="0">
                <a:latin typeface="Tahoma"/>
                <a:cs typeface="Tahoma"/>
              </a:rPr>
              <a:t>Recognize</a:t>
            </a:r>
            <a:r>
              <a:rPr lang="en-GB" sz="1000" spc="15" dirty="0">
                <a:latin typeface="Tahoma"/>
                <a:cs typeface="Tahoma"/>
              </a:rPr>
              <a:t> </a:t>
            </a:r>
            <a:r>
              <a:rPr lang="en-GB" sz="1000" spc="-35" dirty="0">
                <a:latin typeface="Tahoma"/>
                <a:cs typeface="Tahoma"/>
              </a:rPr>
              <a:t>efficiency</a:t>
            </a:r>
            <a:r>
              <a:rPr lang="en-GB" sz="1000" spc="10" dirty="0">
                <a:latin typeface="Tahoma"/>
                <a:cs typeface="Tahoma"/>
              </a:rPr>
              <a:t> </a:t>
            </a:r>
            <a:r>
              <a:rPr lang="en-GB" sz="1000" spc="-45" dirty="0">
                <a:latin typeface="Tahoma"/>
                <a:cs typeface="Tahoma"/>
              </a:rPr>
              <a:t>improvements</a:t>
            </a:r>
            <a:r>
              <a:rPr lang="en-GB" sz="1000" spc="10" dirty="0">
                <a:latin typeface="Tahoma"/>
                <a:cs typeface="Tahoma"/>
              </a:rPr>
              <a:t> </a:t>
            </a:r>
            <a:r>
              <a:rPr lang="en-GB" sz="1000" dirty="0">
                <a:latin typeface="Tahoma"/>
                <a:cs typeface="Tahoma"/>
              </a:rPr>
              <a:t>in</a:t>
            </a:r>
            <a:r>
              <a:rPr lang="en-GB" sz="1000" spc="15" dirty="0">
                <a:latin typeface="Tahoma"/>
                <a:cs typeface="Tahoma"/>
              </a:rPr>
              <a:t> </a:t>
            </a:r>
            <a:r>
              <a:rPr lang="en-GB" sz="1000" spc="-40" dirty="0">
                <a:latin typeface="Tahoma"/>
                <a:cs typeface="Tahoma"/>
              </a:rPr>
              <a:t>transformers,</a:t>
            </a:r>
            <a:r>
              <a:rPr lang="en-GB" sz="1000" spc="10" dirty="0">
                <a:latin typeface="Tahoma"/>
                <a:cs typeface="Tahoma"/>
              </a:rPr>
              <a:t> </a:t>
            </a:r>
            <a:r>
              <a:rPr lang="en-GB" sz="1000" spc="-50" dirty="0">
                <a:latin typeface="Tahoma"/>
                <a:cs typeface="Tahoma"/>
              </a:rPr>
              <a:t>such</a:t>
            </a:r>
            <a:r>
              <a:rPr lang="en-GB" sz="1000" spc="15" dirty="0">
                <a:latin typeface="Tahoma"/>
                <a:cs typeface="Tahoma"/>
              </a:rPr>
              <a:t> </a:t>
            </a:r>
            <a:r>
              <a:rPr lang="en-GB" sz="1000" spc="-50" dirty="0">
                <a:latin typeface="Tahoma"/>
                <a:cs typeface="Tahoma"/>
              </a:rPr>
              <a:t>as</a:t>
            </a:r>
            <a:r>
              <a:rPr lang="en-GB" sz="1000" spc="15" dirty="0">
                <a:latin typeface="Tahoma"/>
                <a:cs typeface="Tahoma"/>
              </a:rPr>
              <a:t> </a:t>
            </a:r>
            <a:r>
              <a:rPr lang="en-GB" sz="1000" spc="-30" dirty="0">
                <a:latin typeface="Tahoma"/>
                <a:cs typeface="Tahoma"/>
              </a:rPr>
              <a:t>FlashAttention-</a:t>
            </a:r>
            <a:r>
              <a:rPr lang="en-GB" sz="1000" spc="-25" dirty="0">
                <a:latin typeface="Tahoma"/>
                <a:cs typeface="Tahoma"/>
              </a:rPr>
              <a:t>2.</a:t>
            </a:r>
            <a:endParaRPr lang="en-GB"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80"/>
              </a:spcBef>
            </a:pPr>
            <a:endParaRPr sz="1000" dirty="0">
              <a:latin typeface="Tahoma"/>
              <a:cs typeface="Tahoma"/>
            </a:endParaRPr>
          </a:p>
          <a:p>
            <a:pPr marL="341630" marR="280035" indent="-161925">
              <a:lnSpc>
                <a:spcPct val="100000"/>
              </a:lnSpc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9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5" dirty="0">
                <a:latin typeface="Tahoma"/>
                <a:cs typeface="Tahoma"/>
              </a:rPr>
              <a:t>Compare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Mixture-</a:t>
            </a:r>
            <a:r>
              <a:rPr sz="1000" spc="-30" dirty="0">
                <a:latin typeface="Tahoma"/>
                <a:cs typeface="Tahoma"/>
              </a:rPr>
              <a:t>of-</a:t>
            </a:r>
            <a:r>
              <a:rPr sz="1000" spc="-25" dirty="0">
                <a:latin typeface="Tahoma"/>
                <a:cs typeface="Tahoma"/>
              </a:rPr>
              <a:t>Experts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(MoE)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architectures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dense</a:t>
            </a:r>
            <a:r>
              <a:rPr sz="1000" spc="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transformer </a:t>
            </a:r>
            <a:r>
              <a:rPr sz="1000" spc="-10" dirty="0">
                <a:latin typeface="Tahoma"/>
                <a:cs typeface="Tahoma"/>
              </a:rPr>
              <a:t>models.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00" dirty="0">
              <a:latin typeface="Tahoma"/>
              <a:cs typeface="Tahoma"/>
            </a:endParaRPr>
          </a:p>
          <a:p>
            <a:pPr marL="341630" marR="573405" indent="-161925">
              <a:lnSpc>
                <a:spcPct val="100000"/>
              </a:lnSpc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434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5" dirty="0">
                <a:latin typeface="Tahoma"/>
                <a:cs typeface="Tahoma"/>
              </a:rPr>
              <a:t>Explore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state-of-</a:t>
            </a:r>
            <a:r>
              <a:rPr sz="1000" spc="-45" dirty="0">
                <a:latin typeface="Tahoma"/>
                <a:cs typeface="Tahoma"/>
              </a:rPr>
              <a:t>the-</a:t>
            </a:r>
            <a:r>
              <a:rPr sz="1000" dirty="0">
                <a:latin typeface="Tahoma"/>
                <a:cs typeface="Tahoma"/>
              </a:rPr>
              <a:t>art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open-</a:t>
            </a:r>
            <a:r>
              <a:rPr sz="1000" spc="-55" dirty="0">
                <a:latin typeface="Tahoma"/>
                <a:cs typeface="Tahoma"/>
              </a:rPr>
              <a:t>source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LLMs,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including</a:t>
            </a:r>
            <a:r>
              <a:rPr sz="1000" spc="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LLaMA</a:t>
            </a:r>
            <a:r>
              <a:rPr sz="1000" spc="4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3</a:t>
            </a:r>
            <a:r>
              <a:rPr sz="1000" spc="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10" dirty="0">
                <a:latin typeface="Tahoma"/>
                <a:cs typeface="Tahoma"/>
              </a:rPr>
              <a:t>DeepSeek.</a:t>
            </a:r>
            <a:endParaRPr sz="1000" dirty="0">
              <a:latin typeface="Tahoma"/>
              <a:cs typeface="Tahoma"/>
            </a:endParaRPr>
          </a:p>
          <a:p>
            <a:pPr>
              <a:lnSpc>
                <a:spcPct val="100000"/>
              </a:lnSpc>
              <a:spcBef>
                <a:spcPts val="375"/>
              </a:spcBef>
            </a:pPr>
            <a:endParaRPr sz="1000" dirty="0">
              <a:latin typeface="Tahoma"/>
              <a:cs typeface="Tahoma"/>
            </a:endParaRPr>
          </a:p>
          <a:p>
            <a:pPr marL="341630" marR="69850" indent="-161925">
              <a:lnSpc>
                <a:spcPct val="100000"/>
              </a:lnSpc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Learn</a:t>
            </a:r>
            <a:r>
              <a:rPr sz="1000" spc="-20" dirty="0">
                <a:latin typeface="Tahoma"/>
                <a:cs typeface="Tahoma"/>
              </a:rPr>
              <a:t> about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emerging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modeling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paradigms,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such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as</a:t>
            </a:r>
            <a:r>
              <a:rPr sz="1000" spc="-20" dirty="0">
                <a:latin typeface="Tahoma"/>
                <a:cs typeface="Tahoma"/>
              </a:rPr>
              <a:t> Blockwise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Layer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Training </a:t>
            </a:r>
            <a:r>
              <a:rPr sz="1000" dirty="0">
                <a:latin typeface="Tahoma"/>
                <a:cs typeface="Tahoma"/>
              </a:rPr>
              <a:t>(BLT)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Large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Language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Diffusion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Models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(LLDMs).</a:t>
            </a:r>
            <a:endParaRPr lang="en-GB" sz="1000" spc="-10" dirty="0">
              <a:latin typeface="Tahoma"/>
              <a:cs typeface="Tahoma"/>
            </a:endParaRPr>
          </a:p>
          <a:p>
            <a:pPr marL="341630" marR="69850" indent="-161925">
              <a:lnSpc>
                <a:spcPct val="100000"/>
              </a:lnSpc>
            </a:pPr>
            <a:endParaRPr lang="en-GB" sz="1000" spc="-10" dirty="0">
              <a:latin typeface="Tahoma"/>
              <a:cs typeface="Tahoma"/>
            </a:endParaRPr>
          </a:p>
          <a:p>
            <a:pPr marL="341630" marR="69850" indent="-161925"/>
            <a:r>
              <a:rPr lang="en-GB"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lang="en-GB" sz="150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lang="en-GB" sz="1000" spc="-35" dirty="0">
                <a:latin typeface="Tahoma"/>
                <a:cs typeface="Tahoma"/>
              </a:rPr>
              <a:t>Understand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spc="-35" dirty="0">
                <a:latin typeface="Tahoma"/>
                <a:cs typeface="Tahoma"/>
              </a:rPr>
              <a:t>recent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spc="-30" dirty="0">
                <a:latin typeface="Tahoma"/>
                <a:cs typeface="Tahoma"/>
              </a:rPr>
              <a:t>innovations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dirty="0">
                <a:latin typeface="Tahoma"/>
                <a:cs typeface="Tahoma"/>
              </a:rPr>
              <a:t>in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spc="-40" dirty="0">
                <a:latin typeface="Tahoma"/>
                <a:cs typeface="Tahoma"/>
              </a:rPr>
              <a:t>segmentation,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spc="-20" dirty="0">
                <a:latin typeface="Tahoma"/>
                <a:cs typeface="Tahoma"/>
              </a:rPr>
              <a:t>attention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spc="-45" dirty="0">
                <a:latin typeface="Tahoma"/>
                <a:cs typeface="Tahoma"/>
              </a:rPr>
              <a:t>mechanisms,</a:t>
            </a:r>
            <a:r>
              <a:rPr lang="en-GB" sz="1000" spc="5" dirty="0">
                <a:latin typeface="Tahoma"/>
                <a:cs typeface="Tahoma"/>
              </a:rPr>
              <a:t> </a:t>
            </a:r>
            <a:r>
              <a:rPr lang="en-GB" sz="1000" spc="-25" dirty="0">
                <a:latin typeface="Tahoma"/>
                <a:cs typeface="Tahoma"/>
              </a:rPr>
              <a:t>and </a:t>
            </a:r>
            <a:r>
              <a:rPr lang="en-GB" sz="1000" spc="-35" dirty="0">
                <a:latin typeface="Tahoma"/>
                <a:cs typeface="Tahoma"/>
              </a:rPr>
              <a:t>large</a:t>
            </a:r>
            <a:r>
              <a:rPr lang="en-GB" sz="1000" spc="-30" dirty="0">
                <a:latin typeface="Tahoma"/>
                <a:cs typeface="Tahoma"/>
              </a:rPr>
              <a:t> </a:t>
            </a:r>
            <a:r>
              <a:rPr lang="en-GB" sz="1000" spc="-45" dirty="0">
                <a:latin typeface="Tahoma"/>
                <a:cs typeface="Tahoma"/>
              </a:rPr>
              <a:t>language</a:t>
            </a:r>
            <a:r>
              <a:rPr lang="en-GB" sz="1000" spc="-25" dirty="0">
                <a:latin typeface="Tahoma"/>
                <a:cs typeface="Tahoma"/>
              </a:rPr>
              <a:t> </a:t>
            </a:r>
            <a:r>
              <a:rPr lang="en-GB" sz="1000" spc="-35" dirty="0">
                <a:latin typeface="Tahoma"/>
                <a:cs typeface="Tahoma"/>
              </a:rPr>
              <a:t>models</a:t>
            </a:r>
            <a:r>
              <a:rPr lang="en-GB" sz="1000" spc="-25" dirty="0">
                <a:latin typeface="Tahoma"/>
                <a:cs typeface="Tahoma"/>
              </a:rPr>
              <a:t> </a:t>
            </a:r>
            <a:r>
              <a:rPr lang="en-GB" sz="1000" spc="-10" dirty="0">
                <a:latin typeface="Tahoma"/>
                <a:cs typeface="Tahoma"/>
              </a:rPr>
              <a:t>(LLMs).</a:t>
            </a:r>
            <a:endParaRPr lang="en-GB" sz="1000" dirty="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C7B8F82-6413-0499-7A86-4E26E1E3F78C}"/>
                  </a:ext>
                </a:extLst>
              </p14:cNvPr>
              <p14:cNvContentPartPr/>
              <p14:nvPr/>
            </p14:nvContentPartPr>
            <p14:xfrm>
              <a:off x="3398760" y="835560"/>
              <a:ext cx="1459800" cy="2190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C7B8F82-6413-0499-7A86-4E26E1E3F7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89400" y="826200"/>
                <a:ext cx="1478520" cy="220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Switch</a:t>
            </a:r>
            <a:r>
              <a:rPr spc="-95" dirty="0"/>
              <a:t> </a:t>
            </a:r>
            <a:r>
              <a:rPr spc="-55" dirty="0"/>
              <a:t>Transformers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573638"/>
            <a:ext cx="4375785" cy="1398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82550">
              <a:lnSpc>
                <a:spcPct val="100000"/>
              </a:lnSpc>
              <a:spcBef>
                <a:spcPts val="95"/>
              </a:spcBef>
            </a:pPr>
            <a:r>
              <a:rPr sz="1000" b="1" spc="-20" dirty="0">
                <a:latin typeface="Arial"/>
                <a:cs typeface="Arial"/>
              </a:rPr>
              <a:t>Switch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b="1" spc="-40" dirty="0">
                <a:latin typeface="Arial"/>
                <a:cs typeface="Arial"/>
              </a:rPr>
              <a:t>Transformers: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Address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training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fine-</a:t>
            </a:r>
            <a:r>
              <a:rPr sz="1000" spc="-25" dirty="0">
                <a:latin typeface="Tahoma"/>
                <a:cs typeface="Tahoma"/>
              </a:rPr>
              <a:t>tuning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instabilities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by simplifying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routing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improving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efficiency.</a:t>
            </a:r>
            <a:r>
              <a:rPr sz="1000" spc="7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authors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released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1.6T </a:t>
            </a:r>
            <a:r>
              <a:rPr sz="1000" spc="-45" dirty="0">
                <a:latin typeface="Tahoma"/>
                <a:cs typeface="Tahoma"/>
              </a:rPr>
              <a:t>parameter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2048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Hugging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Face,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achieving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4x</a:t>
            </a:r>
            <a:endParaRPr sz="1000" dirty="0">
              <a:latin typeface="Tahoma"/>
              <a:cs typeface="Tahoma"/>
            </a:endParaRPr>
          </a:p>
          <a:p>
            <a:pPr marL="38100">
              <a:lnSpc>
                <a:spcPts val="1185"/>
              </a:lnSpc>
            </a:pPr>
            <a:r>
              <a:rPr sz="1000" spc="-45" dirty="0">
                <a:latin typeface="Tahoma"/>
                <a:cs typeface="Tahoma"/>
              </a:rPr>
              <a:t>pre-</a:t>
            </a:r>
            <a:r>
              <a:rPr sz="1000" spc="-20" dirty="0">
                <a:latin typeface="Tahoma"/>
                <a:cs typeface="Tahoma"/>
              </a:rPr>
              <a:t>train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speed-</a:t>
            </a:r>
            <a:r>
              <a:rPr sz="1000" spc="-30" dirty="0">
                <a:latin typeface="Tahoma"/>
                <a:cs typeface="Tahoma"/>
              </a:rPr>
              <a:t>up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over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T5-</a:t>
            </a:r>
            <a:r>
              <a:rPr sz="1000" spc="-20" dirty="0">
                <a:latin typeface="Tahoma"/>
                <a:cs typeface="Tahoma"/>
              </a:rPr>
              <a:t>XXL.</a:t>
            </a:r>
            <a:endParaRPr sz="1000" dirty="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Switch</a:t>
            </a:r>
            <a:r>
              <a:rPr sz="1000" b="1" spc="6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Transformer</a:t>
            </a:r>
            <a:r>
              <a:rPr sz="1000" b="1" spc="6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Layer:</a:t>
            </a:r>
            <a:r>
              <a:rPr sz="1000" b="1" spc="135" dirty="0">
                <a:latin typeface="Arial"/>
                <a:cs typeface="Arial"/>
              </a:rPr>
              <a:t> </a:t>
            </a:r>
            <a:r>
              <a:rPr sz="1000" spc="-35" dirty="0">
                <a:latin typeface="Tahoma"/>
                <a:cs typeface="Tahoma"/>
              </a:rPr>
              <a:t>Replaces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FFN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</a:t>
            </a:r>
            <a:r>
              <a:rPr sz="1000" dirty="0">
                <a:latin typeface="Tahoma"/>
                <a:cs typeface="Tahoma"/>
              </a:rPr>
              <a:t> with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layers,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but </a:t>
            </a:r>
            <a:r>
              <a:rPr sz="1000" spc="-35" dirty="0">
                <a:latin typeface="Tahoma"/>
                <a:cs typeface="Tahoma"/>
              </a:rPr>
              <a:t>routes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token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single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(single-</a:t>
            </a:r>
            <a:r>
              <a:rPr sz="1000" spc="-25" dirty="0">
                <a:latin typeface="Tahoma"/>
                <a:cs typeface="Tahoma"/>
              </a:rPr>
              <a:t>expert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strategy),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reducing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router </a:t>
            </a:r>
            <a:r>
              <a:rPr sz="1000" spc="-25" dirty="0">
                <a:latin typeface="Tahoma"/>
                <a:cs typeface="Tahoma"/>
              </a:rPr>
              <a:t>computation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communication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costs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while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preserving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quality.</a:t>
            </a:r>
            <a:endParaRPr sz="1000" dirty="0">
              <a:latin typeface="Tahoma"/>
              <a:cs typeface="Tahoma"/>
            </a:endParaRPr>
          </a:p>
          <a:p>
            <a:pPr marL="128905">
              <a:lnSpc>
                <a:spcPct val="100000"/>
              </a:lnSpc>
              <a:spcBef>
                <a:spcPts val="61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Expert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Capacity: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spc="-25" dirty="0">
                <a:latin typeface="Tahoma"/>
                <a:cs typeface="Tahoma"/>
              </a:rPr>
              <a:t>Defined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as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1511" y="2144374"/>
            <a:ext cx="10039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Tahoma"/>
                <a:cs typeface="Tahoma"/>
              </a:rPr>
              <a:t>Expert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Capacity</a:t>
            </a:r>
            <a:r>
              <a:rPr sz="1000" spc="-50" dirty="0">
                <a:latin typeface="Tahoma"/>
                <a:cs typeface="Tahoma"/>
              </a:rPr>
              <a:t> =</a:t>
            </a:r>
            <a:endParaRPr sz="100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3155" y="2058776"/>
            <a:ext cx="9099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35" dirty="0">
                <a:latin typeface="Tahoma"/>
                <a:cs typeface="Tahoma"/>
              </a:rPr>
              <a:t>tokens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per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batch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06142" y="2251963"/>
            <a:ext cx="963294" cy="0"/>
          </a:xfrm>
          <a:custGeom>
            <a:avLst/>
            <a:gdLst/>
            <a:ahLst/>
            <a:cxnLst/>
            <a:rect l="l" t="t" r="r" b="b"/>
            <a:pathLst>
              <a:path w="963294">
                <a:moveTo>
                  <a:pt x="0" y="0"/>
                </a:moveTo>
                <a:lnTo>
                  <a:pt x="963002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93442" y="2231166"/>
            <a:ext cx="98869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40" dirty="0">
                <a:latin typeface="Tahoma"/>
                <a:cs typeface="Tahoma"/>
              </a:rPr>
              <a:t>number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experts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0061" y="2121610"/>
            <a:ext cx="1205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8550" algn="l"/>
              </a:tabLst>
            </a:pPr>
            <a:r>
              <a:rPr sz="1000" spc="225" dirty="0">
                <a:latin typeface="Verdana"/>
                <a:cs typeface="Verdana"/>
              </a:rPr>
              <a:t>(</a:t>
            </a:r>
            <a:r>
              <a:rPr sz="1000" dirty="0">
                <a:latin typeface="Verdana"/>
                <a:cs typeface="Verdana"/>
              </a:rPr>
              <a:t>	</a:t>
            </a:r>
            <a:r>
              <a:rPr sz="1000" spc="225" dirty="0">
                <a:latin typeface="Verdana"/>
                <a:cs typeface="Verdana"/>
              </a:rPr>
              <a:t>)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2881" y="2144374"/>
            <a:ext cx="92836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40" dirty="0">
                <a:latin typeface="Meiryo UI"/>
                <a:cs typeface="Meiryo UI"/>
              </a:rPr>
              <a:t>×</a:t>
            </a:r>
            <a:r>
              <a:rPr sz="1000" i="1" spc="-120" dirty="0">
                <a:latin typeface="Meiryo UI"/>
                <a:cs typeface="Meiryo UI"/>
              </a:rPr>
              <a:t> </a:t>
            </a:r>
            <a:r>
              <a:rPr sz="1000" spc="-25" dirty="0">
                <a:latin typeface="Tahoma"/>
                <a:cs typeface="Tahoma"/>
              </a:rPr>
              <a:t>capacity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factor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3283" y="2580454"/>
            <a:ext cx="3818890" cy="329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30480" indent="-161925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10" dirty="0">
                <a:latin typeface="Tahoma"/>
                <a:cs typeface="Tahoma"/>
              </a:rPr>
              <a:t>Low </a:t>
            </a:r>
            <a:r>
              <a:rPr sz="1000" spc="-25" dirty="0">
                <a:latin typeface="Tahoma"/>
                <a:cs typeface="Tahoma"/>
              </a:rPr>
              <a:t>capacity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factors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(1–1.25)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effective,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balancing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efficiency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</a:t>
            </a:r>
            <a:r>
              <a:rPr sz="1000" spc="-30" dirty="0">
                <a:latin typeface="Tahoma"/>
                <a:cs typeface="Tahoma"/>
              </a:rPr>
              <a:t>communication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overhead.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12" name="object 12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F6CFAC9-2FD1-15AC-B120-EB71A0F0F0CE}"/>
                  </a:ext>
                </a:extLst>
              </p14:cNvPr>
              <p14:cNvContentPartPr/>
              <p14:nvPr/>
            </p14:nvContentPartPr>
            <p14:xfrm>
              <a:off x="614160" y="904680"/>
              <a:ext cx="4372560" cy="16732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F6CFAC9-2FD1-15AC-B120-EB71A0F0F0C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4800" y="895320"/>
                <a:ext cx="4391280" cy="1692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Switch</a:t>
            </a:r>
            <a:r>
              <a:rPr spc="-50" dirty="0"/>
              <a:t> </a:t>
            </a:r>
            <a:r>
              <a:rPr spc="-55" dirty="0"/>
              <a:t>Transformers</a:t>
            </a:r>
            <a:r>
              <a:rPr spc="-4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1093525"/>
            <a:ext cx="4258945" cy="875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60325" indent="-161925" algn="just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7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0" dirty="0">
                <a:latin typeface="Arial"/>
                <a:cs typeface="Arial"/>
              </a:rPr>
              <a:t>Load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30" dirty="0">
                <a:latin typeface="Arial"/>
                <a:cs typeface="Arial"/>
              </a:rPr>
              <a:t>Balancing</a:t>
            </a:r>
            <a:r>
              <a:rPr sz="1000" b="1" spc="30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Loss: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Simplified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auxiliary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loss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encourages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uniform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routing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weighted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by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hyperparameter.</a:t>
            </a:r>
            <a:endParaRPr sz="1000">
              <a:latin typeface="Tahoma"/>
              <a:cs typeface="Tahoma"/>
            </a:endParaRPr>
          </a:p>
          <a:p>
            <a:pPr marL="199390" marR="30480" indent="-161925" algn="just">
              <a:lnSpc>
                <a:spcPct val="100000"/>
              </a:lnSpc>
              <a:spcBef>
                <a:spcPts val="70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6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Selective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Precision:</a:t>
            </a:r>
            <a:r>
              <a:rPr sz="1000" b="1" spc="100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Experts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25" dirty="0">
                <a:latin typeface="Tahoma"/>
                <a:cs typeface="Tahoma"/>
              </a:rPr>
              <a:t> trained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5" dirty="0">
                <a:latin typeface="Tahoma"/>
                <a:cs typeface="Tahoma"/>
              </a:rPr>
              <a:t> bfloat16, while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routing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uses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full </a:t>
            </a:r>
            <a:r>
              <a:rPr sz="1000" spc="-35" dirty="0">
                <a:latin typeface="Tahoma"/>
                <a:cs typeface="Tahoma"/>
              </a:rPr>
              <a:t>precision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avoid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instability.</a:t>
            </a:r>
            <a:r>
              <a:rPr sz="1000" spc="6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This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reduces</a:t>
            </a:r>
            <a:r>
              <a:rPr sz="1000" spc="-30" dirty="0">
                <a:latin typeface="Tahoma"/>
                <a:cs typeface="Tahoma"/>
              </a:rPr>
              <a:t> communication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computation </a:t>
            </a:r>
            <a:r>
              <a:rPr sz="1000" spc="-25" dirty="0">
                <a:latin typeface="Tahoma"/>
                <a:cs typeface="Tahoma"/>
              </a:rPr>
              <a:t>costs </a:t>
            </a:r>
            <a:r>
              <a:rPr sz="1000" spc="-20" dirty="0">
                <a:latin typeface="Tahoma"/>
                <a:cs typeface="Tahoma"/>
              </a:rPr>
              <a:t>without </a:t>
            </a:r>
            <a:r>
              <a:rPr sz="1000" spc="-40" dirty="0">
                <a:latin typeface="Tahoma"/>
                <a:cs typeface="Tahoma"/>
              </a:rPr>
              <a:t>degrading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quality.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2D512B3-3CC9-DDE4-D563-811F25FA303F}"/>
                  </a:ext>
                </a:extLst>
              </p14:cNvPr>
              <p14:cNvContentPartPr/>
              <p14:nvPr/>
            </p14:nvContentPartPr>
            <p14:xfrm>
              <a:off x="294120" y="1020960"/>
              <a:ext cx="103320" cy="3412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2D512B3-3CC9-DDE4-D563-811F25FA30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760" y="1011600"/>
                <a:ext cx="122040" cy="360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11709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Switch</a:t>
            </a: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Transformers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949" y="722481"/>
            <a:ext cx="4028279" cy="199415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866628-3B41-C3BB-BF01-9161873F4EFC}"/>
                  </a:ext>
                </a:extLst>
              </p14:cNvPr>
              <p14:cNvContentPartPr/>
              <p14:nvPr/>
            </p14:nvContentPartPr>
            <p14:xfrm>
              <a:off x="1866960" y="720360"/>
              <a:ext cx="2811600" cy="2364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866628-3B41-C3BB-BF01-9161873F4E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7600" y="711000"/>
                <a:ext cx="2830320" cy="2383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Switch</a:t>
            </a:r>
            <a:r>
              <a:rPr spc="-50" dirty="0"/>
              <a:t> </a:t>
            </a:r>
            <a:r>
              <a:rPr spc="-55" dirty="0"/>
              <a:t>Transformers</a:t>
            </a:r>
            <a:r>
              <a:rPr spc="-4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56336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45"/>
              </a:spcBef>
            </a:pPr>
            <a:r>
              <a:rPr spc="-10" dirty="0"/>
              <a:t>Architecture:</a:t>
            </a:r>
          </a:p>
          <a:p>
            <a:pPr marL="154305">
              <a:lnSpc>
                <a:spcPct val="100000"/>
              </a:lnSpc>
              <a:spcBef>
                <a:spcPts val="65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4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30" dirty="0">
                <a:latin typeface="Tahoma"/>
                <a:cs typeface="Tahoma"/>
              </a:rPr>
              <a:t>Encoder-</a:t>
            </a:r>
            <a:r>
              <a:rPr sz="1000" b="0" spc="-40" dirty="0">
                <a:latin typeface="Tahoma"/>
                <a:cs typeface="Tahoma"/>
              </a:rPr>
              <a:t>decoder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setup,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similar</a:t>
            </a:r>
            <a:r>
              <a:rPr sz="1000" b="0" dirty="0">
                <a:latin typeface="Tahoma"/>
                <a:cs typeface="Tahoma"/>
              </a:rPr>
              <a:t> to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T5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but with MoE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layers.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35" dirty="0">
                <a:latin typeface="Tahoma"/>
                <a:cs typeface="Tahoma"/>
              </a:rPr>
              <a:t>Fine-</a:t>
            </a:r>
            <a:r>
              <a:rPr sz="1000" b="0" spc="-20" dirty="0">
                <a:latin typeface="Tahoma"/>
                <a:cs typeface="Tahoma"/>
              </a:rPr>
              <a:t>tuning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summarization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tasks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are</a:t>
            </a:r>
            <a:r>
              <a:rPr sz="1000" b="0" spc="-10" dirty="0">
                <a:latin typeface="Tahoma"/>
                <a:cs typeface="Tahoma"/>
              </a:rPr>
              <a:t> supported.</a:t>
            </a:r>
            <a:endParaRPr sz="1000">
              <a:latin typeface="Tahoma"/>
              <a:cs typeface="Tahoma"/>
            </a:endParaRPr>
          </a:p>
          <a:p>
            <a:pPr marL="63500">
              <a:lnSpc>
                <a:spcPct val="100000"/>
              </a:lnSpc>
              <a:spcBef>
                <a:spcPts val="650"/>
              </a:spcBef>
            </a:pPr>
            <a:r>
              <a:rPr dirty="0"/>
              <a:t>GLaM</a:t>
            </a:r>
            <a:r>
              <a:rPr spc="40" dirty="0"/>
              <a:t> </a:t>
            </a:r>
            <a:r>
              <a:rPr spc="-10" dirty="0"/>
              <a:t>and</a:t>
            </a:r>
            <a:r>
              <a:rPr spc="45" dirty="0"/>
              <a:t> </a:t>
            </a:r>
            <a:r>
              <a:rPr spc="-10" dirty="0"/>
              <a:t>Scaling:</a:t>
            </a:r>
          </a:p>
          <a:p>
            <a:pPr marL="316230" marR="30480" indent="-16192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7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GLaM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explores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scaling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MoEs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further,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matching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GPT-3</a:t>
            </a:r>
            <a:r>
              <a:rPr sz="1000" b="0" spc="1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quality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with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1/3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the </a:t>
            </a:r>
            <a:r>
              <a:rPr sz="1000" b="0" spc="-10" dirty="0">
                <a:latin typeface="Tahoma"/>
                <a:cs typeface="Tahoma"/>
              </a:rPr>
              <a:t>energy.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4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40" dirty="0">
                <a:latin typeface="Tahoma"/>
                <a:cs typeface="Tahoma"/>
              </a:rPr>
              <a:t>Uses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decoder-</a:t>
            </a:r>
            <a:r>
              <a:rPr sz="1000" b="0" spc="-20" dirty="0">
                <a:latin typeface="Tahoma"/>
                <a:cs typeface="Tahoma"/>
              </a:rPr>
              <a:t>only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models,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top-</a:t>
            </a:r>
            <a:r>
              <a:rPr sz="1000" b="0" dirty="0">
                <a:latin typeface="Tahoma"/>
                <a:cs typeface="Tahoma"/>
              </a:rPr>
              <a:t>2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routing,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larger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capacity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factors.</a:t>
            </a:r>
            <a:endParaRPr sz="1000">
              <a:latin typeface="Tahoma"/>
              <a:cs typeface="Tahoma"/>
            </a:endParaRPr>
          </a:p>
          <a:p>
            <a:pPr marL="316230" marR="219075" indent="-161925">
              <a:lnSpc>
                <a:spcPct val="100000"/>
              </a:lnSpc>
              <a:spcBef>
                <a:spcPts val="65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0" dirty="0">
                <a:latin typeface="Tahoma"/>
                <a:cs typeface="Tahoma"/>
              </a:rPr>
              <a:t>Capacity factor can </a:t>
            </a:r>
            <a:r>
              <a:rPr sz="1000" b="0" spc="-10" dirty="0">
                <a:latin typeface="Tahoma"/>
                <a:cs typeface="Tahoma"/>
              </a:rPr>
              <a:t>be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adjusted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during </a:t>
            </a:r>
            <a:r>
              <a:rPr sz="1000" b="0" spc="-20" dirty="0">
                <a:latin typeface="Tahoma"/>
                <a:cs typeface="Tahoma"/>
              </a:rPr>
              <a:t>training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inference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control </a:t>
            </a:r>
            <a:r>
              <a:rPr sz="1000" b="0" spc="-30" dirty="0">
                <a:latin typeface="Tahoma"/>
                <a:cs typeface="Tahoma"/>
              </a:rPr>
              <a:t>compute</a:t>
            </a:r>
            <a:r>
              <a:rPr sz="1000" b="0" spc="-5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4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efficiency.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AB8213B-A1B8-CAD5-596E-E9D149837A0D}"/>
                  </a:ext>
                </a:extLst>
              </p14:cNvPr>
              <p14:cNvContentPartPr/>
              <p14:nvPr/>
            </p14:nvContentPartPr>
            <p14:xfrm>
              <a:off x="297360" y="950400"/>
              <a:ext cx="3689280" cy="1508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AB8213B-A1B8-CAD5-596E-E9D149837A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000" y="941040"/>
                <a:ext cx="3708000" cy="1526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14D58-6807-A954-F5B2-F717286D8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C64FC2B-1955-DD26-64D0-AA1834686B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Switch</a:t>
            </a:r>
            <a:r>
              <a:rPr spc="-50" dirty="0"/>
              <a:t> </a:t>
            </a:r>
            <a:r>
              <a:rPr spc="-55" dirty="0"/>
              <a:t>Transformers</a:t>
            </a:r>
            <a:r>
              <a:rPr spc="-45" dirty="0"/>
              <a:t> </a:t>
            </a:r>
            <a:r>
              <a:rPr spc="-10" dirty="0"/>
              <a:t>(cont.)</a:t>
            </a:r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88F9785-E0C0-317D-0D2B-4CB55B2542CD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1F1C3DE-20AA-959D-09B6-6E22BF4F6F67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14591C87-5CEF-1AF4-DDA1-1421BD74FB6E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1C7F393A-C1B3-E72C-2965-7FF2F4085F46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647E1B99-A0A4-28F8-F975-CBE2F55794BB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3931B79-24CF-2D74-6FD8-ED5EC4DADEA5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FAB0F853-69AD-8201-39DA-D657F3BC20D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DBADC9E-A2C3-ED65-9010-FDE99427C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3" y="791153"/>
            <a:ext cx="4747648" cy="17871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0C86A6-F0D5-42C1-EF9F-322756F44614}"/>
                  </a:ext>
                </a:extLst>
              </p14:cNvPr>
              <p14:cNvContentPartPr/>
              <p14:nvPr/>
            </p14:nvContentPartPr>
            <p14:xfrm>
              <a:off x="1610280" y="2379960"/>
              <a:ext cx="348120" cy="17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0C86A6-F0D5-42C1-EF9F-322756F446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0920" y="2370600"/>
                <a:ext cx="366840" cy="1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328262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Parallelism </a:t>
            </a:r>
            <a:r>
              <a:rPr dirty="0"/>
              <a:t>in</a:t>
            </a:r>
            <a:r>
              <a:rPr spc="-25" dirty="0"/>
              <a:t> MoE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491305"/>
            <a:ext cx="4372610" cy="239903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15"/>
              </a:spcBef>
            </a:pPr>
            <a:r>
              <a:rPr sz="1000" b="1" spc="-35" dirty="0">
                <a:latin typeface="Arial"/>
                <a:cs typeface="Arial"/>
              </a:rPr>
              <a:t>Parallelism</a:t>
            </a:r>
            <a:r>
              <a:rPr sz="1000" b="1" spc="4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Overview:</a:t>
            </a:r>
            <a:endParaRPr sz="1000">
              <a:latin typeface="Arial"/>
              <a:cs typeface="Arial"/>
            </a:endParaRPr>
          </a:p>
          <a:p>
            <a:pPr marL="290830" marR="440055" indent="-16192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r>
              <a:rPr sz="1000" b="1" spc="5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Parallelism:</a:t>
            </a:r>
            <a:r>
              <a:rPr sz="1000" b="1" spc="130" dirty="0">
                <a:latin typeface="Arial"/>
                <a:cs typeface="Arial"/>
              </a:rPr>
              <a:t> </a:t>
            </a:r>
            <a:r>
              <a:rPr sz="1000" spc="-30" dirty="0">
                <a:latin typeface="Tahoma"/>
                <a:cs typeface="Tahoma"/>
              </a:rPr>
              <a:t>Replicates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weights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all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cores;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 </a:t>
            </a:r>
            <a:r>
              <a:rPr sz="1000" spc="-25" dirty="0">
                <a:latin typeface="Tahoma"/>
                <a:cs typeface="Tahoma"/>
              </a:rPr>
              <a:t>is partitioned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so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processes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batch.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1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6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Model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Parallelism:</a:t>
            </a:r>
            <a:r>
              <a:rPr sz="1000" b="1" spc="9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Splits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the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 </a:t>
            </a:r>
            <a:r>
              <a:rPr sz="1000" spc="-50" dirty="0">
                <a:latin typeface="Tahoma"/>
                <a:cs typeface="Tahoma"/>
              </a:rPr>
              <a:t>cores;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core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holds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part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of </a:t>
            </a:r>
            <a:r>
              <a:rPr sz="1000" spc="-20" dirty="0">
                <a:latin typeface="Tahoma"/>
                <a:cs typeface="Tahoma"/>
              </a:rPr>
              <a:t>the</a:t>
            </a:r>
            <a:r>
              <a:rPr sz="1000" spc="-5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model,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4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replicated.</a:t>
            </a:r>
            <a:endParaRPr sz="1000">
              <a:latin typeface="Tahoma"/>
              <a:cs typeface="Tahoma"/>
            </a:endParaRPr>
          </a:p>
          <a:p>
            <a:pPr marL="290830" marR="88900" indent="-161925">
              <a:lnSpc>
                <a:spcPct val="100000"/>
              </a:lnSpc>
              <a:spcBef>
                <a:spcPts val="61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Model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and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Data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Parallelism:</a:t>
            </a:r>
            <a:r>
              <a:rPr sz="1000" b="1" spc="10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Both</a:t>
            </a:r>
            <a:r>
              <a:rPr sz="1000" spc="-25" dirty="0">
                <a:latin typeface="Tahoma"/>
                <a:cs typeface="Tahoma"/>
              </a:rPr>
              <a:t> model and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partitioned; </a:t>
            </a:r>
            <a:r>
              <a:rPr sz="1000" spc="-30" dirty="0">
                <a:latin typeface="Tahoma"/>
                <a:cs typeface="Tahoma"/>
              </a:rPr>
              <a:t>different </a:t>
            </a:r>
            <a:r>
              <a:rPr sz="1000" spc="-50" dirty="0">
                <a:latin typeface="Tahoma"/>
                <a:cs typeface="Tahoma"/>
              </a:rPr>
              <a:t>cores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process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batches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hold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25" dirty="0">
                <a:latin typeface="Tahoma"/>
                <a:cs typeface="Tahoma"/>
              </a:rPr>
              <a:t> model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segments.</a:t>
            </a:r>
            <a:endParaRPr sz="1000">
              <a:latin typeface="Tahoma"/>
              <a:cs typeface="Tahoma"/>
            </a:endParaRPr>
          </a:p>
          <a:p>
            <a:pPr marL="290830" marR="86995" indent="-161925">
              <a:lnSpc>
                <a:spcPct val="100000"/>
              </a:lnSpc>
              <a:spcBef>
                <a:spcPts val="61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4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dirty="0">
                <a:latin typeface="Arial"/>
                <a:cs typeface="Arial"/>
              </a:rPr>
              <a:t>Expert</a:t>
            </a:r>
            <a:r>
              <a:rPr sz="1000" b="1" spc="2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Parallelism:</a:t>
            </a:r>
            <a:r>
              <a:rPr sz="1000" b="1" spc="85" dirty="0">
                <a:latin typeface="Arial"/>
                <a:cs typeface="Arial"/>
              </a:rPr>
              <a:t> </a:t>
            </a:r>
            <a:r>
              <a:rPr sz="1000" spc="-20" dirty="0">
                <a:latin typeface="Tahoma"/>
                <a:cs typeface="Tahoma"/>
              </a:rPr>
              <a:t>Experts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distributed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 </a:t>
            </a:r>
            <a:r>
              <a:rPr sz="1000" spc="-45" dirty="0">
                <a:latin typeface="Tahoma"/>
                <a:cs typeface="Tahoma"/>
              </a:rPr>
              <a:t>workers.</a:t>
            </a:r>
            <a:r>
              <a:rPr sz="1000" spc="5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Each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worker </a:t>
            </a:r>
            <a:r>
              <a:rPr sz="1000" spc="-55" dirty="0">
                <a:latin typeface="Tahoma"/>
                <a:cs typeface="Tahoma"/>
              </a:rPr>
              <a:t>processes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20" dirty="0">
                <a:latin typeface="Tahoma"/>
                <a:cs typeface="Tahoma"/>
              </a:rPr>
              <a:t> batch,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route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tokens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 </a:t>
            </a:r>
            <a:r>
              <a:rPr sz="1000" spc="-30" dirty="0">
                <a:latin typeface="Tahoma"/>
                <a:cs typeface="Tahoma"/>
              </a:rPr>
              <a:t>appropriate expert</a:t>
            </a:r>
            <a:r>
              <a:rPr sz="1000" spc="-5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6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each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worker.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05"/>
              </a:spcBef>
            </a:pPr>
            <a:r>
              <a:rPr sz="1000" b="1" dirty="0">
                <a:latin typeface="Arial"/>
                <a:cs typeface="Arial"/>
              </a:rPr>
              <a:t>Expert</a:t>
            </a:r>
            <a:r>
              <a:rPr sz="1000" b="1" spc="5" dirty="0">
                <a:latin typeface="Arial"/>
                <a:cs typeface="Arial"/>
              </a:rPr>
              <a:t> </a:t>
            </a:r>
            <a:r>
              <a:rPr sz="1000" b="1" spc="-35" dirty="0">
                <a:latin typeface="Arial"/>
                <a:cs typeface="Arial"/>
              </a:rPr>
              <a:t>Parallelism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Details:</a:t>
            </a:r>
            <a:endParaRPr sz="100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  <a:spcBef>
                <a:spcPts val="62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For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non-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layers,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expert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parallelism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acts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like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parallelism.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C29C8F4-B6F1-C172-A658-A93E9A0B20BD}"/>
                  </a:ext>
                </a:extLst>
              </p14:cNvPr>
              <p14:cNvContentPartPr/>
              <p14:nvPr/>
            </p14:nvContentPartPr>
            <p14:xfrm>
              <a:off x="1904040" y="375480"/>
              <a:ext cx="1505160" cy="2685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C29C8F4-B6F1-C172-A658-A93E9A0B20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4680" y="366120"/>
                <a:ext cx="1523880" cy="287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30" dirty="0"/>
              <a:t>Parallelism</a:t>
            </a:r>
            <a:r>
              <a:rPr spc="25" dirty="0"/>
              <a:t> </a:t>
            </a:r>
            <a:r>
              <a:rPr dirty="0"/>
              <a:t>in</a:t>
            </a:r>
            <a:r>
              <a:rPr spc="30" dirty="0"/>
              <a:t> </a:t>
            </a:r>
            <a:r>
              <a:rPr dirty="0"/>
              <a:t>MoE</a:t>
            </a:r>
            <a:r>
              <a:rPr spc="2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413339"/>
            <a:ext cx="4304665" cy="558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9390" marR="267970" indent="-161925">
              <a:lnSpc>
                <a:spcPct val="100000"/>
              </a:lnSpc>
              <a:spcBef>
                <a:spcPts val="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For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layers,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tokens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dynamically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routed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the </a:t>
            </a:r>
            <a:r>
              <a:rPr sz="1000" spc="-50" dirty="0">
                <a:latin typeface="Tahoma"/>
                <a:cs typeface="Tahoma"/>
              </a:rPr>
              <a:t>worker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hosting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 </a:t>
            </a:r>
            <a:r>
              <a:rPr sz="1000" spc="-40" dirty="0">
                <a:latin typeface="Tahoma"/>
                <a:cs typeface="Tahoma"/>
              </a:rPr>
              <a:t>selected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expert.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60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Enables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scaling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large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numbers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distributed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training.</a:t>
            </a:r>
            <a:endParaRPr sz="1000">
              <a:latin typeface="Tahoma"/>
              <a:cs typeface="Tahom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3054" y="1111629"/>
            <a:ext cx="2616949" cy="15178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7248" y="2739207"/>
            <a:ext cx="4267200" cy="162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/>
                <a:cs typeface="Arial"/>
              </a:rPr>
              <a:t>Illustration of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model,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expert,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and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data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25" dirty="0">
                <a:latin typeface="Arial"/>
                <a:cs typeface="Arial"/>
              </a:rPr>
              <a:t>parallelism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(adapted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from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Switch</a:t>
            </a:r>
            <a:r>
              <a:rPr sz="900" spc="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Transformers)</a:t>
            </a:r>
            <a:endParaRPr sz="9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7" name="object 7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1958F68-186B-F59E-2BF2-E182A4ABF578}"/>
                  </a:ext>
                </a:extLst>
              </p14:cNvPr>
              <p14:cNvContentPartPr/>
              <p14:nvPr/>
            </p14:nvContentPartPr>
            <p14:xfrm>
              <a:off x="202680" y="996480"/>
              <a:ext cx="3576960" cy="17452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1958F68-186B-F59E-2BF2-E182A4ABF5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320" y="987120"/>
                <a:ext cx="3595680" cy="1764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Transformer</a:t>
            </a:r>
            <a:r>
              <a:rPr spc="-60" dirty="0"/>
              <a:t> </a:t>
            </a:r>
            <a:r>
              <a:rPr dirty="0"/>
              <a:t>vs.</a:t>
            </a:r>
            <a:r>
              <a:rPr spc="70" dirty="0"/>
              <a:t> </a:t>
            </a:r>
            <a:r>
              <a:rPr dirty="0"/>
              <a:t>Mixture</a:t>
            </a:r>
            <a:r>
              <a:rPr spc="-55" dirty="0"/>
              <a:t> </a:t>
            </a:r>
            <a:r>
              <a:rPr dirty="0"/>
              <a:t>of</a:t>
            </a:r>
            <a:r>
              <a:rPr spc="-55" dirty="0"/>
              <a:t> </a:t>
            </a:r>
            <a:r>
              <a:rPr spc="-20" dirty="0"/>
              <a:t>Experts</a:t>
            </a:r>
            <a:r>
              <a:rPr spc="-55" dirty="0"/>
              <a:t> </a:t>
            </a:r>
            <a:r>
              <a:rPr dirty="0"/>
              <a:t>in</a:t>
            </a:r>
            <a:r>
              <a:rPr spc="-55" dirty="0"/>
              <a:t> </a:t>
            </a:r>
            <a:r>
              <a:rPr spc="-20" dirty="0"/>
              <a:t>LLMs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39864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770"/>
              </a:spcBef>
            </a:pPr>
            <a:r>
              <a:rPr spc="-25" dirty="0"/>
              <a:t>Dense</a:t>
            </a:r>
            <a:r>
              <a:rPr dirty="0"/>
              <a:t> </a:t>
            </a:r>
            <a:r>
              <a:rPr spc="-10" dirty="0"/>
              <a:t>Transformers:</a:t>
            </a:r>
          </a:p>
          <a:p>
            <a:pPr marL="154305">
              <a:lnSpc>
                <a:spcPct val="100000"/>
              </a:lnSpc>
              <a:spcBef>
                <a:spcPts val="67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5" dirty="0">
                <a:latin typeface="Tahoma"/>
                <a:cs typeface="Tahoma"/>
              </a:rPr>
              <a:t>Every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input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token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65" dirty="0">
                <a:latin typeface="Tahoma"/>
                <a:cs typeface="Tahoma"/>
              </a:rPr>
              <a:t>passes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through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all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layers</a:t>
            </a:r>
            <a:r>
              <a:rPr sz="1000" b="0" spc="-25" dirty="0">
                <a:latin typeface="Tahoma"/>
                <a:cs typeface="Tahoma"/>
              </a:rPr>
              <a:t> and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all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parameters.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7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0" dirty="0">
                <a:latin typeface="Tahoma"/>
                <a:cs typeface="Tahoma"/>
              </a:rPr>
              <a:t>Simpler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architecture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easier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to</a:t>
            </a:r>
            <a:r>
              <a:rPr sz="1000" b="0" spc="-10" dirty="0">
                <a:latin typeface="Tahoma"/>
                <a:cs typeface="Tahoma"/>
              </a:rPr>
              <a:t> implement.</a:t>
            </a:r>
            <a:endParaRPr sz="1000">
              <a:latin typeface="Tahoma"/>
              <a:cs typeface="Tahoma"/>
            </a:endParaRPr>
          </a:p>
          <a:p>
            <a:pPr marL="316230" marR="30480" indent="-161925">
              <a:lnSpc>
                <a:spcPct val="100000"/>
              </a:lnSpc>
              <a:spcBef>
                <a:spcPts val="67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0" dirty="0">
                <a:latin typeface="Tahoma"/>
                <a:cs typeface="Tahoma"/>
              </a:rPr>
              <a:t>Scaling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up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increases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both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parameter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count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computational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cost </a:t>
            </a:r>
            <a:r>
              <a:rPr sz="1000" b="0" spc="-10" dirty="0">
                <a:latin typeface="Tahoma"/>
                <a:cs typeface="Tahoma"/>
              </a:rPr>
              <a:t>proportionally.</a:t>
            </a:r>
            <a:endParaRPr sz="1000">
              <a:latin typeface="Tahoma"/>
              <a:cs typeface="Tahoma"/>
            </a:endParaRPr>
          </a:p>
          <a:p>
            <a:pPr marL="316230" marR="203835" indent="-161925">
              <a:lnSpc>
                <a:spcPct val="100000"/>
              </a:lnSpc>
              <a:spcBef>
                <a:spcPts val="66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5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30" dirty="0">
                <a:latin typeface="Tahoma"/>
                <a:cs typeface="Tahoma"/>
              </a:rPr>
              <a:t>Well-</a:t>
            </a:r>
            <a:r>
              <a:rPr sz="1000" b="0" spc="-25" dirty="0">
                <a:latin typeface="Tahoma"/>
                <a:cs typeface="Tahoma"/>
              </a:rPr>
              <a:t>suited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moderate-</a:t>
            </a:r>
            <a:r>
              <a:rPr sz="1000" b="0" spc="-35" dirty="0">
                <a:latin typeface="Tahoma"/>
                <a:cs typeface="Tahoma"/>
              </a:rPr>
              <a:t>scale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models</a:t>
            </a:r>
            <a:r>
              <a:rPr sz="1000" b="0" spc="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and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resource-</a:t>
            </a:r>
            <a:r>
              <a:rPr sz="1000" b="0" spc="-30" dirty="0">
                <a:latin typeface="Tahoma"/>
                <a:cs typeface="Tahoma"/>
              </a:rPr>
              <a:t>constrained </a:t>
            </a:r>
            <a:r>
              <a:rPr sz="1000" b="0" spc="-10" dirty="0">
                <a:latin typeface="Tahoma"/>
                <a:cs typeface="Tahoma"/>
              </a:rPr>
              <a:t>environments.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17697A4-AEE0-4DF1-6A78-EDDB0AFEF41A}"/>
                  </a:ext>
                </a:extLst>
              </p14:cNvPr>
              <p14:cNvContentPartPr/>
              <p14:nvPr/>
            </p14:nvContentPartPr>
            <p14:xfrm>
              <a:off x="70920" y="244800"/>
              <a:ext cx="4332240" cy="2310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17697A4-AEE0-4DF1-6A78-EDDB0AFEF4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60" y="235440"/>
                <a:ext cx="4350960" cy="23292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Transformer</a:t>
            </a:r>
            <a:r>
              <a:rPr spc="-25" dirty="0"/>
              <a:t> </a:t>
            </a:r>
            <a:r>
              <a:rPr dirty="0"/>
              <a:t>vs.</a:t>
            </a:r>
            <a:r>
              <a:rPr spc="114" dirty="0"/>
              <a:t> </a:t>
            </a:r>
            <a:r>
              <a:rPr dirty="0"/>
              <a:t>Mixture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Experts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LLMs</a:t>
            </a:r>
            <a:r>
              <a:rPr spc="-2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786415"/>
            <a:ext cx="4396105" cy="152019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75"/>
              </a:spcBef>
            </a:pPr>
            <a:r>
              <a:rPr sz="1000" b="1" dirty="0">
                <a:latin typeface="Arial"/>
                <a:cs typeface="Arial"/>
              </a:rPr>
              <a:t>Mixture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of</a:t>
            </a:r>
            <a:r>
              <a:rPr sz="1000" b="1" spc="3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Experts</a:t>
            </a:r>
            <a:r>
              <a:rPr sz="1000" b="1" spc="4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(MoE):</a:t>
            </a:r>
            <a:endParaRPr sz="100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  <a:spcBef>
                <a:spcPts val="67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Only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subset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(subnetworks)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activated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each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input.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7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Enables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scaling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massive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counts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without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proportional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increase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 </a:t>
            </a:r>
            <a:r>
              <a:rPr sz="1000" spc="-10" dirty="0">
                <a:latin typeface="Tahoma"/>
                <a:cs typeface="Tahoma"/>
              </a:rPr>
              <a:t>compute.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ct val="100000"/>
              </a:lnSpc>
              <a:spcBef>
                <a:spcPts val="67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40" dirty="0">
                <a:latin typeface="Tahoma"/>
                <a:cs typeface="Tahoma"/>
              </a:rPr>
              <a:t>Requires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gating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networks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load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balancing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mechanisms.</a:t>
            </a:r>
            <a:endParaRPr sz="1000">
              <a:latin typeface="Tahoma"/>
              <a:cs typeface="Tahoma"/>
            </a:endParaRPr>
          </a:p>
          <a:p>
            <a:pPr marL="290830" marR="257175" indent="-161925">
              <a:lnSpc>
                <a:spcPct val="100000"/>
              </a:lnSpc>
              <a:spcBef>
                <a:spcPts val="67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More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complex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implement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train,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but</a:t>
            </a:r>
            <a:r>
              <a:rPr sz="1000" spc="-20" dirty="0">
                <a:latin typeface="Tahoma"/>
                <a:cs typeface="Tahoma"/>
              </a:rPr>
              <a:t> highly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large-</a:t>
            </a:r>
            <a:r>
              <a:rPr sz="1000" spc="-25" dirty="0">
                <a:latin typeface="Tahoma"/>
                <a:cs typeface="Tahoma"/>
              </a:rPr>
              <a:t>scale distributed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training.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391D900-ED30-ECFB-4D11-714BE1704CA8}"/>
                  </a:ext>
                </a:extLst>
              </p14:cNvPr>
              <p14:cNvContentPartPr/>
              <p14:nvPr/>
            </p14:nvContentPartPr>
            <p14:xfrm>
              <a:off x="200160" y="1241640"/>
              <a:ext cx="2448000" cy="703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391D900-ED30-ECFB-4D11-714BE1704CA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00" y="1232280"/>
                <a:ext cx="2466720" cy="721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65" dirty="0"/>
              <a:t>Sparse</a:t>
            </a:r>
            <a:r>
              <a:rPr spc="-15" dirty="0"/>
              <a:t> </a:t>
            </a:r>
            <a:r>
              <a:rPr dirty="0"/>
              <a:t>MoEs</a:t>
            </a:r>
            <a:r>
              <a:rPr spc="-10" dirty="0"/>
              <a:t> vs</a:t>
            </a:r>
            <a:r>
              <a:rPr spc="-15" dirty="0"/>
              <a:t> </a:t>
            </a:r>
            <a:r>
              <a:rPr spc="-60" dirty="0"/>
              <a:t>Dense</a:t>
            </a:r>
            <a:r>
              <a:rPr spc="-10" dirty="0"/>
              <a:t> Models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379622"/>
            <a:ext cx="4383405" cy="268287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000" b="1" dirty="0">
                <a:latin typeface="Arial"/>
                <a:cs typeface="Arial"/>
              </a:rPr>
              <a:t>When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to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Use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50" dirty="0">
                <a:latin typeface="Arial"/>
                <a:cs typeface="Arial"/>
              </a:rPr>
              <a:t>Sparse</a:t>
            </a:r>
            <a:r>
              <a:rPr sz="1000" b="1" spc="2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MoEs:</a:t>
            </a:r>
            <a:endParaRPr sz="100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50" dirty="0">
                <a:latin typeface="Tahoma"/>
                <a:cs typeface="Tahoma"/>
              </a:rPr>
              <a:t>Ideal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 </a:t>
            </a:r>
            <a:r>
              <a:rPr sz="1000" spc="-40" dirty="0">
                <a:latin typeface="Tahoma"/>
                <a:cs typeface="Tahoma"/>
              </a:rPr>
              <a:t>high-</a:t>
            </a:r>
            <a:r>
              <a:rPr sz="1000" spc="-35" dirty="0">
                <a:latin typeface="Tahoma"/>
                <a:cs typeface="Tahoma"/>
              </a:rPr>
              <a:t>throughput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scenarios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access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many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machines.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5" dirty="0">
                <a:latin typeface="Tahoma"/>
                <a:cs typeface="Tahoma"/>
              </a:rPr>
              <a:t>Given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fixed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compute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budget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pretraining,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sparse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MoEs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more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optimal </a:t>
            </a:r>
            <a:r>
              <a:rPr sz="1000" spc="-45" dirty="0">
                <a:latin typeface="Tahoma"/>
                <a:cs typeface="Tahoma"/>
              </a:rPr>
              <a:t>due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</a:t>
            </a:r>
            <a:r>
              <a:rPr sz="1000" spc="-10" dirty="0">
                <a:latin typeface="Tahoma"/>
                <a:cs typeface="Tahoma"/>
              </a:rPr>
              <a:t> utilization.</a:t>
            </a:r>
            <a:endParaRPr sz="1000">
              <a:latin typeface="Tahoma"/>
              <a:cs typeface="Tahoma"/>
            </a:endParaRPr>
          </a:p>
          <a:p>
            <a:pPr marL="290830" marR="352425" indent="-161925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2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Enables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scaling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very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large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models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without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proportional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increase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in </a:t>
            </a:r>
            <a:r>
              <a:rPr sz="1000" spc="-10" dirty="0">
                <a:latin typeface="Tahoma"/>
                <a:cs typeface="Tahoma"/>
              </a:rPr>
              <a:t>computation.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85"/>
              </a:spcBef>
            </a:pPr>
            <a:r>
              <a:rPr sz="1000" b="1" dirty="0">
                <a:latin typeface="Arial"/>
                <a:cs typeface="Arial"/>
              </a:rPr>
              <a:t>When</a:t>
            </a:r>
            <a:r>
              <a:rPr sz="1000" b="1" spc="10" dirty="0">
                <a:latin typeface="Arial"/>
                <a:cs typeface="Arial"/>
              </a:rPr>
              <a:t> </a:t>
            </a:r>
            <a:r>
              <a:rPr sz="1000" b="1" dirty="0">
                <a:latin typeface="Arial"/>
                <a:cs typeface="Arial"/>
              </a:rPr>
              <a:t>to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Use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25" dirty="0">
                <a:latin typeface="Arial"/>
                <a:cs typeface="Arial"/>
              </a:rPr>
              <a:t>Dense</a:t>
            </a:r>
            <a:r>
              <a:rPr sz="1000" b="1" spc="1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Models:</a:t>
            </a:r>
            <a:endParaRPr sz="100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Preferable</a:t>
            </a:r>
            <a:r>
              <a:rPr sz="1000" spc="-10" dirty="0">
                <a:latin typeface="Tahoma"/>
                <a:cs typeface="Tahoma"/>
              </a:rPr>
              <a:t> for </a:t>
            </a:r>
            <a:r>
              <a:rPr sz="1000" spc="-40" dirty="0">
                <a:latin typeface="Tahoma"/>
                <a:cs typeface="Tahoma"/>
              </a:rPr>
              <a:t>low-</a:t>
            </a:r>
            <a:r>
              <a:rPr sz="1000" spc="-35" dirty="0">
                <a:latin typeface="Tahoma"/>
                <a:cs typeface="Tahoma"/>
              </a:rPr>
              <a:t>throughput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scenarios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 </a:t>
            </a:r>
            <a:r>
              <a:rPr sz="1000" spc="-55" dirty="0">
                <a:latin typeface="Tahoma"/>
                <a:cs typeface="Tahoma"/>
              </a:rPr>
              <a:t>when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limited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55" dirty="0">
                <a:latin typeface="Tahoma"/>
                <a:cs typeface="Tahoma"/>
              </a:rPr>
              <a:t>VRAM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is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available.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0" dirty="0">
                <a:latin typeface="Tahoma"/>
                <a:cs typeface="Tahoma"/>
              </a:rPr>
              <a:t>Simpler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implement</a:t>
            </a:r>
            <a:r>
              <a:rPr sz="1000" spc="-25" dirty="0">
                <a:latin typeface="Tahoma"/>
                <a:cs typeface="Tahoma"/>
              </a:rPr>
              <a:t> 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deploy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single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devices.</a:t>
            </a:r>
            <a:endParaRPr sz="1000">
              <a:latin typeface="Tahoma"/>
              <a:cs typeface="Tahoma"/>
            </a:endParaRPr>
          </a:p>
          <a:p>
            <a:pPr marL="38100" indent="90805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More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suitable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smaller-</a:t>
            </a:r>
            <a:r>
              <a:rPr sz="1000" spc="-25" dirty="0">
                <a:latin typeface="Tahoma"/>
                <a:cs typeface="Tahoma"/>
              </a:rPr>
              <a:t>scale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tasks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resource-</a:t>
            </a:r>
            <a:r>
              <a:rPr sz="1000" spc="-40" dirty="0">
                <a:latin typeface="Tahoma"/>
                <a:cs typeface="Tahoma"/>
              </a:rPr>
              <a:t>constrained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environments.</a:t>
            </a:r>
            <a:endParaRPr sz="1000">
              <a:latin typeface="Tahoma"/>
              <a:cs typeface="Tahoma"/>
            </a:endParaRPr>
          </a:p>
          <a:p>
            <a:pPr marL="38100" marR="73660">
              <a:lnSpc>
                <a:spcPct val="100000"/>
              </a:lnSpc>
              <a:spcBef>
                <a:spcPts val="595"/>
              </a:spcBef>
            </a:pPr>
            <a:r>
              <a:rPr sz="1000" b="1" dirty="0">
                <a:latin typeface="Arial"/>
                <a:cs typeface="Arial"/>
              </a:rPr>
              <a:t>Note:</a:t>
            </a:r>
            <a:r>
              <a:rPr sz="1000" b="1" spc="95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The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number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in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0" dirty="0">
                <a:latin typeface="Tahoma"/>
                <a:cs typeface="Tahoma"/>
              </a:rPr>
              <a:t>sparse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65" dirty="0">
                <a:latin typeface="Tahoma"/>
                <a:cs typeface="Tahoma"/>
              </a:rPr>
              <a:t>dense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models</a:t>
            </a:r>
            <a:r>
              <a:rPr sz="1000" spc="-25" dirty="0">
                <a:latin typeface="Tahoma"/>
                <a:cs typeface="Tahoma"/>
              </a:rPr>
              <a:t> cannot </a:t>
            </a:r>
            <a:r>
              <a:rPr sz="1000" spc="-10" dirty="0">
                <a:latin typeface="Tahoma"/>
                <a:cs typeface="Tahoma"/>
              </a:rPr>
              <a:t>be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directly </a:t>
            </a:r>
            <a:r>
              <a:rPr sz="1000" spc="-40" dirty="0">
                <a:latin typeface="Tahoma"/>
                <a:cs typeface="Tahoma"/>
              </a:rPr>
              <a:t>compared,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they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represent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fundamentally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architectures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 computational</a:t>
            </a:r>
            <a:r>
              <a:rPr sz="1000" spc="6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trade-</a:t>
            </a:r>
            <a:r>
              <a:rPr sz="1000" spc="-10" dirty="0">
                <a:latin typeface="Tahoma"/>
                <a:cs typeface="Tahoma"/>
              </a:rPr>
              <a:t>offs.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51BC55C-B5F3-9678-A3B2-1C5F740AB893}"/>
                  </a:ext>
                </a:extLst>
              </p14:cNvPr>
              <p14:cNvContentPartPr/>
              <p14:nvPr/>
            </p14:nvContentPartPr>
            <p14:xfrm>
              <a:off x="182160" y="383400"/>
              <a:ext cx="4830840" cy="1750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51BC55C-B5F3-9678-A3B2-1C5F740AB8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800" y="374040"/>
                <a:ext cx="4849560" cy="1769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01922"/>
            <a:ext cx="1696720" cy="27699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30" dirty="0" err="1">
                <a:latin typeface="Arial"/>
                <a:cs typeface="Arial"/>
              </a:rPr>
              <a:t>FlashAttention</a:t>
            </a:r>
            <a:endParaRPr sz="1700" dirty="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393051595"/>
      </p:ext>
    </p:extLst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3891279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-50" dirty="0">
                <a:solidFill>
                  <a:srgbClr val="FFFFFF"/>
                </a:solidFill>
                <a:latin typeface="Tahoma"/>
                <a:cs typeface="Tahoma"/>
              </a:rPr>
              <a:t>Transformer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vs.</a:t>
            </a:r>
            <a:r>
              <a:rPr sz="1400" spc="1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Mixture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Experts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LLMs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7071" y="459115"/>
            <a:ext cx="2425884" cy="244762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932F685-27A9-1CAA-1EEF-BBFD7740CD3C}"/>
                  </a:ext>
                </a:extLst>
              </p14:cNvPr>
              <p14:cNvContentPartPr/>
              <p14:nvPr/>
            </p14:nvContentPartPr>
            <p14:xfrm>
              <a:off x="1470600" y="1944000"/>
              <a:ext cx="2132640" cy="511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932F685-27A9-1CAA-1EEF-BBFD7740CD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61240" y="1934640"/>
                <a:ext cx="2151360" cy="5306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Transformer</a:t>
            </a:r>
            <a:r>
              <a:rPr spc="-25" dirty="0"/>
              <a:t> </a:t>
            </a:r>
            <a:r>
              <a:rPr dirty="0"/>
              <a:t>vs.</a:t>
            </a:r>
            <a:r>
              <a:rPr spc="114" dirty="0"/>
              <a:t> </a:t>
            </a:r>
            <a:r>
              <a:rPr dirty="0"/>
              <a:t>Mixture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Experts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LLMs</a:t>
            </a:r>
            <a:r>
              <a:rPr spc="-2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672357"/>
            <a:ext cx="4255135" cy="1812289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55"/>
              </a:spcBef>
            </a:pPr>
            <a:r>
              <a:rPr sz="1000" b="1" spc="-10" dirty="0">
                <a:latin typeface="Arial"/>
                <a:cs typeface="Arial"/>
              </a:rPr>
              <a:t>Comparison:</a:t>
            </a:r>
            <a:endParaRPr sz="1000">
              <a:latin typeface="Arial"/>
              <a:cs typeface="Arial"/>
            </a:endParaRPr>
          </a:p>
          <a:p>
            <a:pPr marL="290830" marR="128905" indent="-161925">
              <a:lnSpc>
                <a:spcPct val="100000"/>
              </a:lnSpc>
              <a:spcBef>
                <a:spcPts val="66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5" dirty="0">
                <a:latin typeface="Arial"/>
                <a:cs typeface="Arial"/>
              </a:rPr>
              <a:t>Efficiency: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MoEs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more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compute-</a:t>
            </a:r>
            <a:r>
              <a:rPr sz="1000" spc="-25" dirty="0">
                <a:latin typeface="Tahoma"/>
                <a:cs typeface="Tahoma"/>
              </a:rPr>
              <a:t>efficient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 </a:t>
            </a:r>
            <a:r>
              <a:rPr sz="1000" spc="-35" dirty="0">
                <a:latin typeface="Tahoma"/>
                <a:cs typeface="Tahoma"/>
              </a:rPr>
              <a:t>large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models,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only </a:t>
            </a:r>
            <a:r>
              <a:rPr sz="1000" spc="-50" dirty="0">
                <a:latin typeface="Tahoma"/>
                <a:cs typeface="Tahoma"/>
              </a:rPr>
              <a:t>a </a:t>
            </a:r>
            <a:r>
              <a:rPr sz="1000" spc="-10" dirty="0">
                <a:latin typeface="Tahoma"/>
                <a:cs typeface="Tahoma"/>
              </a:rPr>
              <a:t>fraction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parameters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used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per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token.</a:t>
            </a:r>
            <a:endParaRPr sz="1000">
              <a:latin typeface="Tahoma"/>
              <a:cs typeface="Tahoma"/>
            </a:endParaRPr>
          </a:p>
          <a:p>
            <a:pPr marL="290830" marR="250825" indent="-161925">
              <a:lnSpc>
                <a:spcPct val="100000"/>
              </a:lnSpc>
              <a:spcBef>
                <a:spcPts val="65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1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Scalability:</a:t>
            </a:r>
            <a:r>
              <a:rPr sz="1000" b="1" spc="12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MoEs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allow </a:t>
            </a:r>
            <a:r>
              <a:rPr sz="1000" spc="-30" dirty="0">
                <a:latin typeface="Tahoma"/>
                <a:cs typeface="Tahoma"/>
              </a:rPr>
              <a:t>scaling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trillions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of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parameters,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while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dense </a:t>
            </a:r>
            <a:r>
              <a:rPr sz="1000" spc="-40" dirty="0">
                <a:latin typeface="Tahoma"/>
                <a:cs typeface="Tahoma"/>
              </a:rPr>
              <a:t>transformers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0" dirty="0">
                <a:latin typeface="Tahoma"/>
                <a:cs typeface="Tahoma"/>
              </a:rPr>
              <a:t>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limited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by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55" dirty="0">
                <a:latin typeface="Tahoma"/>
                <a:cs typeface="Tahoma"/>
              </a:rPr>
              <a:t>hardware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constraints.</a:t>
            </a:r>
            <a:endParaRPr sz="1000">
              <a:latin typeface="Tahoma"/>
              <a:cs typeface="Tahoma"/>
            </a:endParaRPr>
          </a:p>
          <a:p>
            <a:pPr marL="290830" marR="166370" indent="-161925">
              <a:lnSpc>
                <a:spcPct val="100000"/>
              </a:lnSpc>
              <a:spcBef>
                <a:spcPts val="65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30" dirty="0">
                <a:latin typeface="Arial"/>
                <a:cs typeface="Arial"/>
              </a:rPr>
              <a:t>Specialization: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dirty="0">
                <a:latin typeface="Tahoma"/>
                <a:cs typeface="Tahoma"/>
              </a:rPr>
              <a:t>MoEs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can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specialize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experts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different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data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or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tasks, </a:t>
            </a:r>
            <a:r>
              <a:rPr sz="1000" spc="-20" dirty="0">
                <a:latin typeface="Tahoma"/>
                <a:cs typeface="Tahoma"/>
              </a:rPr>
              <a:t>potentially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improving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performance.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65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1" spc="-25" dirty="0">
                <a:latin typeface="Arial"/>
                <a:cs typeface="Arial"/>
              </a:rPr>
              <a:t>Complexity:</a:t>
            </a:r>
            <a:r>
              <a:rPr sz="1000" b="1" spc="110" dirty="0">
                <a:latin typeface="Arial"/>
                <a:cs typeface="Arial"/>
              </a:rPr>
              <a:t> </a:t>
            </a:r>
            <a:r>
              <a:rPr sz="1000" spc="-40" dirty="0">
                <a:latin typeface="Tahoma"/>
                <a:cs typeface="Tahoma"/>
              </a:rPr>
              <a:t>Dense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transformers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easier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deploy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maintain;</a:t>
            </a:r>
            <a:r>
              <a:rPr sz="1000" spc="-20" dirty="0">
                <a:latin typeface="Tahoma"/>
                <a:cs typeface="Tahoma"/>
              </a:rPr>
              <a:t> MoEs </a:t>
            </a:r>
            <a:r>
              <a:rPr sz="1000" spc="-40" dirty="0">
                <a:latin typeface="Tahoma"/>
                <a:cs typeface="Tahoma"/>
              </a:rPr>
              <a:t>require </a:t>
            </a:r>
            <a:r>
              <a:rPr sz="1000" spc="-30" dirty="0">
                <a:latin typeface="Tahoma"/>
                <a:cs typeface="Tahoma"/>
              </a:rPr>
              <a:t>careful</a:t>
            </a:r>
            <a:r>
              <a:rPr sz="1000" spc="-4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engineering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routing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load</a:t>
            </a:r>
            <a:r>
              <a:rPr sz="1000" spc="-3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balancing.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C43127-99FF-9AA8-BB30-57BEB21B5F15}"/>
                  </a:ext>
                </a:extLst>
              </p14:cNvPr>
              <p14:cNvContentPartPr/>
              <p14:nvPr/>
            </p14:nvContentPartPr>
            <p14:xfrm>
              <a:off x="162000" y="306360"/>
              <a:ext cx="4362840" cy="2767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C43127-99FF-9AA8-BB30-57BEB21B5F1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640" y="297000"/>
                <a:ext cx="4381560" cy="2786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50" dirty="0"/>
              <a:t>Transformer</a:t>
            </a:r>
            <a:r>
              <a:rPr spc="-25" dirty="0"/>
              <a:t> </a:t>
            </a:r>
            <a:r>
              <a:rPr dirty="0"/>
              <a:t>vs.</a:t>
            </a:r>
            <a:r>
              <a:rPr spc="114" dirty="0"/>
              <a:t> </a:t>
            </a:r>
            <a:r>
              <a:rPr dirty="0"/>
              <a:t>Mixture</a:t>
            </a:r>
            <a:r>
              <a:rPr spc="-25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20" dirty="0"/>
              <a:t>Experts </a:t>
            </a:r>
            <a:r>
              <a:rPr dirty="0"/>
              <a:t>in</a:t>
            </a:r>
            <a:r>
              <a:rPr spc="-25" dirty="0"/>
              <a:t> </a:t>
            </a:r>
            <a:r>
              <a:rPr dirty="0"/>
              <a:t>LLMs</a:t>
            </a:r>
            <a:r>
              <a:rPr spc="-20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1058194"/>
            <a:ext cx="4222750" cy="965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Use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Cases:</a:t>
            </a:r>
            <a:endParaRPr sz="1000">
              <a:latin typeface="Arial"/>
              <a:cs typeface="Arial"/>
            </a:endParaRPr>
          </a:p>
          <a:p>
            <a:pPr marL="290830" marR="295275" indent="-161925">
              <a:lnSpc>
                <a:spcPct val="100000"/>
              </a:lnSpc>
              <a:spcBef>
                <a:spcPts val="70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4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40" dirty="0">
                <a:latin typeface="Tahoma"/>
                <a:cs typeface="Tahoma"/>
              </a:rPr>
              <a:t>Dense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transformers:</a:t>
            </a:r>
            <a:r>
              <a:rPr sz="1000" spc="10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Small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 </a:t>
            </a:r>
            <a:r>
              <a:rPr sz="1000" spc="-40" dirty="0">
                <a:latin typeface="Tahoma"/>
                <a:cs typeface="Tahoma"/>
              </a:rPr>
              <a:t>medium</a:t>
            </a:r>
            <a:r>
              <a:rPr sz="1000" dirty="0">
                <a:latin typeface="Tahoma"/>
                <a:cs typeface="Tahoma"/>
              </a:rPr>
              <a:t> LLMs, </a:t>
            </a:r>
            <a:r>
              <a:rPr sz="1000" spc="-45" dirty="0">
                <a:latin typeface="Tahoma"/>
                <a:cs typeface="Tahoma"/>
              </a:rPr>
              <a:t>single-</a:t>
            </a:r>
            <a:r>
              <a:rPr sz="1000" spc="-35" dirty="0">
                <a:latin typeface="Tahoma"/>
                <a:cs typeface="Tahoma"/>
              </a:rPr>
              <a:t>device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inference, low-</a:t>
            </a:r>
            <a:r>
              <a:rPr sz="1000" spc="-25" dirty="0">
                <a:latin typeface="Tahoma"/>
                <a:cs typeface="Tahoma"/>
              </a:rPr>
              <a:t>latency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applications.</a:t>
            </a:r>
            <a:endParaRPr sz="1000">
              <a:latin typeface="Tahoma"/>
              <a:cs typeface="Tahoma"/>
            </a:endParaRPr>
          </a:p>
          <a:p>
            <a:pPr marL="290830" marR="30480" indent="-161925">
              <a:lnSpc>
                <a:spcPct val="100000"/>
              </a:lnSpc>
              <a:spcBef>
                <a:spcPts val="70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9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>
                <a:latin typeface="Tahoma"/>
                <a:cs typeface="Tahoma"/>
              </a:rPr>
              <a:t>MoEs:</a:t>
            </a:r>
            <a:r>
              <a:rPr sz="1000" spc="114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Large-</a:t>
            </a:r>
            <a:r>
              <a:rPr sz="1000" spc="-35" dirty="0">
                <a:latin typeface="Tahoma"/>
                <a:cs typeface="Tahoma"/>
              </a:rPr>
              <a:t>scale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pretraining,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multi-</a:t>
            </a:r>
            <a:r>
              <a:rPr sz="1000" spc="-25" dirty="0">
                <a:latin typeface="Tahoma"/>
                <a:cs typeface="Tahoma"/>
              </a:rPr>
              <a:t>device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distributed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systems,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scenarios </a:t>
            </a:r>
            <a:r>
              <a:rPr sz="1000" spc="-60" dirty="0">
                <a:latin typeface="Tahoma"/>
                <a:cs typeface="Tahoma"/>
              </a:rPr>
              <a:t>where</a:t>
            </a:r>
            <a:r>
              <a:rPr sz="1000" spc="-1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efficiency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specialization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are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critical.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406A8CF-7209-1FA0-3D26-8E1680763BB8}"/>
                  </a:ext>
                </a:extLst>
              </p14:cNvPr>
              <p14:cNvContentPartPr/>
              <p14:nvPr/>
            </p14:nvContentPartPr>
            <p14:xfrm>
              <a:off x="335160" y="1244160"/>
              <a:ext cx="3559680" cy="378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406A8CF-7209-1FA0-3D26-8E1680763B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5800" y="1234800"/>
                <a:ext cx="3578400" cy="397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MoE:</a:t>
            </a:r>
            <a:r>
              <a:rPr spc="30" dirty="0"/>
              <a:t> </a:t>
            </a:r>
            <a:r>
              <a:rPr spc="-45" dirty="0"/>
              <a:t>Advantages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3283" y="1078045"/>
            <a:ext cx="4115435" cy="93662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6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Scales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efficiently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to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very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large</a:t>
            </a:r>
            <a:r>
              <a:rPr sz="1000" spc="-10" dirty="0">
                <a:latin typeface="Tahoma"/>
                <a:cs typeface="Tahoma"/>
              </a:rPr>
              <a:t> models.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40" dirty="0">
                <a:latin typeface="Tahoma"/>
                <a:cs typeface="Tahoma"/>
              </a:rPr>
              <a:t>Reduces</a:t>
            </a:r>
            <a:r>
              <a:rPr sz="1000" spc="-25" dirty="0">
                <a:latin typeface="Tahoma"/>
                <a:cs typeface="Tahoma"/>
              </a:rPr>
              <a:t> computation </a:t>
            </a:r>
            <a:r>
              <a:rPr sz="1000" spc="-10" dirty="0">
                <a:latin typeface="Tahoma"/>
                <a:cs typeface="Tahoma"/>
              </a:rPr>
              <a:t>cost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per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token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by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activating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only</a:t>
            </a:r>
            <a:r>
              <a:rPr sz="1000" spc="-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</a:t>
            </a:r>
            <a:r>
              <a:rPr sz="1000" spc="-3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few</a:t>
            </a:r>
            <a:r>
              <a:rPr sz="1000" spc="-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experts.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3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Well-</a:t>
            </a:r>
            <a:r>
              <a:rPr sz="1000" spc="-25" dirty="0">
                <a:latin typeface="Tahoma"/>
                <a:cs typeface="Tahoma"/>
              </a:rPr>
              <a:t>suited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for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distributed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training</a:t>
            </a:r>
            <a:r>
              <a:rPr sz="1000" spc="-5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across</a:t>
            </a:r>
            <a:r>
              <a:rPr sz="1000" spc="-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multiple</a:t>
            </a:r>
            <a:r>
              <a:rPr sz="1000" spc="-10" dirty="0">
                <a:latin typeface="Tahoma"/>
                <a:cs typeface="Tahoma"/>
              </a:rPr>
              <a:t> devices.</a:t>
            </a:r>
            <a:endParaRPr sz="1000">
              <a:latin typeface="Tahoma"/>
              <a:cs typeface="Tahoma"/>
            </a:endParaRPr>
          </a:p>
          <a:p>
            <a:pPr marL="38100">
              <a:lnSpc>
                <a:spcPct val="100000"/>
              </a:lnSpc>
              <a:spcBef>
                <a:spcPts val="590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9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Enables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25" dirty="0">
                <a:latin typeface="Tahoma"/>
                <a:cs typeface="Tahoma"/>
              </a:rPr>
              <a:t>specialization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among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35" dirty="0">
                <a:latin typeface="Tahoma"/>
                <a:cs typeface="Tahoma"/>
              </a:rPr>
              <a:t>experts,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potentially</a:t>
            </a:r>
            <a:r>
              <a:rPr sz="1000" dirty="0">
                <a:latin typeface="Tahoma"/>
                <a:cs typeface="Tahoma"/>
              </a:rPr>
              <a:t> </a:t>
            </a:r>
            <a:r>
              <a:rPr sz="1000" spc="-30" dirty="0">
                <a:latin typeface="Tahoma"/>
                <a:cs typeface="Tahoma"/>
              </a:rPr>
              <a:t>improving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performance.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MoE:</a:t>
            </a:r>
            <a:r>
              <a:rPr spc="30" dirty="0"/>
              <a:t> </a:t>
            </a:r>
            <a:r>
              <a:rPr spc="-50" dirty="0"/>
              <a:t>Challenges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17867" rIns="0" bIns="0" rtlCol="0">
            <a:spAutoFit/>
          </a:bodyPr>
          <a:lstStyle/>
          <a:p>
            <a:pPr marL="15430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5" dirty="0">
                <a:latin typeface="Tahoma"/>
                <a:cs typeface="Tahoma"/>
              </a:rPr>
              <a:t>Complex </a:t>
            </a:r>
            <a:r>
              <a:rPr sz="1000" b="0" spc="-20" dirty="0">
                <a:latin typeface="Tahoma"/>
                <a:cs typeface="Tahoma"/>
              </a:rPr>
              <a:t>routing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expert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selection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mechanisms.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5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dirty="0">
                <a:latin typeface="Tahoma"/>
                <a:cs typeface="Tahoma"/>
              </a:rPr>
              <a:t>Load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balancing:</a:t>
            </a:r>
            <a:r>
              <a:rPr sz="1000" b="0" spc="7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Ensuring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all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experts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are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utilized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effectively.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5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0" dirty="0">
                <a:latin typeface="Tahoma"/>
                <a:cs typeface="Tahoma"/>
              </a:rPr>
              <a:t>Training </a:t>
            </a:r>
            <a:r>
              <a:rPr sz="1000" b="0" spc="-10" dirty="0">
                <a:latin typeface="Tahoma"/>
                <a:cs typeface="Tahoma"/>
              </a:rPr>
              <a:t>instability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convergence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issues.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59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3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55" dirty="0">
                <a:latin typeface="Tahoma"/>
                <a:cs typeface="Tahoma"/>
              </a:rPr>
              <a:t>Increased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implementation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complexity</a:t>
            </a:r>
            <a:r>
              <a:rPr sz="1000" b="0" spc="-5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compared</a:t>
            </a:r>
            <a:r>
              <a:rPr sz="1000" b="0" dirty="0">
                <a:latin typeface="Tahoma"/>
                <a:cs typeface="Tahoma"/>
              </a:rPr>
              <a:t> to</a:t>
            </a:r>
            <a:r>
              <a:rPr sz="1000" b="0" spc="-1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standard</a:t>
            </a:r>
            <a:r>
              <a:rPr sz="1000" b="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models.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0B63B43-FB57-C8EF-851E-44743A82E2C0}"/>
                  </a:ext>
                </a:extLst>
              </p14:cNvPr>
              <p14:cNvContentPartPr/>
              <p14:nvPr/>
            </p14:nvContentPartPr>
            <p14:xfrm>
              <a:off x="637200" y="437760"/>
              <a:ext cx="4048560" cy="1355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0B63B43-FB57-C8EF-851E-44743A82E2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7840" y="428400"/>
                <a:ext cx="4067280" cy="1373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9CDEF-9E19-C782-EA68-E0837DB8D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72EB667C-99B4-FFC8-3BE8-BCE22F934C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43846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pc="-50" dirty="0"/>
              <a:t>Sparse Models for Computer Vision</a:t>
            </a:r>
            <a:endParaRPr spc="-5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AD95103F-2A5E-5090-CFBE-AC5CA12970DB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F39140C-3CBB-F789-1066-35D7FE43DE65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02EAA3C8-03A2-F898-FE4B-8F5564B48418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59423854-F1BF-0F03-E8F8-55C3C5A2F055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6745F7B2-89C7-A0BC-CC98-3BE44C70E4A8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DA040617-DBC1-8F89-3829-68236000776C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22E1F377-2232-A3A7-B721-92653FC4C9C8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C02F81-A10A-8D67-FB32-C280753A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" b="3523"/>
          <a:stretch>
            <a:fillRect/>
          </a:stretch>
        </p:blipFill>
        <p:spPr>
          <a:xfrm>
            <a:off x="137890" y="617892"/>
            <a:ext cx="4766119" cy="20865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38046AE-7E57-1889-F4EE-5F2AFF25C239}"/>
                  </a:ext>
                </a:extLst>
              </p14:cNvPr>
              <p14:cNvContentPartPr/>
              <p14:nvPr/>
            </p14:nvContentPartPr>
            <p14:xfrm>
              <a:off x="225720" y="334440"/>
              <a:ext cx="4608360" cy="156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38046AE-7E57-1889-F4EE-5F2AFF25C23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360" y="325080"/>
                <a:ext cx="4627080" cy="15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1185036"/>
      </p:ext>
    </p:extLst>
  </p:cSld>
  <p:clrMapOvr>
    <a:masterClrMapping/>
  </p:clrMapOvr>
  <p:transition>
    <p:cut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61DD2-BEA0-3EF9-AAFA-58A69C14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543AF03-0195-7910-C546-0A0B450465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00" y="44282"/>
            <a:ext cx="438467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GB" spc="-50" dirty="0"/>
              <a:t>Sparse Models for Computer Vision</a:t>
            </a:r>
            <a:endParaRPr spc="-50" dirty="0"/>
          </a:p>
        </p:txBody>
      </p:sp>
      <p:grpSp>
        <p:nvGrpSpPr>
          <p:cNvPr id="4" name="object 4">
            <a:extLst>
              <a:ext uri="{FF2B5EF4-FFF2-40B4-BE49-F238E27FC236}">
                <a16:creationId xmlns:a16="http://schemas.microsoft.com/office/drawing/2014/main" id="{081AD524-2776-3B0A-0414-69A943223B90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5B95720E-33E5-264B-CFC1-54DA1794D9FB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2B1E2AC0-A895-1000-4D41-77F285DD7281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FD1F8BBB-A7A3-CE0F-40F7-FEFE28A01F65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D7FF12A0-9E68-BA0E-CB49-EAA51B6F56B2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0D093A98-19DB-3A95-6B0C-16CBB24E65F0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953E0F61-A213-A2E4-73D2-2A8B708C85EF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120">
              <a:lnSpc>
                <a:spcPts val="580"/>
              </a:lnSpc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01731-B365-A599-3B01-2C12AC1A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00" y="616134"/>
            <a:ext cx="4766119" cy="217634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E2D36AC-383A-13D5-4E23-2B7ACD814401}"/>
                  </a:ext>
                </a:extLst>
              </p14:cNvPr>
              <p14:cNvContentPartPr/>
              <p14:nvPr/>
            </p14:nvContentPartPr>
            <p14:xfrm>
              <a:off x="172080" y="238320"/>
              <a:ext cx="4607280" cy="26506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E2D36AC-383A-13D5-4E23-2B7ACD8144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720" y="228960"/>
                <a:ext cx="4626000" cy="266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315255"/>
      </p:ext>
    </p:extLst>
  </p:cSld>
  <p:clrMapOvr>
    <a:masterClrMapping/>
  </p:clrMapOvr>
  <p:transition>
    <p:cut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401922"/>
            <a:ext cx="3090545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dirty="0">
                <a:latin typeface="Arial"/>
                <a:cs typeface="Arial"/>
              </a:rPr>
              <a:t>The</a:t>
            </a:r>
            <a:r>
              <a:rPr sz="1700" b="1" spc="17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LLaMA</a:t>
            </a:r>
            <a:r>
              <a:rPr sz="1700" b="1" spc="17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3</a:t>
            </a:r>
            <a:r>
              <a:rPr sz="1700" b="1" spc="17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Herd</a:t>
            </a:r>
            <a:r>
              <a:rPr sz="1700" b="1" spc="175" dirty="0">
                <a:latin typeface="Arial"/>
                <a:cs typeface="Arial"/>
              </a:rPr>
              <a:t> </a:t>
            </a:r>
            <a:r>
              <a:rPr sz="1700" b="1" dirty="0">
                <a:latin typeface="Arial"/>
                <a:cs typeface="Arial"/>
              </a:rPr>
              <a:t>of</a:t>
            </a:r>
            <a:r>
              <a:rPr sz="1700" b="1" spc="175" dirty="0">
                <a:latin typeface="Arial"/>
                <a:cs typeface="Arial"/>
              </a:rPr>
              <a:t> </a:t>
            </a:r>
            <a:r>
              <a:rPr sz="1700" b="1" spc="-10" dirty="0">
                <a:latin typeface="Arial"/>
                <a:cs typeface="Arial"/>
              </a:rPr>
              <a:t>Models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8B159-2DF3-AF72-BEFF-852952C65847}"/>
                  </a:ext>
                </a:extLst>
              </p14:cNvPr>
              <p14:cNvContentPartPr/>
              <p14:nvPr/>
            </p14:nvContentPartPr>
            <p14:xfrm>
              <a:off x="177120" y="475200"/>
              <a:ext cx="2136240" cy="12369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8B159-2DF3-AF72-BEFF-852952C658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760" y="465840"/>
                <a:ext cx="2154960" cy="1255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39214"/>
            <a:ext cx="2285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AFF888-661C-84A7-1B25-D90C5BAF5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05" y="778002"/>
            <a:ext cx="4816978" cy="14387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9E6984E-7C18-B08F-6765-C63FF51F66E1}"/>
                  </a:ext>
                </a:extLst>
              </p14:cNvPr>
              <p14:cNvContentPartPr/>
              <p14:nvPr/>
            </p14:nvContentPartPr>
            <p14:xfrm>
              <a:off x="-360" y="262800"/>
              <a:ext cx="4909320" cy="29671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9E6984E-7C18-B08F-6765-C63FF51F66E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720" y="253440"/>
                <a:ext cx="4928040" cy="2985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870E-5947-CD41-F5C2-04B87363A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1AD89A29-436D-F5AB-28CA-3BA7C91F4D8F}"/>
              </a:ext>
            </a:extLst>
          </p:cNvPr>
          <p:cNvSpPr txBox="1"/>
          <p:nvPr/>
        </p:nvSpPr>
        <p:spPr>
          <a:xfrm>
            <a:off x="95300" y="39214"/>
            <a:ext cx="228536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>
            <a:extLst>
              <a:ext uri="{FF2B5EF4-FFF2-40B4-BE49-F238E27FC236}">
                <a16:creationId xmlns:a16="http://schemas.microsoft.com/office/drawing/2014/main" id="{B38C7939-7784-366F-C13F-BC116302F23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056" y="535461"/>
            <a:ext cx="3619958" cy="2393311"/>
          </a:xfrm>
          <a:prstGeom prst="rect">
            <a:avLst/>
          </a:prstGeom>
        </p:spPr>
      </p:pic>
      <p:grpSp>
        <p:nvGrpSpPr>
          <p:cNvPr id="4" name="object 4">
            <a:extLst>
              <a:ext uri="{FF2B5EF4-FFF2-40B4-BE49-F238E27FC236}">
                <a16:creationId xmlns:a16="http://schemas.microsoft.com/office/drawing/2014/main" id="{AC29E6A8-3D30-A114-6CE8-CE3245AF076F}"/>
              </a:ext>
            </a:extLst>
          </p:cNvPr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E1AECB82-EE7D-E053-7609-BC4C9CACAB18}"/>
                </a:ext>
              </a:extLst>
            </p:cNvPr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C9EFD1BE-1BA7-1E8D-BC0D-F1EE35E15695}"/>
                </a:ext>
              </a:extLst>
            </p:cNvPr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B455A3B0-49A2-7BD5-8876-1BC297005660}"/>
                </a:ext>
              </a:extLst>
            </p:cNvPr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>
            <a:extLst>
              <a:ext uri="{FF2B5EF4-FFF2-40B4-BE49-F238E27FC236}">
                <a16:creationId xmlns:a16="http://schemas.microsoft.com/office/drawing/2014/main" id="{B1674D6B-D288-BDBD-2048-A089E4E58A7D}"/>
              </a:ext>
            </a:extLst>
          </p:cNvPr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>
            <a:extLst>
              <a:ext uri="{FF2B5EF4-FFF2-40B4-BE49-F238E27FC236}">
                <a16:creationId xmlns:a16="http://schemas.microsoft.com/office/drawing/2014/main" id="{AD331F52-C25C-3990-CEE9-5949E677BC98}"/>
              </a:ext>
            </a:extLst>
          </p:cNvPr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4629F9C5-901C-D042-90D6-D0148745AE6A}"/>
              </a:ext>
            </a:extLst>
          </p:cNvPr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  <p:extLst>
      <p:ext uri="{BB962C8B-B14F-4D97-AF65-F5344CB8AC3E}">
        <p14:creationId xmlns:p14="http://schemas.microsoft.com/office/powerpoint/2010/main" val="130065566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26CA8A92-CE4B-D4DD-513D-9CF941F93B8E}"/>
              </a:ext>
            </a:extLst>
          </p:cNvPr>
          <p:cNvSpPr txBox="1">
            <a:spLocks/>
          </p:cNvSpPr>
          <p:nvPr/>
        </p:nvSpPr>
        <p:spPr>
          <a:xfrm>
            <a:off x="82550" y="98425"/>
            <a:ext cx="4343400" cy="282037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5251">
              <a:spcBef>
                <a:spcPts val="39"/>
              </a:spcBef>
            </a:pPr>
            <a:r>
              <a:rPr lang="en-GB" dirty="0">
                <a:solidFill>
                  <a:schemeClr val="bg1"/>
                </a:solidFill>
              </a:rPr>
              <a:t>Scale Brings Quality and Capabilities</a:t>
            </a:r>
            <a:endParaRPr lang="en-GB" spc="-4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1C9AA87-0D8D-020A-238E-2425BC60428D}"/>
                  </a:ext>
                </a:extLst>
              </p14:cNvPr>
              <p14:cNvContentPartPr/>
              <p14:nvPr/>
            </p14:nvContentPartPr>
            <p14:xfrm>
              <a:off x="174600" y="293400"/>
              <a:ext cx="3479760" cy="2837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1C9AA87-0D8D-020A-238E-2425BC6042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240" y="284040"/>
                <a:ext cx="3498480" cy="285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7752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dirty="0"/>
              <a:t>LLaMA</a:t>
            </a:r>
            <a:r>
              <a:rPr spc="5" dirty="0"/>
              <a:t> </a:t>
            </a:r>
            <a:r>
              <a:rPr dirty="0"/>
              <a:t>3</a:t>
            </a:r>
            <a:r>
              <a:rPr spc="5" dirty="0"/>
              <a:t> </a:t>
            </a:r>
            <a:r>
              <a:rPr spc="-20" dirty="0"/>
              <a:t>Herd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10" dirty="0"/>
              <a:t>Models</a:t>
            </a:r>
            <a:r>
              <a:rPr spc="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87171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800"/>
              </a:spcBef>
            </a:pPr>
            <a:r>
              <a:rPr dirty="0"/>
              <a:t>Meta</a:t>
            </a:r>
            <a:r>
              <a:rPr spc="165" dirty="0"/>
              <a:t> </a:t>
            </a:r>
            <a:r>
              <a:rPr dirty="0"/>
              <a:t>AI</a:t>
            </a:r>
            <a:r>
              <a:rPr spc="165" dirty="0"/>
              <a:t> </a:t>
            </a:r>
            <a:r>
              <a:rPr spc="-10" dirty="0"/>
              <a:t>(2024)</a:t>
            </a:r>
          </a:p>
          <a:p>
            <a:pPr marL="154305">
              <a:lnSpc>
                <a:spcPct val="100000"/>
              </a:lnSpc>
              <a:spcBef>
                <a:spcPts val="70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0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Model</a:t>
            </a:r>
            <a:r>
              <a:rPr sz="1000" spc="45" dirty="0"/>
              <a:t> </a:t>
            </a:r>
            <a:r>
              <a:rPr sz="1000" spc="-35" dirty="0"/>
              <a:t>Sizes:</a:t>
            </a:r>
            <a:r>
              <a:rPr sz="1000" spc="110" dirty="0"/>
              <a:t> </a:t>
            </a:r>
            <a:r>
              <a:rPr sz="1000" b="0" dirty="0">
                <a:latin typeface="Tahoma"/>
                <a:cs typeface="Tahoma"/>
              </a:rPr>
              <a:t>8B,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70B,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and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smaller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variants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695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dirty="0"/>
              <a:t>Open</a:t>
            </a:r>
            <a:r>
              <a:rPr sz="1000" spc="30" dirty="0"/>
              <a:t> </a:t>
            </a:r>
            <a:r>
              <a:rPr sz="1000" spc="-20" dirty="0"/>
              <a:t>Weights:</a:t>
            </a:r>
            <a:r>
              <a:rPr sz="1000" spc="95" dirty="0"/>
              <a:t> </a:t>
            </a:r>
            <a:r>
              <a:rPr sz="1000" b="0" spc="-10" dirty="0">
                <a:latin typeface="Tahoma"/>
                <a:cs typeface="Tahoma"/>
              </a:rPr>
              <a:t>Available</a:t>
            </a:r>
            <a:r>
              <a:rPr sz="1000" b="0" spc="-3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commercial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use</a:t>
            </a:r>
            <a:endParaRPr sz="1000">
              <a:latin typeface="Tahoma"/>
              <a:cs typeface="Tahoma"/>
            </a:endParaRPr>
          </a:p>
          <a:p>
            <a:pPr marL="316230" marR="30480" indent="-161925">
              <a:lnSpc>
                <a:spcPct val="100000"/>
              </a:lnSpc>
              <a:spcBef>
                <a:spcPts val="70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7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0" dirty="0"/>
              <a:t>Training:</a:t>
            </a:r>
            <a:r>
              <a:rPr sz="1000" spc="95" dirty="0"/>
              <a:t> </a:t>
            </a:r>
            <a:r>
              <a:rPr sz="1000" b="0" spc="-10" dirty="0">
                <a:latin typeface="Tahoma"/>
                <a:cs typeface="Tahoma"/>
              </a:rPr>
              <a:t>Over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15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trillion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40" dirty="0">
                <a:latin typeface="Tahoma"/>
                <a:cs typeface="Tahoma"/>
              </a:rPr>
              <a:t>tokens,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multilingual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data,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35" dirty="0">
                <a:latin typeface="Tahoma"/>
                <a:cs typeface="Tahoma"/>
              </a:rPr>
              <a:t>improved</a:t>
            </a:r>
            <a:r>
              <a:rPr sz="1000" b="0" spc="-30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alignment </a:t>
            </a:r>
            <a:r>
              <a:rPr sz="1000" b="0" spc="-10" dirty="0">
                <a:latin typeface="Tahoma"/>
                <a:cs typeface="Tahoma"/>
              </a:rPr>
              <a:t>techniques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294AE65-6909-3BC2-E976-9C7398F87708}"/>
                  </a:ext>
                </a:extLst>
              </p14:cNvPr>
              <p14:cNvContentPartPr/>
              <p14:nvPr/>
            </p14:nvContentPartPr>
            <p14:xfrm>
              <a:off x="665280" y="1002240"/>
              <a:ext cx="2485800" cy="6948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294AE65-6909-3BC2-E976-9C7398F877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5920" y="992880"/>
                <a:ext cx="2504520" cy="7135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58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3559" y="808273"/>
            <a:ext cx="4606842" cy="183350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746C4AB-02A6-00FF-6E97-626773F3E206}"/>
                  </a:ext>
                </a:extLst>
              </p14:cNvPr>
              <p14:cNvContentPartPr/>
              <p14:nvPr/>
            </p14:nvContentPartPr>
            <p14:xfrm>
              <a:off x="64800" y="2178000"/>
              <a:ext cx="4066200" cy="3085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746C4AB-02A6-00FF-6E97-626773F3E2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440" y="2168640"/>
                <a:ext cx="4084920" cy="3272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dirty="0"/>
              <a:t>LLaMA</a:t>
            </a:r>
            <a:r>
              <a:rPr spc="5" dirty="0"/>
              <a:t> </a:t>
            </a:r>
            <a:r>
              <a:rPr dirty="0"/>
              <a:t>3</a:t>
            </a:r>
            <a:r>
              <a:rPr spc="5" dirty="0"/>
              <a:t> </a:t>
            </a:r>
            <a:r>
              <a:rPr spc="-20" dirty="0"/>
              <a:t>Herd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10" dirty="0"/>
              <a:t>Models</a:t>
            </a:r>
            <a:r>
              <a:rPr spc="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555166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dirty="0"/>
              <a:t>Key</a:t>
            </a:r>
            <a:r>
              <a:rPr spc="10" dirty="0"/>
              <a:t> </a:t>
            </a:r>
            <a:r>
              <a:rPr spc="-10" dirty="0"/>
              <a:t>Features:</a:t>
            </a:r>
          </a:p>
          <a:p>
            <a:pPr marL="154305">
              <a:lnSpc>
                <a:spcPct val="100000"/>
              </a:lnSpc>
              <a:spcBef>
                <a:spcPts val="71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29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25" dirty="0">
                <a:latin typeface="Tahoma"/>
                <a:cs typeface="Tahoma"/>
              </a:rPr>
              <a:t>128k</a:t>
            </a:r>
            <a:r>
              <a:rPr sz="1000" b="0" spc="-20" dirty="0">
                <a:latin typeface="Tahoma"/>
                <a:cs typeface="Tahoma"/>
              </a:rPr>
              <a:t> context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window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45" dirty="0">
                <a:latin typeface="Tahoma"/>
                <a:cs typeface="Tahoma"/>
              </a:rPr>
              <a:t>extended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input</a:t>
            </a:r>
            <a:r>
              <a:rPr sz="1000" b="0" spc="-2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sequences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71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82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30" dirty="0">
                <a:latin typeface="Tahoma"/>
                <a:cs typeface="Tahoma"/>
              </a:rPr>
              <a:t>FlashAttention-</a:t>
            </a:r>
            <a:r>
              <a:rPr sz="1000" b="0" dirty="0">
                <a:latin typeface="Tahoma"/>
                <a:cs typeface="Tahoma"/>
              </a:rPr>
              <a:t>2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and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50" dirty="0">
                <a:latin typeface="Tahoma"/>
                <a:cs typeface="Tahoma"/>
              </a:rPr>
              <a:t>grouped-query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20" dirty="0">
                <a:latin typeface="Tahoma"/>
                <a:cs typeface="Tahoma"/>
              </a:rPr>
              <a:t>attention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for</a:t>
            </a:r>
            <a:r>
              <a:rPr sz="1000" b="0" spc="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efficient</a:t>
            </a:r>
            <a:r>
              <a:rPr sz="1000" b="0" spc="15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inference</a:t>
            </a:r>
            <a:endParaRPr sz="1000">
              <a:latin typeface="Tahoma"/>
              <a:cs typeface="Tahoma"/>
            </a:endParaRPr>
          </a:p>
          <a:p>
            <a:pPr marL="154305">
              <a:lnSpc>
                <a:spcPct val="100000"/>
              </a:lnSpc>
              <a:spcBef>
                <a:spcPts val="710"/>
              </a:spcBef>
            </a:pPr>
            <a:r>
              <a:rPr sz="1500" b="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b="0" spc="307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b="0" spc="-40" dirty="0">
                <a:latin typeface="Tahoma"/>
                <a:cs typeface="Tahoma"/>
              </a:rPr>
              <a:t>Fine-</a:t>
            </a:r>
            <a:r>
              <a:rPr sz="1000" b="0" spc="-25" dirty="0">
                <a:latin typeface="Tahoma"/>
                <a:cs typeface="Tahoma"/>
              </a:rPr>
              <a:t>tuned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variants:</a:t>
            </a:r>
            <a:r>
              <a:rPr sz="1000" b="0" spc="80" dirty="0">
                <a:latin typeface="Tahoma"/>
                <a:cs typeface="Tahoma"/>
              </a:rPr>
              <a:t> </a:t>
            </a:r>
            <a:r>
              <a:rPr sz="1000" b="0" spc="-30" dirty="0">
                <a:latin typeface="Tahoma"/>
                <a:cs typeface="Tahoma"/>
              </a:rPr>
              <a:t>Instruct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25" dirty="0">
                <a:latin typeface="Tahoma"/>
                <a:cs typeface="Tahoma"/>
              </a:rPr>
              <a:t>and</a:t>
            </a:r>
            <a:r>
              <a:rPr sz="1000" b="0" spc="-15" dirty="0">
                <a:latin typeface="Tahoma"/>
                <a:cs typeface="Tahoma"/>
              </a:rPr>
              <a:t> </a:t>
            </a:r>
            <a:r>
              <a:rPr sz="1000" b="0" dirty="0">
                <a:latin typeface="Tahoma"/>
                <a:cs typeface="Tahoma"/>
              </a:rPr>
              <a:t>Chat</a:t>
            </a:r>
            <a:r>
              <a:rPr sz="1000" b="0" spc="-20" dirty="0">
                <a:latin typeface="Tahoma"/>
                <a:cs typeface="Tahoma"/>
              </a:rPr>
              <a:t> </a:t>
            </a:r>
            <a:r>
              <a:rPr sz="1000" b="0" spc="-10" dirty="0">
                <a:latin typeface="Tahoma"/>
                <a:cs typeface="Tahoma"/>
              </a:rPr>
              <a:t>models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F0E4154-1727-90D5-1467-A6CD70BABD3D}"/>
                  </a:ext>
                </a:extLst>
              </p14:cNvPr>
              <p14:cNvContentPartPr/>
              <p14:nvPr/>
            </p14:nvContentPartPr>
            <p14:xfrm>
              <a:off x="394560" y="1489680"/>
              <a:ext cx="4038840" cy="7297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F0E4154-1727-90D5-1467-A6CD70BABD3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5200" y="1480320"/>
                <a:ext cx="4057560" cy="7484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58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5066" y="515249"/>
            <a:ext cx="3999306" cy="23397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B13D082-6192-A378-55AC-D11CDD35CA5F}"/>
                  </a:ext>
                </a:extLst>
              </p14:cNvPr>
              <p14:cNvContentPartPr/>
              <p14:nvPr/>
            </p14:nvContentPartPr>
            <p14:xfrm>
              <a:off x="1893960" y="439560"/>
              <a:ext cx="2516400" cy="21056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B13D082-6192-A378-55AC-D11CDD35CA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4600" y="430200"/>
                <a:ext cx="2535120" cy="2124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58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371" y="1111432"/>
            <a:ext cx="4621748" cy="119282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A2CAA9F-EFC4-CD38-E028-9B01B57338E3}"/>
                  </a:ext>
                </a:extLst>
              </p14:cNvPr>
              <p14:cNvContentPartPr/>
              <p14:nvPr/>
            </p14:nvContentPartPr>
            <p14:xfrm>
              <a:off x="501480" y="1492200"/>
              <a:ext cx="3855240" cy="446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A2CAA9F-EFC4-CD38-E028-9B01B57338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120" y="1482840"/>
                <a:ext cx="3873960" cy="465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58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857" y="500224"/>
            <a:ext cx="3553500" cy="234284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300" y="44282"/>
            <a:ext cx="285813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LLaMA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Herd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Models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(cont.)</a:t>
            </a:r>
            <a:endParaRPr sz="1400">
              <a:latin typeface="Tahoma"/>
              <a:cs typeface="Tahom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741" y="833362"/>
            <a:ext cx="4497021" cy="178537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3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</p:spTree>
  </p:cSld>
  <p:clrMapOvr>
    <a:masterClrMapping/>
  </p:clrMapOvr>
  <p:transition>
    <p:cut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The</a:t>
            </a:r>
            <a:r>
              <a:rPr spc="5" dirty="0"/>
              <a:t> </a:t>
            </a:r>
            <a:r>
              <a:rPr dirty="0"/>
              <a:t>LLaMA</a:t>
            </a:r>
            <a:r>
              <a:rPr spc="5" dirty="0"/>
              <a:t> </a:t>
            </a:r>
            <a:r>
              <a:rPr dirty="0"/>
              <a:t>3</a:t>
            </a:r>
            <a:r>
              <a:rPr spc="5" dirty="0"/>
              <a:t> </a:t>
            </a:r>
            <a:r>
              <a:rPr spc="-20" dirty="0"/>
              <a:t>Herd</a:t>
            </a:r>
            <a:r>
              <a:rPr spc="5" dirty="0"/>
              <a:t> </a:t>
            </a:r>
            <a:r>
              <a:rPr dirty="0"/>
              <a:t>of</a:t>
            </a:r>
            <a:r>
              <a:rPr spc="5" dirty="0"/>
              <a:t> </a:t>
            </a:r>
            <a:r>
              <a:rPr spc="-10" dirty="0"/>
              <a:t>Models</a:t>
            </a:r>
            <a:r>
              <a:rPr spc="5" dirty="0"/>
              <a:t> </a:t>
            </a:r>
            <a:r>
              <a:rPr spc="-10" dirty="0"/>
              <a:t>(cont.)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1894" y="1179784"/>
            <a:ext cx="4396105" cy="666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Highlights:</a:t>
            </a:r>
            <a:endParaRPr sz="1000">
              <a:latin typeface="Arial"/>
              <a:cs typeface="Arial"/>
            </a:endParaRPr>
          </a:p>
          <a:p>
            <a:pPr marL="128905">
              <a:lnSpc>
                <a:spcPct val="100000"/>
              </a:lnSpc>
              <a:spcBef>
                <a:spcPts val="72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359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20" dirty="0">
                <a:latin typeface="Tahoma"/>
                <a:cs typeface="Tahoma"/>
              </a:rPr>
              <a:t>Competitive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spc="-45" dirty="0">
                <a:latin typeface="Tahoma"/>
                <a:cs typeface="Tahoma"/>
              </a:rPr>
              <a:t>performance</a:t>
            </a:r>
            <a:r>
              <a:rPr sz="1000" spc="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with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GPT-4 </a:t>
            </a:r>
            <a:r>
              <a:rPr sz="1000" spc="-25" dirty="0">
                <a:latin typeface="Tahoma"/>
                <a:cs typeface="Tahoma"/>
              </a:rPr>
              <a:t>and</a:t>
            </a:r>
            <a:r>
              <a:rPr sz="1000" spc="1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Gemini</a:t>
            </a:r>
            <a:endParaRPr sz="1000">
              <a:latin typeface="Tahoma"/>
              <a:cs typeface="Tahoma"/>
            </a:endParaRPr>
          </a:p>
          <a:p>
            <a:pPr marL="128905">
              <a:lnSpc>
                <a:spcPct val="100000"/>
              </a:lnSpc>
              <a:spcBef>
                <a:spcPts val="725"/>
              </a:spcBef>
            </a:pPr>
            <a:r>
              <a:rPr sz="1500" spc="209" baseline="5555" dirty="0">
                <a:solidFill>
                  <a:srgbClr val="8C1414"/>
                </a:solidFill>
                <a:latin typeface="Adobe Clean"/>
                <a:cs typeface="Adobe Clean"/>
              </a:rPr>
              <a:t>▶</a:t>
            </a:r>
            <a:r>
              <a:rPr sz="1500" spc="465" baseline="5555" dirty="0">
                <a:solidFill>
                  <a:srgbClr val="8C1414"/>
                </a:solidFill>
                <a:latin typeface="Adobe Clean"/>
                <a:cs typeface="Adobe Clean"/>
              </a:rPr>
              <a:t> </a:t>
            </a:r>
            <a:r>
              <a:rPr sz="1000" spc="-30" dirty="0">
                <a:latin typeface="Tahoma"/>
                <a:cs typeface="Tahoma"/>
              </a:rPr>
              <a:t>Foundation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for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Code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LLaMA,</a:t>
            </a:r>
            <a:r>
              <a:rPr sz="1000" spc="25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Audio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LLaMA,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40" dirty="0">
                <a:latin typeface="Tahoma"/>
                <a:cs typeface="Tahoma"/>
              </a:rPr>
              <a:t>and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spc="-20" dirty="0">
                <a:latin typeface="Tahoma"/>
                <a:cs typeface="Tahoma"/>
              </a:rPr>
              <a:t>multimodal</a:t>
            </a:r>
            <a:r>
              <a:rPr sz="1000" spc="30" dirty="0">
                <a:latin typeface="Tahoma"/>
                <a:cs typeface="Tahoma"/>
              </a:rPr>
              <a:t> </a:t>
            </a:r>
            <a:r>
              <a:rPr sz="1000" dirty="0">
                <a:latin typeface="Tahoma"/>
                <a:cs typeface="Tahoma"/>
              </a:rPr>
              <a:t>LLaMA</a:t>
            </a:r>
            <a:r>
              <a:rPr sz="1000" spc="20" dirty="0">
                <a:latin typeface="Tahoma"/>
                <a:cs typeface="Tahoma"/>
              </a:rPr>
              <a:t> </a:t>
            </a:r>
            <a:r>
              <a:rPr sz="1000" spc="-10" dirty="0">
                <a:latin typeface="Tahoma"/>
                <a:cs typeface="Tahoma"/>
              </a:rPr>
              <a:t>models</a:t>
            </a:r>
            <a:endParaRPr sz="1000">
              <a:latin typeface="Tahoma"/>
              <a:cs typeface="Tahom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5" name="object 5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162615-DF2E-90FE-175F-35423E3532DF}"/>
                  </a:ext>
                </a:extLst>
              </p14:cNvPr>
              <p14:cNvContentPartPr/>
              <p14:nvPr/>
            </p14:nvContentPartPr>
            <p14:xfrm>
              <a:off x="946080" y="498240"/>
              <a:ext cx="3217320" cy="1869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162615-DF2E-90FE-175F-35423E3532D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720" y="488880"/>
                <a:ext cx="3236040" cy="1887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7294" y="1384917"/>
            <a:ext cx="2002789" cy="288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700" b="1" spc="-30" dirty="0">
                <a:latin typeface="Arial"/>
                <a:cs typeface="Arial"/>
              </a:rPr>
              <a:t>DeepSeek</a:t>
            </a:r>
            <a:r>
              <a:rPr sz="1700" b="1" spc="75" dirty="0">
                <a:latin typeface="Arial"/>
                <a:cs typeface="Arial"/>
              </a:rPr>
              <a:t> </a:t>
            </a:r>
            <a:r>
              <a:rPr sz="1700" b="1" spc="195" dirty="0">
                <a:latin typeface="Arial"/>
                <a:cs typeface="Arial"/>
              </a:rPr>
              <a:t>&amp;</a:t>
            </a:r>
            <a:r>
              <a:rPr sz="1700" b="1" spc="70" dirty="0">
                <a:latin typeface="Arial"/>
                <a:cs typeface="Arial"/>
              </a:rPr>
              <a:t> </a:t>
            </a:r>
            <a:r>
              <a:rPr sz="1700" b="1" spc="-20" dirty="0">
                <a:latin typeface="Arial"/>
                <a:cs typeface="Arial"/>
              </a:rPr>
              <a:t>GRPO</a:t>
            </a:r>
            <a:endParaRPr sz="17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3148621"/>
            <a:ext cx="5039995" cy="91440"/>
            <a:chOff x="0" y="3148621"/>
            <a:chExt cx="5039995" cy="91440"/>
          </a:xfrm>
        </p:grpSpPr>
        <p:sp>
          <p:nvSpPr>
            <p:cNvPr id="4" name="object 4"/>
            <p:cNvSpPr/>
            <p:nvPr/>
          </p:nvSpPr>
          <p:spPr>
            <a:xfrm>
              <a:off x="0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C7D1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9968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0033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359949" y="3148621"/>
              <a:ext cx="1680210" cy="91440"/>
            </a:xfrm>
            <a:custGeom>
              <a:avLst/>
              <a:gdLst/>
              <a:ahLst/>
              <a:cxnLst/>
              <a:rect l="l" t="t" r="r" b="b"/>
              <a:pathLst>
                <a:path w="1680210" h="91439">
                  <a:moveTo>
                    <a:pt x="1679968" y="0"/>
                  </a:moveTo>
                  <a:lnTo>
                    <a:pt x="0" y="0"/>
                  </a:lnTo>
                  <a:lnTo>
                    <a:pt x="0" y="91376"/>
                  </a:lnTo>
                  <a:lnTo>
                    <a:pt x="1679968" y="91376"/>
                  </a:lnTo>
                  <a:lnTo>
                    <a:pt x="1679968" y="0"/>
                  </a:lnTo>
                  <a:close/>
                </a:path>
              </a:pathLst>
            </a:custGeom>
            <a:solidFill>
              <a:srgbClr val="4C4E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pc="10" dirty="0"/>
              <a:t>KAUST</a:t>
            </a:r>
            <a:r>
              <a:rPr spc="185" dirty="0"/>
              <a:t> </a:t>
            </a:r>
            <a:r>
              <a:rPr spc="-10" dirty="0"/>
              <a:t>Academy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6127" y="3151037"/>
            <a:ext cx="868044" cy="89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80"/>
              </a:lnSpc>
            </a:pP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Recent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Advancements</a:t>
            </a:r>
            <a:r>
              <a:rPr sz="500" spc="1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in</a:t>
            </a:r>
            <a:r>
              <a:rPr sz="500" spc="1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 </a:t>
            </a:r>
            <a:r>
              <a:rPr sz="500" spc="-25" dirty="0">
                <a:solidFill>
                  <a:srgbClr val="FF0000"/>
                </a:solidFill>
                <a:latin typeface="Tahoma"/>
                <a:cs typeface="Tahoma"/>
                <a:hlinkClick r:id="rId2" action="ppaction://hlinksldjump"/>
              </a:rPr>
              <a:t>NLP</a:t>
            </a:r>
            <a:endParaRPr sz="5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580"/>
              </a:lnSpc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401A193-1482-43F3-6D20-1FEA1C28D476}"/>
                  </a:ext>
                </a:extLst>
              </p14:cNvPr>
              <p14:cNvContentPartPr/>
              <p14:nvPr/>
            </p14:nvContentPartPr>
            <p14:xfrm>
              <a:off x="426600" y="431640"/>
              <a:ext cx="3981240" cy="1306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401A193-1482-43F3-6D20-1FEA1C28D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240" y="422280"/>
                <a:ext cx="3999960" cy="1324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>
    <p:cut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24B9A-76A7-613E-8CAD-3707F72B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Supervised Fine-tuning (SFT)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2B46-930D-576A-0867-7C2BCE7DB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94" y="548443"/>
            <a:ext cx="4422140" cy="615553"/>
          </a:xfrm>
        </p:spPr>
        <p:txBody>
          <a:bodyPr/>
          <a:lstStyle/>
          <a:p>
            <a:r>
              <a:rPr lang="en-US" i="0" dirty="0">
                <a:solidFill>
                  <a:srgbClr val="363737"/>
                </a:solidFill>
                <a:effectLst/>
                <a:latin typeface="Spectral"/>
              </a:rPr>
              <a:t>Augments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 input-output </a:t>
            </a:r>
            <a:r>
              <a:rPr lang="en-US" i="0" dirty="0">
                <a:solidFill>
                  <a:srgbClr val="363737"/>
                </a:solidFill>
                <a:effectLst/>
                <a:latin typeface="Spectral"/>
              </a:rPr>
              <a:t>examples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 </a:t>
            </a:r>
            <a:r>
              <a:rPr lang="en-US" i="0" dirty="0">
                <a:solidFill>
                  <a:srgbClr val="363737"/>
                </a:solidFill>
                <a:effectLst/>
                <a:latin typeface="Spectral"/>
              </a:rPr>
              <a:t>with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 instructions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which enables instruction-tuned models to generalize more easily to new tasks.</a:t>
            </a:r>
          </a:p>
          <a:p>
            <a:endParaRPr lang="en-US" dirty="0">
              <a:solidFill>
                <a:srgbClr val="363737"/>
              </a:solidFill>
              <a:latin typeface="Spectr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22D1F-96DA-94EC-46B0-FA75D4D729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448" t="27873" b="26969"/>
          <a:stretch/>
        </p:blipFill>
        <p:spPr>
          <a:xfrm>
            <a:off x="1509830" y="1554934"/>
            <a:ext cx="2022240" cy="60831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B5F3025-D6C9-09FB-B7A1-B98481673B0F}"/>
                  </a:ext>
                </a:extLst>
              </p14:cNvPr>
              <p14:cNvContentPartPr/>
              <p14:nvPr/>
            </p14:nvContentPartPr>
            <p14:xfrm>
              <a:off x="1403640" y="1346760"/>
              <a:ext cx="2276280" cy="1126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B5F3025-D6C9-09FB-B7A1-B98481673B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4280" y="1337400"/>
                <a:ext cx="2295000" cy="11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88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E846-FFED-A194-024A-CFFFA8457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D4198A8-C9DF-C300-25A3-7102619954F2}"/>
              </a:ext>
            </a:extLst>
          </p:cNvPr>
          <p:cNvSpPr txBox="1">
            <a:spLocks/>
          </p:cNvSpPr>
          <p:nvPr/>
        </p:nvSpPr>
        <p:spPr>
          <a:xfrm>
            <a:off x="82550" y="98425"/>
            <a:ext cx="4343400" cy="282037"/>
          </a:xfrm>
          <a:prstGeom prst="rect">
            <a:avLst/>
          </a:prstGeom>
        </p:spPr>
        <p:txBody>
          <a:bodyPr vert="horz" wrap="square" lIns="0" tIns="4989" rIns="0" bIns="0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5251">
              <a:spcBef>
                <a:spcPts val="39"/>
              </a:spcBef>
            </a:pPr>
            <a:r>
              <a:rPr lang="en-GB" dirty="0">
                <a:solidFill>
                  <a:schemeClr val="bg1"/>
                </a:solidFill>
              </a:rPr>
              <a:t>Core Challenge with Scale: Efficiency</a:t>
            </a:r>
            <a:endParaRPr lang="en-GB" spc="-4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073027-3287-DBE8-F6D4-A374C7E013E8}"/>
                  </a:ext>
                </a:extLst>
              </p14:cNvPr>
              <p14:cNvContentPartPr/>
              <p14:nvPr/>
            </p14:nvContentPartPr>
            <p14:xfrm>
              <a:off x="716400" y="458280"/>
              <a:ext cx="2702880" cy="2155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073027-3287-DBE8-F6D4-A374C7E013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040" y="448920"/>
                <a:ext cx="2721600" cy="217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87543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FB1E3-3F19-BE3D-35C5-009F29907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31E4-B2F2-BE9A-78B9-01CAF057F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Supervised Fine-tuning (SFT) in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0A4D-19E1-B05A-C758-5ED0A9F3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31" y="959363"/>
            <a:ext cx="4348639" cy="923330"/>
          </a:xfrm>
        </p:spPr>
        <p:txBody>
          <a:bodyPr/>
          <a:lstStyle/>
          <a:p>
            <a:r>
              <a:rPr lang="en-US" i="0" dirty="0">
                <a:solidFill>
                  <a:srgbClr val="363737"/>
                </a:solidFill>
                <a:effectLst/>
                <a:latin typeface="Spectral"/>
              </a:rPr>
              <a:t>Augments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 input-output </a:t>
            </a:r>
            <a:r>
              <a:rPr lang="en-US" i="0" dirty="0">
                <a:solidFill>
                  <a:srgbClr val="363737"/>
                </a:solidFill>
                <a:effectLst/>
                <a:latin typeface="Spectral"/>
              </a:rPr>
              <a:t>examples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 </a:t>
            </a:r>
            <a:r>
              <a:rPr lang="en-US" i="0" dirty="0">
                <a:solidFill>
                  <a:srgbClr val="363737"/>
                </a:solidFill>
                <a:effectLst/>
                <a:latin typeface="Spectral"/>
              </a:rPr>
              <a:t>with</a:t>
            </a:r>
            <a:r>
              <a:rPr lang="en-US" b="1" i="0" dirty="0">
                <a:solidFill>
                  <a:srgbClr val="363737"/>
                </a:solidFill>
                <a:effectLst/>
                <a:latin typeface="Spectral"/>
              </a:rPr>
              <a:t> instructions</a:t>
            </a:r>
            <a:r>
              <a:rPr lang="en-US" b="0" i="0" dirty="0">
                <a:solidFill>
                  <a:srgbClr val="363737"/>
                </a:solidFill>
                <a:effectLst/>
                <a:latin typeface="Spectral"/>
              </a:rPr>
              <a:t>, which enables instruction-tuned models to generalize more easily to new tasks.</a:t>
            </a:r>
          </a:p>
          <a:p>
            <a:endParaRPr lang="en-US" dirty="0">
              <a:solidFill>
                <a:srgbClr val="363737"/>
              </a:solidFill>
              <a:latin typeface="Spectral"/>
            </a:endParaRPr>
          </a:p>
          <a:p>
            <a:endParaRPr lang="en-US" b="0" i="0" dirty="0">
              <a:solidFill>
                <a:srgbClr val="363737"/>
              </a:solidFill>
              <a:effectLst/>
              <a:latin typeface="Spectral"/>
            </a:endParaRPr>
          </a:p>
          <a:p>
            <a:endParaRPr lang="en-US" dirty="0">
              <a:solidFill>
                <a:srgbClr val="363737"/>
              </a:solidFill>
              <a:latin typeface="Spectral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D7240-868D-BEDB-3927-9B9FAA28A866}"/>
              </a:ext>
            </a:extLst>
          </p:cNvPr>
          <p:cNvSpPr txBox="1"/>
          <p:nvPr/>
        </p:nvSpPr>
        <p:spPr>
          <a:xfrm>
            <a:off x="827187" y="1624534"/>
            <a:ext cx="3387527" cy="98328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27" b="1" dirty="0"/>
              <a:t>Instruction: </a:t>
            </a:r>
            <a:r>
              <a:rPr lang="en-US" sz="827" dirty="0"/>
              <a:t>Translate the following English text to French. </a:t>
            </a:r>
          </a:p>
          <a:p>
            <a:r>
              <a:rPr lang="en-US" sz="827" b="1" dirty="0"/>
              <a:t>Input-output: </a:t>
            </a:r>
            <a:r>
              <a:rPr lang="en-US" sz="827" dirty="0"/>
              <a:t>The weather is nice today. → Le temps </a:t>
            </a:r>
            <a:r>
              <a:rPr lang="en-US" sz="827" dirty="0" err="1"/>
              <a:t>est</a:t>
            </a:r>
            <a:r>
              <a:rPr lang="en-US" sz="827" dirty="0"/>
              <a:t> </a:t>
            </a:r>
            <a:r>
              <a:rPr lang="en-US" sz="827" dirty="0" err="1"/>
              <a:t>agréable</a:t>
            </a:r>
            <a:r>
              <a:rPr lang="en-US" sz="827" dirty="0"/>
              <a:t> </a:t>
            </a:r>
            <a:r>
              <a:rPr lang="en-US" sz="827" dirty="0" err="1"/>
              <a:t>aujourd'hui</a:t>
            </a:r>
            <a:r>
              <a:rPr lang="en-US" sz="827" dirty="0"/>
              <a:t>.</a:t>
            </a:r>
          </a:p>
          <a:p>
            <a:endParaRPr lang="en-US" sz="827" dirty="0"/>
          </a:p>
          <a:p>
            <a:endParaRPr lang="en-US" sz="827" dirty="0"/>
          </a:p>
          <a:p>
            <a:r>
              <a:rPr lang="en-US" sz="827" b="1" dirty="0"/>
              <a:t>Instruction</a:t>
            </a:r>
            <a:r>
              <a:rPr lang="en-US" sz="827" dirty="0"/>
              <a:t>: Determine the sentiment of the following review.</a:t>
            </a:r>
          </a:p>
          <a:p>
            <a:r>
              <a:rPr lang="en-US" sz="827" b="1" dirty="0"/>
              <a:t>Input-output</a:t>
            </a:r>
            <a:r>
              <a:rPr lang="en-US" sz="827" dirty="0"/>
              <a:t>: I love this product! It works perfectly. → Positive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4704BF1-2407-0AA0-E18D-84EEB99E3A84}"/>
                  </a:ext>
                </a:extLst>
              </p14:cNvPr>
              <p14:cNvContentPartPr/>
              <p14:nvPr/>
            </p14:nvContentPartPr>
            <p14:xfrm>
              <a:off x="959040" y="1982520"/>
              <a:ext cx="3170520" cy="1512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4704BF1-2407-0AA0-E18D-84EEB99E3A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49680" y="1973160"/>
                <a:ext cx="3189240" cy="1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1979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7F7B-F8ED-716A-5B17-3C26E95E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DeepSeek-R1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F99E9-E43F-9C3E-F79A-05F775E2E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DeepSeek-R1-Zero</a:t>
            </a:r>
            <a:r>
              <a:rPr lang="en-US" dirty="0"/>
              <a:t>, a model trained via large-scale reinforcement learning (RL) </a:t>
            </a:r>
            <a:r>
              <a:rPr lang="en-US" b="1" dirty="0"/>
              <a:t>without</a:t>
            </a:r>
            <a:r>
              <a:rPr lang="en-US" dirty="0"/>
              <a:t> supervised fine-tuning (SFT) as a preliminary step.</a:t>
            </a:r>
          </a:p>
          <a:p>
            <a:endParaRPr lang="en-US" dirty="0"/>
          </a:p>
          <a:p>
            <a:r>
              <a:rPr lang="en-US" dirty="0"/>
              <a:t>However, it encounters challenges such as poor readability, and language mixing. </a:t>
            </a:r>
          </a:p>
          <a:p>
            <a:endParaRPr lang="en-US" dirty="0"/>
          </a:p>
          <a:p>
            <a:r>
              <a:rPr lang="en-US" b="1" dirty="0"/>
              <a:t>DeepSeek-R1</a:t>
            </a:r>
            <a:r>
              <a:rPr lang="en-US" dirty="0"/>
              <a:t>addresses these challenges by incorporating a multi-stage training and cold-start data before RL.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74B8C85-E73B-B3BC-5CA1-062C69A8791B}"/>
                  </a:ext>
                </a:extLst>
              </p14:cNvPr>
              <p14:cNvContentPartPr/>
              <p14:nvPr/>
            </p14:nvContentPartPr>
            <p14:xfrm>
              <a:off x="52200" y="513720"/>
              <a:ext cx="4989600" cy="2153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74B8C85-E73B-B3BC-5CA1-062C69A879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840" y="504360"/>
                <a:ext cx="5008320" cy="21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87758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F40-677D-B886-0962-ABA4E95E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" y="98425"/>
            <a:ext cx="2514600" cy="430887"/>
          </a:xfrm>
        </p:spPr>
        <p:txBody>
          <a:bodyPr/>
          <a:lstStyle/>
          <a:p>
            <a:r>
              <a:rPr lang="en-US" dirty="0" err="1"/>
              <a:t>DeepSeek</a:t>
            </a:r>
            <a:r>
              <a:rPr lang="en-US" dirty="0"/>
              <a:t> Training Paradigm 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1DC9276-3842-12C1-13F1-9DB710B51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350" y="403225"/>
            <a:ext cx="2671088" cy="28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09FAB1-4C55-8E8B-FBD0-43EB8258BD18}"/>
              </a:ext>
            </a:extLst>
          </p:cNvPr>
          <p:cNvSpPr txBox="1"/>
          <p:nvPr/>
        </p:nvSpPr>
        <p:spPr>
          <a:xfrm>
            <a:off x="0" y="2849542"/>
            <a:ext cx="2286581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" dirty="0">
                <a:hlinkClick r:id="rId3"/>
              </a:rPr>
              <a:t>https://x.com/SirrahChan/status/1881488738473357753/photo/1</a:t>
            </a:r>
            <a:endParaRPr lang="en-US" sz="496" dirty="0"/>
          </a:p>
          <a:p>
            <a:r>
              <a:rPr lang="en-US" sz="496" dirty="0">
                <a:hlinkClick r:id="rId4"/>
              </a:rPr>
              <a:t>https://www.youtube.com/watch?v=QdEuh2UVbu0&amp;list=WL&amp;index=10</a:t>
            </a:r>
            <a:endParaRPr lang="en-US" sz="496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3A279D8-244D-088C-CE27-B6ED19AC666F}"/>
                  </a:ext>
                </a:extLst>
              </p14:cNvPr>
              <p14:cNvContentPartPr/>
              <p14:nvPr/>
            </p14:nvContentPartPr>
            <p14:xfrm>
              <a:off x="39600" y="211680"/>
              <a:ext cx="4173480" cy="303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3A279D8-244D-088C-CE27-B6ED19AC666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240" y="202320"/>
                <a:ext cx="4192200" cy="30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5059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577DC-877A-531D-686D-5C53EBD31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Revisiting Reinforcement Learning (RL)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625E869-C0E5-BB82-7908-9B925B498E5B}"/>
              </a:ext>
            </a:extLst>
          </p:cNvPr>
          <p:cNvGrpSpPr/>
          <p:nvPr/>
        </p:nvGrpSpPr>
        <p:grpSpPr>
          <a:xfrm>
            <a:off x="1107462" y="1725914"/>
            <a:ext cx="2479640" cy="1225024"/>
            <a:chOff x="1169510" y="1787524"/>
            <a:chExt cx="9852980" cy="4802187"/>
          </a:xfrm>
        </p:grpSpPr>
        <p:pic>
          <p:nvPicPr>
            <p:cNvPr id="5124" name="Picture 4" descr="What Is Reinforcement Learning? - MATLAB &amp; Simulink">
              <a:extLst>
                <a:ext uri="{FF2B5EF4-FFF2-40B4-BE49-F238E27FC236}">
                  <a16:creationId xmlns:a16="http://schemas.microsoft.com/office/drawing/2014/main" id="{B06D8ADF-E451-2F8E-9995-71E2543D3B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19" t="9723" r="1797" b="10486"/>
            <a:stretch/>
          </p:blipFill>
          <p:spPr bwMode="auto">
            <a:xfrm>
              <a:off x="1169510" y="1787524"/>
              <a:ext cx="9852980" cy="4705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A (Long) Peek into Reinforcement Learning | Lil'Log">
              <a:extLst>
                <a:ext uri="{FF2B5EF4-FFF2-40B4-BE49-F238E27FC236}">
                  <a16:creationId xmlns:a16="http://schemas.microsoft.com/office/drawing/2014/main" id="{14B4CF04-7759-201B-0661-F643092C8D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75" r="31159"/>
            <a:stretch/>
          </p:blipFill>
          <p:spPr bwMode="auto">
            <a:xfrm>
              <a:off x="4200525" y="3429000"/>
              <a:ext cx="3286125" cy="316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3BEE47-13D8-5330-6CE6-B0854ECF69E2}"/>
              </a:ext>
            </a:extLst>
          </p:cNvPr>
          <p:cNvSpPr txBox="1"/>
          <p:nvPr/>
        </p:nvSpPr>
        <p:spPr>
          <a:xfrm>
            <a:off x="109438" y="403225"/>
            <a:ext cx="43486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1200" dirty="0"/>
              <a:t>State is a round of stick throwing.</a:t>
            </a:r>
          </a:p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1200" dirty="0"/>
              <a:t>Action: the dog moving toward the stick.</a:t>
            </a:r>
          </a:p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1200" dirty="0"/>
              <a:t>Reward: a treat.</a:t>
            </a:r>
          </a:p>
          <a:p>
            <a:endParaRPr lang="en-US" sz="1200" dirty="0"/>
          </a:p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1200" dirty="0"/>
              <a:t>Policy defines how an agent behave at a certain state. How to assign the reward.</a:t>
            </a:r>
          </a:p>
          <a:p>
            <a:pPr marL="118158" indent="-118158">
              <a:buFont typeface="Arial" panose="020B0604020202020204" pitchFamily="34" charset="0"/>
              <a:buChar char="•"/>
            </a:pPr>
            <a:r>
              <a:rPr lang="en-US" sz="1200" dirty="0"/>
              <a:t>The objective is to find the policy that maximizes the reward.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19AC60B-F3AE-6934-7BD9-0681704DFD05}"/>
                  </a:ext>
                </a:extLst>
              </p14:cNvPr>
              <p14:cNvContentPartPr/>
              <p14:nvPr/>
            </p14:nvContentPartPr>
            <p14:xfrm>
              <a:off x="177120" y="403560"/>
              <a:ext cx="4797720" cy="2775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19AC60B-F3AE-6934-7BD9-0681704DFD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760" y="394200"/>
                <a:ext cx="4816440" cy="27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76531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015A6-36C7-5EB0-DB7F-0DB10B5B5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Analogy to LLMs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FD9D015-9767-4FA5-0B6E-CBBA6E24F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31" y="959362"/>
            <a:ext cx="4600734" cy="1231106"/>
          </a:xfrm>
        </p:spPr>
        <p:txBody>
          <a:bodyPr/>
          <a:lstStyle/>
          <a:p>
            <a:r>
              <a:rPr lang="en-US" dirty="0"/>
              <a:t>Agent: the LLM itself.</a:t>
            </a:r>
          </a:p>
          <a:p>
            <a:r>
              <a:rPr lang="en-US" dirty="0"/>
              <a:t>State: the initial input.</a:t>
            </a:r>
          </a:p>
          <a:p>
            <a:r>
              <a:rPr lang="en-US" dirty="0"/>
              <a:t>Action: next token prediction.</a:t>
            </a:r>
          </a:p>
          <a:p>
            <a:r>
              <a:rPr lang="en-US" dirty="0"/>
              <a:t>Policy: defines the behavior of the LLM. In other words, define the word distribution.</a:t>
            </a:r>
          </a:p>
          <a:p>
            <a:r>
              <a:rPr lang="en-US" b="1" dirty="0"/>
              <a:t>Reward: </a:t>
            </a:r>
            <a:r>
              <a:rPr lang="en-US" dirty="0"/>
              <a:t>a numerical value to identify the correctness of the chosen action.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170" name="Picture 2" descr="基于人类反馈的强化学习RLHF - AAA建材王师傅- 博客园">
            <a:extLst>
              <a:ext uri="{FF2B5EF4-FFF2-40B4-BE49-F238E27FC236}">
                <a16:creationId xmlns:a16="http://schemas.microsoft.com/office/drawing/2014/main" id="{33AD5CC5-2320-8167-D50A-677BC8F5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208" y="629472"/>
            <a:ext cx="2100424" cy="93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DA99989-31BE-4CF9-1D63-F479F83442B9}"/>
                  </a:ext>
                </a:extLst>
              </p14:cNvPr>
              <p14:cNvContentPartPr/>
              <p14:nvPr/>
            </p14:nvContentPartPr>
            <p14:xfrm>
              <a:off x="114480" y="849240"/>
              <a:ext cx="4645800" cy="165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DA99989-31BE-4CF9-1D63-F479F83442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20" y="839880"/>
                <a:ext cx="4664520" cy="167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96069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4DC79-3865-269C-3E73-A211F5AD57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CAADA-4912-3866-E4AF-DECB605B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" y="98425"/>
            <a:ext cx="4922586" cy="244939"/>
          </a:xfrm>
        </p:spPr>
        <p:txBody>
          <a:bodyPr/>
          <a:lstStyle/>
          <a:p>
            <a:r>
              <a:rPr lang="en-US" sz="1819" dirty="0"/>
              <a:t>Group Relative Policy Optimization (GRPO)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8BED2-96FA-6F8E-142F-FEA103DC85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31" y="959362"/>
            <a:ext cx="2478934" cy="1799460"/>
          </a:xfrm>
        </p:spPr>
        <p:txBody>
          <a:bodyPr>
            <a:normAutofit/>
          </a:bodyPr>
          <a:lstStyle/>
          <a:p>
            <a:r>
              <a:rPr lang="en-US" sz="992" dirty="0"/>
              <a:t>GRPO algorithm is based on the Proximal Policy Optimization (PPO) algorithm</a:t>
            </a:r>
            <a:r>
              <a:rPr lang="en-US" sz="992" baseline="30000" dirty="0"/>
              <a:t>12</a:t>
            </a:r>
            <a:r>
              <a:rPr lang="en-US" sz="992" dirty="0"/>
              <a:t>.</a:t>
            </a:r>
          </a:p>
          <a:p>
            <a:endParaRPr lang="en-US" sz="992" dirty="0"/>
          </a:p>
          <a:p>
            <a:r>
              <a:rPr lang="en-US" sz="992" dirty="0"/>
              <a:t>Reward model is a trained model that assigns rewards.</a:t>
            </a:r>
          </a:p>
          <a:p>
            <a:r>
              <a:rPr lang="en-US" sz="992" b="0" dirty="0">
                <a:solidFill>
                  <a:srgbClr val="001D35"/>
                </a:solidFill>
                <a:latin typeface="Google Sans"/>
              </a:rPr>
              <a:t>Value model estimates the long-term expected future reward from a given </a:t>
            </a:r>
            <a:r>
              <a:rPr lang="en-US" sz="992" dirty="0">
                <a:solidFill>
                  <a:srgbClr val="001D35"/>
                </a:solidFill>
                <a:latin typeface="Google Sans"/>
              </a:rPr>
              <a:t>state</a:t>
            </a:r>
            <a:r>
              <a:rPr lang="en-US" sz="992" b="0" dirty="0">
                <a:solidFill>
                  <a:srgbClr val="001D35"/>
                </a:solidFill>
                <a:latin typeface="Google Sans"/>
              </a:rPr>
              <a:t>.</a:t>
            </a:r>
          </a:p>
          <a:p>
            <a:endParaRPr lang="en-US" sz="992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F3AC92-92BD-8D31-04D1-846F29BADA30}"/>
              </a:ext>
            </a:extLst>
          </p:cNvPr>
          <p:cNvSpPr txBox="1"/>
          <p:nvPr/>
        </p:nvSpPr>
        <p:spPr>
          <a:xfrm>
            <a:off x="346631" y="2849542"/>
            <a:ext cx="2683761" cy="244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6" baseline="30000" dirty="0"/>
              <a:t>1 </a:t>
            </a:r>
            <a:r>
              <a:rPr lang="en-US" sz="496" dirty="0"/>
              <a:t>Schulman et al 2017: </a:t>
            </a:r>
            <a:r>
              <a:rPr lang="en-US" sz="496" dirty="0">
                <a:solidFill>
                  <a:srgbClr val="000000"/>
                </a:solidFill>
              </a:rPr>
              <a:t>Proximal Policy Optimization Algorithms</a:t>
            </a:r>
          </a:p>
          <a:p>
            <a:r>
              <a:rPr lang="en-US" sz="496" baseline="30000" dirty="0"/>
              <a:t>2 </a:t>
            </a:r>
            <a:r>
              <a:rPr lang="en-US" sz="496" dirty="0"/>
              <a:t>Shao et al., 2024: </a:t>
            </a:r>
            <a:r>
              <a:rPr lang="en-US" sz="496" dirty="0" err="1"/>
              <a:t>DeepSeekMath</a:t>
            </a:r>
            <a:endParaRPr lang="en-US" sz="496" dirty="0"/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DAAF2D51-F0D6-830B-57B8-BD7C8E65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0" r="3615"/>
          <a:stretch/>
        </p:blipFill>
        <p:spPr>
          <a:xfrm>
            <a:off x="2825565" y="1100705"/>
            <a:ext cx="2179571" cy="10434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6288E8-D745-2C90-CFE0-508FD519C884}"/>
              </a:ext>
            </a:extLst>
          </p:cNvPr>
          <p:cNvSpPr/>
          <p:nvPr/>
        </p:nvSpPr>
        <p:spPr>
          <a:xfrm>
            <a:off x="3077359" y="1299787"/>
            <a:ext cx="298051" cy="14407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2E367-33E6-D052-CFA2-FFE030B6B490}"/>
              </a:ext>
            </a:extLst>
          </p:cNvPr>
          <p:cNvSpPr/>
          <p:nvPr/>
        </p:nvSpPr>
        <p:spPr>
          <a:xfrm>
            <a:off x="3607394" y="1371822"/>
            <a:ext cx="298051" cy="14407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04E6ED-0994-15E8-CEA4-4B1652BFA8DA}"/>
                  </a:ext>
                </a:extLst>
              </p14:cNvPr>
              <p14:cNvContentPartPr/>
              <p14:nvPr/>
            </p14:nvContentPartPr>
            <p14:xfrm>
              <a:off x="2892960" y="1124640"/>
              <a:ext cx="1049040" cy="848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04E6ED-0994-15E8-CEA4-4B1652BFA8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3600" y="1115280"/>
                <a:ext cx="1067760" cy="86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4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9B370-00F1-D6DD-2919-80BCBE8D4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FF4EB-C803-B075-3727-9AC2F9786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631" y="959362"/>
            <a:ext cx="2478934" cy="1799460"/>
          </a:xfrm>
        </p:spPr>
        <p:txBody>
          <a:bodyPr>
            <a:normAutofit/>
          </a:bodyPr>
          <a:lstStyle/>
          <a:p>
            <a:r>
              <a:rPr lang="en-US" sz="992" dirty="0"/>
              <a:t>GRPO generates multiple responses at once and generates multiple rewards.</a:t>
            </a:r>
          </a:p>
          <a:p>
            <a:endParaRPr lang="en-US" sz="992" b="0" dirty="0">
              <a:solidFill>
                <a:srgbClr val="001D35"/>
              </a:solidFill>
              <a:latin typeface="Google Sans"/>
            </a:endParaRPr>
          </a:p>
          <a:p>
            <a:r>
              <a:rPr lang="en-US" sz="992" dirty="0">
                <a:solidFill>
                  <a:srgbClr val="001D35"/>
                </a:solidFill>
                <a:latin typeface="Google Sans"/>
              </a:rPr>
              <a:t>Group computation decides the advantage of the response based on other responses in the group.</a:t>
            </a:r>
          </a:p>
          <a:p>
            <a:endParaRPr lang="en-US" sz="992" b="0" dirty="0">
              <a:solidFill>
                <a:srgbClr val="001D35"/>
              </a:solidFill>
              <a:latin typeface="Google Sans"/>
            </a:endParaRPr>
          </a:p>
          <a:p>
            <a:r>
              <a:rPr lang="en-US" sz="992" dirty="0">
                <a:solidFill>
                  <a:srgbClr val="001D35"/>
                </a:solidFill>
                <a:latin typeface="Google Sans"/>
              </a:rPr>
              <a:t>The value model is removed since it’s expensive to evaluate multiple actions every state.</a:t>
            </a:r>
            <a:endParaRPr lang="en-US" sz="992" b="0" dirty="0">
              <a:solidFill>
                <a:srgbClr val="001D35"/>
              </a:solidFill>
              <a:latin typeface="Google Sans"/>
            </a:endParaRPr>
          </a:p>
          <a:p>
            <a:endParaRPr lang="en-US" sz="992" dirty="0"/>
          </a:p>
        </p:txBody>
      </p:sp>
      <p:pic>
        <p:nvPicPr>
          <p:cNvPr id="6" name="Picture 5" descr="A diagram of a model&#10;&#10;Description automatically generated">
            <a:extLst>
              <a:ext uri="{FF2B5EF4-FFF2-40B4-BE49-F238E27FC236}">
                <a16:creationId xmlns:a16="http://schemas.microsoft.com/office/drawing/2014/main" id="{5FAC1CF2-5615-3073-5BE0-85CC95BEBB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0" r="3615"/>
          <a:stretch/>
        </p:blipFill>
        <p:spPr>
          <a:xfrm>
            <a:off x="2825565" y="1100705"/>
            <a:ext cx="2179571" cy="10434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69534A-2749-98BB-1D7C-5E6FE641D31B}"/>
              </a:ext>
            </a:extLst>
          </p:cNvPr>
          <p:cNvSpPr/>
          <p:nvPr/>
        </p:nvSpPr>
        <p:spPr>
          <a:xfrm>
            <a:off x="3393710" y="1622425"/>
            <a:ext cx="219751" cy="3578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EE0AA7-128C-82BA-FBF4-58DF6B8BB28F}"/>
              </a:ext>
            </a:extLst>
          </p:cNvPr>
          <p:cNvSpPr/>
          <p:nvPr/>
        </p:nvSpPr>
        <p:spPr>
          <a:xfrm>
            <a:off x="3947494" y="1619632"/>
            <a:ext cx="219751" cy="3578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A95E71-811F-2896-0E66-4E88CCC5878B}"/>
              </a:ext>
            </a:extLst>
          </p:cNvPr>
          <p:cNvSpPr/>
          <p:nvPr/>
        </p:nvSpPr>
        <p:spPr>
          <a:xfrm>
            <a:off x="4385586" y="1610059"/>
            <a:ext cx="219751" cy="357800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B1E7407-D38E-13F3-5527-37C7BC84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" y="98425"/>
            <a:ext cx="4922586" cy="244939"/>
          </a:xfrm>
        </p:spPr>
        <p:txBody>
          <a:bodyPr/>
          <a:lstStyle/>
          <a:p>
            <a:r>
              <a:rPr lang="en-US" sz="1819" dirty="0"/>
              <a:t>Group Relative Policy Optimization (GRPO)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D479002-105C-AC7D-8E5D-172E3036534E}"/>
                  </a:ext>
                </a:extLst>
              </p14:cNvPr>
              <p14:cNvContentPartPr/>
              <p14:nvPr/>
            </p14:nvContentPartPr>
            <p14:xfrm>
              <a:off x="2803320" y="1139040"/>
              <a:ext cx="309600" cy="496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D479002-105C-AC7D-8E5D-172E303653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93960" y="1129680"/>
                <a:ext cx="328320" cy="5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981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 animBg="1"/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207C93-257C-5048-AD1D-3AAFCA8C0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25B53-96AD-2B21-1CB4-B4C97D497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494" y="548443"/>
            <a:ext cx="4422140" cy="1384995"/>
          </a:xfrm>
        </p:spPr>
        <p:txBody>
          <a:bodyPr/>
          <a:lstStyle/>
          <a:p>
            <a:r>
              <a:rPr lang="en-US" dirty="0"/>
              <a:t>Optimizes the policy to maximize the objective J</a:t>
            </a:r>
            <a:r>
              <a:rPr lang="en-US" baseline="-25000" dirty="0"/>
              <a:t>GRPO</a:t>
            </a:r>
            <a:r>
              <a:rPr lang="en-US" dirty="0"/>
              <a:t>.</a:t>
            </a:r>
            <a:endParaRPr lang="en-US" baseline="-25000" dirty="0"/>
          </a:p>
          <a:p>
            <a:r>
              <a:rPr lang="en-US" dirty="0"/>
              <a:t>For every question (q), the model generates multiple outputs (o</a:t>
            </a:r>
            <a:r>
              <a:rPr lang="en-US" baseline="-25000" dirty="0"/>
              <a:t>i</a:t>
            </a:r>
            <a:r>
              <a:rPr lang="en-US" dirty="0"/>
              <a:t>).</a:t>
            </a:r>
          </a:p>
          <a:p>
            <a:r>
              <a:rPr lang="en-US" dirty="0"/>
              <a:t>Scale the reward by the ratio or clipped ratio (conservative updates).</a:t>
            </a:r>
          </a:p>
          <a:p>
            <a:r>
              <a:rPr lang="en-US" dirty="0"/>
              <a:t>Maintain divergence from the ref model (base model).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math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BD24B794-1704-7EAB-F7A9-5A067EA2F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040"/>
          <a:stretch/>
        </p:blipFill>
        <p:spPr>
          <a:xfrm>
            <a:off x="346631" y="2195034"/>
            <a:ext cx="4348639" cy="563788"/>
          </a:xfrm>
          <a:prstGeom prst="rect">
            <a:avLst/>
          </a:prstGeom>
        </p:spPr>
      </p:pic>
      <p:pic>
        <p:nvPicPr>
          <p:cNvPr id="16" name="Picture 15" descr="A math equations and numbers&#10;&#10;Description automatically generated with medium confidence">
            <a:extLst>
              <a:ext uri="{FF2B5EF4-FFF2-40B4-BE49-F238E27FC236}">
                <a16:creationId xmlns:a16="http://schemas.microsoft.com/office/drawing/2014/main" id="{365A3744-E40C-84A9-7DE1-FC58C4716A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37" t="43091" r="31005" b="16498"/>
          <a:stretch/>
        </p:blipFill>
        <p:spPr>
          <a:xfrm>
            <a:off x="3531300" y="2023496"/>
            <a:ext cx="1293956" cy="24684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3E91E45-73D9-5246-B27B-92BB56332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" y="98425"/>
            <a:ext cx="4922586" cy="244939"/>
          </a:xfrm>
        </p:spPr>
        <p:txBody>
          <a:bodyPr/>
          <a:lstStyle/>
          <a:p>
            <a:r>
              <a:rPr lang="en-US" sz="1819" dirty="0"/>
              <a:t>Group Relative Policy Optimization (GRPO)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619F352-1F19-2FB2-9E0A-973CC50E37C6}"/>
                  </a:ext>
                </a:extLst>
              </p14:cNvPr>
              <p14:cNvContentPartPr/>
              <p14:nvPr/>
            </p14:nvContentPartPr>
            <p14:xfrm>
              <a:off x="511920" y="900360"/>
              <a:ext cx="4491000" cy="19414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619F352-1F19-2FB2-9E0A-973CC50E37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2560" y="891000"/>
                <a:ext cx="4509720" cy="19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100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34908 L 0 2.59259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" y="1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8A3FC-7454-D214-6321-3F05232CA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Reward Modeling in GRPO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FF07B-4F6C-D393-7177-FC663F406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613" y="431195"/>
            <a:ext cx="1828739" cy="2215991"/>
          </a:xfrm>
        </p:spPr>
        <p:txBody>
          <a:bodyPr/>
          <a:lstStyle/>
          <a:p>
            <a:r>
              <a:rPr lang="en-US" sz="600" dirty="0"/>
              <a:t>Uses a rule-based reward system with two types:</a:t>
            </a:r>
          </a:p>
          <a:p>
            <a:endParaRPr lang="en-US" sz="600" dirty="0"/>
          </a:p>
          <a:p>
            <a:pPr lvl="1"/>
            <a:r>
              <a:rPr lang="en-US" sz="1100" b="1" dirty="0"/>
              <a:t>Accuracy rewards:</a:t>
            </a:r>
            <a:r>
              <a:rPr lang="en-US" sz="1100" dirty="0"/>
              <a:t> Ensures correct responses (e.g., math, </a:t>
            </a:r>
            <a:r>
              <a:rPr lang="en-US" sz="1100" dirty="0" err="1"/>
              <a:t>LeetCode</a:t>
            </a:r>
            <a:r>
              <a:rPr lang="en-US" sz="1100" dirty="0"/>
              <a:t>).</a:t>
            </a:r>
          </a:p>
          <a:p>
            <a:pPr marL="189052" lvl="1"/>
            <a:endParaRPr lang="en-US" sz="1100" dirty="0"/>
          </a:p>
          <a:p>
            <a:pPr lvl="1"/>
            <a:r>
              <a:rPr lang="en-US" sz="1100" b="1" dirty="0"/>
              <a:t>Format rewards:</a:t>
            </a:r>
            <a:r>
              <a:rPr lang="en-US" sz="1100" dirty="0"/>
              <a:t> Employ a format reward model that enforces the model to put its thinking process between ‘&lt;think&gt;’ and ‘&lt;/think&gt;’ tags.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5D9593-0FE8-52FA-6704-4A31C1B953E6}"/>
                  </a:ext>
                </a:extLst>
              </p14:cNvPr>
              <p14:cNvContentPartPr/>
              <p14:nvPr/>
            </p14:nvContentPartPr>
            <p14:xfrm>
              <a:off x="126000" y="293760"/>
              <a:ext cx="4723920" cy="20008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5D9593-0FE8-52FA-6704-4A31C1B953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640" y="284400"/>
                <a:ext cx="4742640" cy="20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56624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6938F-E68B-B508-FA67-F1E7A331A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00" y="44282"/>
            <a:ext cx="4384675" cy="215444"/>
          </a:xfrm>
        </p:spPr>
        <p:txBody>
          <a:bodyPr/>
          <a:lstStyle/>
          <a:p>
            <a:r>
              <a:rPr lang="en-US" dirty="0"/>
              <a:t>DeepSeek-R1-Zero Response Length</a:t>
            </a: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C4CC109B-205D-04AA-45B3-FDA43D3D0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170" y="973842"/>
            <a:ext cx="3223560" cy="1915623"/>
          </a:xfrm>
        </p:spPr>
      </p:pic>
    </p:spTree>
    <p:extLst>
      <p:ext uri="{BB962C8B-B14F-4D97-AF65-F5344CB8AC3E}">
        <p14:creationId xmlns:p14="http://schemas.microsoft.com/office/powerpoint/2010/main" val="213746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2264</TotalTime>
  <Words>6119</Words>
  <Application>Microsoft Macintosh PowerPoint</Application>
  <PresentationFormat>Custom</PresentationFormat>
  <Paragraphs>964</Paragraphs>
  <Slides>149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149</vt:i4>
      </vt:variant>
    </vt:vector>
  </HeadingPairs>
  <TitlesOfParts>
    <vt:vector size="165" baseType="lpstr">
      <vt:lpstr>Meiryo UI</vt:lpstr>
      <vt:lpstr>Adobe Clean</vt:lpstr>
      <vt:lpstr>Adobe Heiti Std R</vt:lpstr>
      <vt:lpstr>Arial</vt:lpstr>
      <vt:lpstr>Cambria</vt:lpstr>
      <vt:lpstr>Candara</vt:lpstr>
      <vt:lpstr>Georgia</vt:lpstr>
      <vt:lpstr>Google Sans</vt:lpstr>
      <vt:lpstr>Kepler Std Ext Subh</vt:lpstr>
      <vt:lpstr>Lucida Sans Unicode</vt:lpstr>
      <vt:lpstr>Segoe UI Symbol</vt:lpstr>
      <vt:lpstr>Spectral</vt:lpstr>
      <vt:lpstr>Tahoma</vt:lpstr>
      <vt:lpstr>Times New Roman</vt:lpstr>
      <vt:lpstr>Verdana</vt:lpstr>
      <vt:lpstr>Office Theme</vt:lpstr>
      <vt:lpstr>Recent Advancements in Natural Language Processing</vt:lpstr>
      <vt:lpstr>PowerPoint Presentation</vt:lpstr>
      <vt:lpstr>Table of Contents</vt:lpstr>
      <vt:lpstr>Motivation</vt:lpstr>
      <vt:lpstr>Motivation (cont.)</vt:lpstr>
      <vt:lpstr>Learning Outcomes</vt:lpstr>
      <vt:lpstr>PowerPoint Presentation</vt:lpstr>
      <vt:lpstr>PowerPoint Presentation</vt:lpstr>
      <vt:lpstr>PowerPoint Presentation</vt:lpstr>
      <vt:lpstr>PowerPoint Presentation</vt:lpstr>
      <vt:lpstr>Background TILING FOR MATRIX MULTIPLICATION</vt:lpstr>
      <vt:lpstr>Tiling for Matrix Multiplication</vt:lpstr>
      <vt:lpstr>Tiling for Matrix Multiplication</vt:lpstr>
      <vt:lpstr>Tiling for Matrix Multiplication</vt:lpstr>
      <vt:lpstr>Tiling for Matrix Multiplication</vt:lpstr>
      <vt:lpstr>Tiling for Self-Attention?</vt:lpstr>
      <vt:lpstr>Background ONLINE SOFTMAX</vt:lpstr>
      <vt:lpstr>Regular Softmax</vt:lpstr>
      <vt:lpstr>Safe Softmax</vt:lpstr>
      <vt:lpstr>Online Softmax</vt:lpstr>
      <vt:lpstr>Online Softmax</vt:lpstr>
      <vt:lpstr>FlashAttention</vt:lpstr>
      <vt:lpstr>GPU Memory</vt:lpstr>
      <vt:lpstr>GPU Memory</vt:lpstr>
      <vt:lpstr>GPU Memory and Transformers</vt:lpstr>
      <vt:lpstr>Operator Fusion</vt:lpstr>
      <vt:lpstr>Operator Fusion</vt:lpstr>
      <vt:lpstr>Standard Attention</vt:lpstr>
      <vt:lpstr>FlashAttention</vt:lpstr>
      <vt:lpstr>FlashAttention: Tiling</vt:lpstr>
      <vt:lpstr>FlashAttention</vt:lpstr>
      <vt:lpstr>FlashAttention: Results</vt:lpstr>
      <vt:lpstr>FlashAttention: Results</vt:lpstr>
      <vt:lpstr>FlashAttention: Results</vt:lpstr>
      <vt:lpstr>FlashAttention: Results</vt:lpstr>
      <vt:lpstr>FlashAttention-2: Overview</vt:lpstr>
      <vt:lpstr>FlashAttention-2: Key Improvements</vt:lpstr>
      <vt:lpstr>FlashAttention-2: Key Improvements (cont.)</vt:lpstr>
      <vt:lpstr>PowerPoint Presentation</vt:lpstr>
      <vt:lpstr>PowerPoint Presentation</vt:lpstr>
      <vt:lpstr>FlashAttention-2: Architecture (cont.)</vt:lpstr>
      <vt:lpstr>FlashAttention-2: Architecture (cont.)</vt:lpstr>
      <vt:lpstr>FlashAttention-2: Performance Benchmarks</vt:lpstr>
      <vt:lpstr>Future Directions</vt:lpstr>
      <vt:lpstr>Future Directions</vt:lpstr>
      <vt:lpstr>PowerPoint Presentation</vt:lpstr>
      <vt:lpstr>PowerPoint Presentation</vt:lpstr>
      <vt:lpstr>PowerPoint Presentation</vt:lpstr>
      <vt:lpstr>MoE Overview (cont.)</vt:lpstr>
      <vt:lpstr>MoE: Key Idea</vt:lpstr>
      <vt:lpstr>Notable MoE Papers</vt:lpstr>
      <vt:lpstr>What is Sparsity?</vt:lpstr>
      <vt:lpstr>What is Sparsity? (cont.)</vt:lpstr>
      <vt:lpstr>Load Balancing in MoEs</vt:lpstr>
      <vt:lpstr>Load Balancing in MoEs (cont.)</vt:lpstr>
      <vt:lpstr>MoEs and Transformers</vt:lpstr>
      <vt:lpstr>PowerPoint Presentation</vt:lpstr>
      <vt:lpstr>MoEs and Transformers (cont.)</vt:lpstr>
      <vt:lpstr>MoEs and Transformers (cont.)</vt:lpstr>
      <vt:lpstr>Switch Transformers</vt:lpstr>
      <vt:lpstr>Switch Transformers (cont.)</vt:lpstr>
      <vt:lpstr>PowerPoint Presentation</vt:lpstr>
      <vt:lpstr>Switch Transformers (cont.)</vt:lpstr>
      <vt:lpstr>Switch Transformers (cont.)</vt:lpstr>
      <vt:lpstr>Parallelism in MoE</vt:lpstr>
      <vt:lpstr>Parallelism in MoE (cont.)</vt:lpstr>
      <vt:lpstr>Transformer vs. Mixture of Experts in LLMs</vt:lpstr>
      <vt:lpstr>Transformer vs. Mixture of Experts in LLMs (cont.)</vt:lpstr>
      <vt:lpstr>Sparse MoEs vs Dense Models</vt:lpstr>
      <vt:lpstr>PowerPoint Presentation</vt:lpstr>
      <vt:lpstr>Transformer vs. Mixture of Experts in LLMs (cont.)</vt:lpstr>
      <vt:lpstr>Transformer vs. Mixture of Experts in LLMs (cont.)</vt:lpstr>
      <vt:lpstr>MoE: Advantages</vt:lpstr>
      <vt:lpstr>MoE: Challenges</vt:lpstr>
      <vt:lpstr>Sparse Models for Computer Vision</vt:lpstr>
      <vt:lpstr>Sparse Models for Computer Vision</vt:lpstr>
      <vt:lpstr>PowerPoint Presentation</vt:lpstr>
      <vt:lpstr>PowerPoint Presentation</vt:lpstr>
      <vt:lpstr>PowerPoint Presentation</vt:lpstr>
      <vt:lpstr>The LLaMA 3 Herd of Models (cont.)</vt:lpstr>
      <vt:lpstr>PowerPoint Presentation</vt:lpstr>
      <vt:lpstr>The LLaMA 3 Herd of Models (cont.)</vt:lpstr>
      <vt:lpstr>PowerPoint Presentation</vt:lpstr>
      <vt:lpstr>PowerPoint Presentation</vt:lpstr>
      <vt:lpstr>PowerPoint Presentation</vt:lpstr>
      <vt:lpstr>PowerPoint Presentation</vt:lpstr>
      <vt:lpstr>The LLaMA 3 Herd of Models (cont.)</vt:lpstr>
      <vt:lpstr>PowerPoint Presentation</vt:lpstr>
      <vt:lpstr>Supervised Fine-tuning (SFT) in LLMs</vt:lpstr>
      <vt:lpstr>Supervised Fine-tuning (SFT) in LLMs</vt:lpstr>
      <vt:lpstr>DeepSeek-R1 models</vt:lpstr>
      <vt:lpstr>DeepSeek Training Paradigm </vt:lpstr>
      <vt:lpstr>Revisiting Reinforcement Learning (RL)</vt:lpstr>
      <vt:lpstr>Analogy to LLMs</vt:lpstr>
      <vt:lpstr>Group Relative Policy Optimization (GRPO)</vt:lpstr>
      <vt:lpstr>Group Relative Policy Optimization (GRPO)</vt:lpstr>
      <vt:lpstr>Group Relative Policy Optimization (GRPO)</vt:lpstr>
      <vt:lpstr>Reward Modeling in GRPO</vt:lpstr>
      <vt:lpstr>DeepSeek-R1-Zero Response Length</vt:lpstr>
      <vt:lpstr>DeepSeek-R1-Zero outperforms O1-mini in math and coding benchmarks</vt:lpstr>
      <vt:lpstr>Aha Moment of DeepSeek-R1-Zero </vt:lpstr>
      <vt:lpstr>Drawback of DeepSeek-R1-Zero </vt:lpstr>
      <vt:lpstr>DeepSeek-R1</vt:lpstr>
      <vt:lpstr>DeepSeek-R1 SFT data</vt:lpstr>
      <vt:lpstr>DeepSeek-R1 Distillation</vt:lpstr>
      <vt:lpstr>DeepSeek-R1 achieves OpenAI O1 in math and coding benchmarks</vt:lpstr>
      <vt:lpstr>DeepSeek-R1 achieves SOTA* LLMs in different benchmarks</vt:lpstr>
      <vt:lpstr>Distilled Model Evaluation</vt:lpstr>
      <vt:lpstr>Takeaways</vt:lpstr>
      <vt:lpstr>PowerPoint Presentation</vt:lpstr>
      <vt:lpstr>PowerPoint Presentation</vt:lpstr>
      <vt:lpstr>Byte Latent Transformer (BLT) (cont.)</vt:lpstr>
      <vt:lpstr>PowerPoint Presentation</vt:lpstr>
      <vt:lpstr>PowerPoint Presentation</vt:lpstr>
      <vt:lpstr>PowerPoint Presentation</vt:lpstr>
      <vt:lpstr>PowerPoint Presentation</vt:lpstr>
      <vt:lpstr>BLT Performance</vt:lpstr>
      <vt:lpstr>PowerPoint Presentation</vt:lpstr>
      <vt:lpstr>PowerPoint Presentation</vt:lpstr>
      <vt:lpstr>PowerPoint Presentation</vt:lpstr>
      <vt:lpstr>Large Language Diffusion Models (LLDMs)</vt:lpstr>
      <vt:lpstr>PowerPoint Presentation</vt:lpstr>
      <vt:lpstr>LLDMs: Diffusion for Text Generation (cont.)</vt:lpstr>
      <vt:lpstr>LLDMs: Diffusion for Text Generation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Segment Everything Everywhere All at Once (SEEM)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Directions</vt:lpstr>
      <vt:lpstr>Key Takeaways</vt:lpstr>
      <vt:lpstr>PowerPoint Presentation</vt:lpstr>
      <vt:lpstr>References</vt:lpstr>
      <vt:lpstr>References (cont.)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Recent Advancements in Natural Language Processing</dc:title>
  <cp:lastModifiedBy>Salman Khan</cp:lastModifiedBy>
  <cp:revision>27</cp:revision>
  <dcterms:created xsi:type="dcterms:W3CDTF">2025-07-25T21:56:42Z</dcterms:created>
  <dcterms:modified xsi:type="dcterms:W3CDTF">2025-08-05T07:46:45Z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2025-07-18T00:00:00Z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2025-07-25T00:00:00Z</vt:filetime>
  </property>
  <property fmtid="{D5CDD505-2E9C-101B-9397-08002B2CF9AE}" pid="5" name="PTEX.Fullbanner">
    <vt:lpwstr>This is pdfTeX, Version 3.141592653-2.6-1.40.25 (TeX Live 2023/Debian) kpathsea version 6.3.5</vt:lpwstr>
  </property>
  <property fmtid="{D5CDD505-2E9C-101B-9397-08002B2CF9AE}" pid="6" name="Producer">
    <vt:lpwstr>pdfTeX-1.40.25</vt:lpwstr>
  </property>
</Properties>
</file>